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1" r:id="rId2"/>
  </p:sldMasterIdLst>
  <p:notesMasterIdLst>
    <p:notesMasterId r:id="rId17"/>
  </p:notesMasterIdLst>
  <p:sldIdLst>
    <p:sldId id="256" r:id="rId3"/>
    <p:sldId id="342" r:id="rId4"/>
    <p:sldId id="343" r:id="rId5"/>
    <p:sldId id="345" r:id="rId6"/>
    <p:sldId id="347" r:id="rId7"/>
    <p:sldId id="346" r:id="rId8"/>
    <p:sldId id="397" r:id="rId9"/>
    <p:sldId id="382" r:id="rId10"/>
    <p:sldId id="258" r:id="rId11"/>
    <p:sldId id="259" r:id="rId12"/>
    <p:sldId id="348" r:id="rId13"/>
    <p:sldId id="406" r:id="rId14"/>
    <p:sldId id="407" r:id="rId15"/>
    <p:sldId id="4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268" autoAdjust="0"/>
  </p:normalViewPr>
  <p:slideViewPr>
    <p:cSldViewPr snapToGrid="0">
      <p:cViewPr varScale="1">
        <p:scale>
          <a:sx n="93" d="100"/>
          <a:sy n="93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H. Abrantes" userId="1840bc48-3e03-4218-81df-a422503d3137" providerId="ADAL" clId="{8A94773E-9A21-42ED-A179-A769074D89CC}"/>
    <pc:docChg chg="undo custSel addSld delSld modSld sldOrd">
      <pc:chgData name="Hermes H. Abrantes" userId="1840bc48-3e03-4218-81df-a422503d3137" providerId="ADAL" clId="{8A94773E-9A21-42ED-A179-A769074D89CC}" dt="2023-11-29T13:48:20.782" v="813" actId="20577"/>
      <pc:docMkLst>
        <pc:docMk/>
      </pc:docMkLst>
      <pc:sldChg chg="modSp mod">
        <pc:chgData name="Hermes H. Abrantes" userId="1840bc48-3e03-4218-81df-a422503d3137" providerId="ADAL" clId="{8A94773E-9A21-42ED-A179-A769074D89CC}" dt="2023-11-21T21:22:02.915" v="13" actId="20577"/>
        <pc:sldMkLst>
          <pc:docMk/>
          <pc:sldMk cId="1922081647" sldId="256"/>
        </pc:sldMkLst>
        <pc:spChg chg="mod">
          <ac:chgData name="Hermes H. Abrantes" userId="1840bc48-3e03-4218-81df-a422503d3137" providerId="ADAL" clId="{8A94773E-9A21-42ED-A179-A769074D89CC}" dt="2023-11-21T21:22:02.915" v="13" actId="20577"/>
          <ac:spMkLst>
            <pc:docMk/>
            <pc:sldMk cId="1922081647" sldId="256"/>
            <ac:spMk id="2" creationId="{34404EB4-EA95-556F-C132-E5FBFC378C32}"/>
          </ac:spMkLst>
        </pc:spChg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4261685004" sldId="257"/>
        </pc:sldMkLst>
      </pc:sldChg>
      <pc:sldChg chg="modSp add del mod">
        <pc:chgData name="Hermes H. Abrantes" userId="1840bc48-3e03-4218-81df-a422503d3137" providerId="ADAL" clId="{8A94773E-9A21-42ED-A179-A769074D89CC}" dt="2023-11-29T13:40:39.146" v="514" actId="20577"/>
        <pc:sldMkLst>
          <pc:docMk/>
          <pc:sldMk cId="3806073706" sldId="258"/>
        </pc:sldMkLst>
        <pc:spChg chg="mod">
          <ac:chgData name="Hermes H. Abrantes" userId="1840bc48-3e03-4218-81df-a422503d3137" providerId="ADAL" clId="{8A94773E-9A21-42ED-A179-A769074D89CC}" dt="2023-11-29T13:40:39.146" v="514" actId="20577"/>
          <ac:spMkLst>
            <pc:docMk/>
            <pc:sldMk cId="3806073706" sldId="258"/>
            <ac:spMk id="3" creationId="{0CC9F5EC-E13E-4843-AC63-42734AAF126E}"/>
          </ac:spMkLst>
        </pc:spChg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1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2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3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4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5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6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7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8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19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20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21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26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27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37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38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39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40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41"/>
        </pc:sldMkLst>
      </pc:sldChg>
      <pc:sldChg chg="addSp delSp modSp mod">
        <pc:chgData name="Hermes H. Abrantes" userId="1840bc48-3e03-4218-81df-a422503d3137" providerId="ADAL" clId="{8A94773E-9A21-42ED-A179-A769074D89CC}" dt="2023-11-29T13:38:43.605" v="409" actId="478"/>
        <pc:sldMkLst>
          <pc:docMk/>
          <pc:sldMk cId="0" sldId="343"/>
        </pc:sldMkLst>
        <pc:spChg chg="add del">
          <ac:chgData name="Hermes H. Abrantes" userId="1840bc48-3e03-4218-81df-a422503d3137" providerId="ADAL" clId="{8A94773E-9A21-42ED-A179-A769074D89CC}" dt="2023-11-29T13:38:43.605" v="409" actId="478"/>
          <ac:spMkLst>
            <pc:docMk/>
            <pc:sldMk cId="0" sldId="343"/>
            <ac:spMk id="64521" creationId="{80C6E7A6-B0C4-5D36-8B64-5AEEC87AAF15}"/>
          </ac:spMkLst>
        </pc:spChg>
        <pc:picChg chg="mod">
          <ac:chgData name="Hermes H. Abrantes" userId="1840bc48-3e03-4218-81df-a422503d3137" providerId="ADAL" clId="{8A94773E-9A21-42ED-A179-A769074D89CC}" dt="2023-11-29T13:38:39.788" v="408" actId="1076"/>
          <ac:picMkLst>
            <pc:docMk/>
            <pc:sldMk cId="0" sldId="343"/>
            <ac:picMk id="64516" creationId="{00000000-0000-0000-0000-000000000000}"/>
          </ac:picMkLst>
        </pc:picChg>
      </pc:sldChg>
      <pc:sldChg chg="addSp modSp mod">
        <pc:chgData name="Hermes H. Abrantes" userId="1840bc48-3e03-4218-81df-a422503d3137" providerId="ADAL" clId="{8A94773E-9A21-42ED-A179-A769074D89CC}" dt="2023-11-21T21:24:20.281" v="166" actId="1038"/>
        <pc:sldMkLst>
          <pc:docMk/>
          <pc:sldMk cId="0" sldId="346"/>
        </pc:sldMkLst>
        <pc:spChg chg="add mod">
          <ac:chgData name="Hermes H. Abrantes" userId="1840bc48-3e03-4218-81df-a422503d3137" providerId="ADAL" clId="{8A94773E-9A21-42ED-A179-A769074D89CC}" dt="2023-11-21T21:24:20.281" v="166" actId="1038"/>
          <ac:spMkLst>
            <pc:docMk/>
            <pc:sldMk cId="0" sldId="346"/>
            <ac:spMk id="2" creationId="{AD94A353-E0E2-B695-11A8-282C7172B4DE}"/>
          </ac:spMkLst>
        </pc:spChg>
        <pc:spChg chg="mod">
          <ac:chgData name="Hermes H. Abrantes" userId="1840bc48-3e03-4218-81df-a422503d3137" providerId="ADAL" clId="{8A94773E-9A21-42ED-A179-A769074D89CC}" dt="2023-11-21T21:22:45.530" v="15" actId="14100"/>
          <ac:spMkLst>
            <pc:docMk/>
            <pc:sldMk cId="0" sldId="346"/>
            <ac:spMk id="4" creationId="{6CFBA92D-0DCA-E7DB-E8A7-320C2002DD87}"/>
          </ac:spMkLst>
        </pc:spChg>
        <pc:picChg chg="mod">
          <ac:chgData name="Hermes H. Abrantes" userId="1840bc48-3e03-4218-81df-a422503d3137" providerId="ADAL" clId="{8A94773E-9A21-42ED-A179-A769074D89CC}" dt="2023-11-21T21:24:12.752" v="135" actId="1035"/>
          <ac:picMkLst>
            <pc:docMk/>
            <pc:sldMk cId="0" sldId="346"/>
            <ac:picMk id="5" creationId="{B06C5438-1338-02A9-D148-F3B98371E5B9}"/>
          </ac:picMkLst>
        </pc:picChg>
      </pc:sldChg>
      <pc:sldChg chg="ord">
        <pc:chgData name="Hermes H. Abrantes" userId="1840bc48-3e03-4218-81df-a422503d3137" providerId="ADAL" clId="{8A94773E-9A21-42ED-A179-A769074D89CC}" dt="2023-11-29T13:39:28.830" v="411"/>
        <pc:sldMkLst>
          <pc:docMk/>
          <pc:sldMk cId="0" sldId="347"/>
        </pc:sldMkLst>
      </pc:sldChg>
      <pc:sldChg chg="modSp mod">
        <pc:chgData name="Hermes H. Abrantes" userId="1840bc48-3e03-4218-81df-a422503d3137" providerId="ADAL" clId="{8A94773E-9A21-42ED-A179-A769074D89CC}" dt="2023-11-21T21:38:38.117" v="396" actId="20577"/>
        <pc:sldMkLst>
          <pc:docMk/>
          <pc:sldMk cId="0" sldId="348"/>
        </pc:sldMkLst>
        <pc:spChg chg="mod">
          <ac:chgData name="Hermes H. Abrantes" userId="1840bc48-3e03-4218-81df-a422503d3137" providerId="ADAL" clId="{8A94773E-9A21-42ED-A179-A769074D89CC}" dt="2023-11-21T21:38:38.117" v="396" actId="20577"/>
          <ac:spMkLst>
            <pc:docMk/>
            <pc:sldMk cId="0" sldId="348"/>
            <ac:spMk id="69636" creationId="{00000000-0000-0000-0000-000000000000}"/>
          </ac:spMkLst>
        </pc:spChg>
      </pc:sldChg>
      <pc:sldChg chg="del">
        <pc:chgData name="Hermes H. Abrantes" userId="1840bc48-3e03-4218-81df-a422503d3137" providerId="ADAL" clId="{8A94773E-9A21-42ED-A179-A769074D89CC}" dt="2023-11-21T21:46:24.427" v="397" actId="47"/>
        <pc:sldMkLst>
          <pc:docMk/>
          <pc:sldMk cId="0" sldId="349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53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54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55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56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57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58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59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61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62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72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76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77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80"/>
        </pc:sldMkLst>
      </pc:sldChg>
      <pc:sldChg chg="del">
        <pc:chgData name="Hermes H. Abrantes" userId="1840bc48-3e03-4218-81df-a422503d3137" providerId="ADAL" clId="{8A94773E-9A21-42ED-A179-A769074D89CC}" dt="2023-11-21T21:27:06.937" v="167" actId="47"/>
        <pc:sldMkLst>
          <pc:docMk/>
          <pc:sldMk cId="0" sldId="381"/>
        </pc:sldMkLst>
      </pc:sldChg>
      <pc:sldChg chg="addSp delSp modSp mod">
        <pc:chgData name="Hermes H. Abrantes" userId="1840bc48-3e03-4218-81df-a422503d3137" providerId="ADAL" clId="{8A94773E-9A21-42ED-A179-A769074D89CC}" dt="2023-11-29T13:48:20.782" v="813" actId="20577"/>
        <pc:sldMkLst>
          <pc:docMk/>
          <pc:sldMk cId="0" sldId="382"/>
        </pc:sldMkLst>
        <pc:spChg chg="mod">
          <ac:chgData name="Hermes H. Abrantes" userId="1840bc48-3e03-4218-81df-a422503d3137" providerId="ADAL" clId="{8A94773E-9A21-42ED-A179-A769074D89CC}" dt="2023-11-29T13:46:47.986" v="759" actId="27636"/>
          <ac:spMkLst>
            <pc:docMk/>
            <pc:sldMk cId="0" sldId="382"/>
            <ac:spMk id="2" creationId="{C3EE7A8B-3FE0-B21D-9718-9038982599C6}"/>
          </ac:spMkLst>
        </pc:spChg>
        <pc:spChg chg="add del mod">
          <ac:chgData name="Hermes H. Abrantes" userId="1840bc48-3e03-4218-81df-a422503d3137" providerId="ADAL" clId="{8A94773E-9A21-42ED-A179-A769074D89CC}" dt="2023-11-29T13:46:40.517" v="757" actId="22"/>
          <ac:spMkLst>
            <pc:docMk/>
            <pc:sldMk cId="0" sldId="382"/>
            <ac:spMk id="5" creationId="{7A31055C-3A2A-4C80-11EE-39BFEE293522}"/>
          </ac:spMkLst>
        </pc:spChg>
        <pc:spChg chg="add del mod">
          <ac:chgData name="Hermes H. Abrantes" userId="1840bc48-3e03-4218-81df-a422503d3137" providerId="ADAL" clId="{8A94773E-9A21-42ED-A179-A769074D89CC}" dt="2023-11-29T13:46:57.678" v="763"/>
          <ac:spMkLst>
            <pc:docMk/>
            <pc:sldMk cId="0" sldId="382"/>
            <ac:spMk id="6" creationId="{15147945-FBB8-0BBD-ED59-80B0D0A8F99B}"/>
          </ac:spMkLst>
        </pc:spChg>
        <pc:spChg chg="add mod">
          <ac:chgData name="Hermes H. Abrantes" userId="1840bc48-3e03-4218-81df-a422503d3137" providerId="ADAL" clId="{8A94773E-9A21-42ED-A179-A769074D89CC}" dt="2023-11-29T13:48:20.782" v="813" actId="20577"/>
          <ac:spMkLst>
            <pc:docMk/>
            <pc:sldMk cId="0" sldId="382"/>
            <ac:spMk id="7" creationId="{F8782020-EB41-816B-29C7-4FC06B4BAD1E}"/>
          </ac:spMkLst>
        </pc:spChg>
        <pc:picChg chg="mod">
          <ac:chgData name="Hermes H. Abrantes" userId="1840bc48-3e03-4218-81df-a422503d3137" providerId="ADAL" clId="{8A94773E-9A21-42ED-A179-A769074D89CC}" dt="2023-11-29T13:46:56.574" v="762" actId="1076"/>
          <ac:picMkLst>
            <pc:docMk/>
            <pc:sldMk cId="0" sldId="382"/>
            <ac:picMk id="4" creationId="{01D004D9-E0EA-5312-253A-66B139B1D18D}"/>
          </ac:picMkLst>
        </pc:picChg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83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84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86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0" sldId="388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602715945" sldId="390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1952670094" sldId="391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100727616" sldId="392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2790553285" sldId="393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112180855" sldId="398"/>
        </pc:sldMkLst>
      </pc:sldChg>
      <pc:sldChg chg="del">
        <pc:chgData name="Hermes H. Abrantes" userId="1840bc48-3e03-4218-81df-a422503d3137" providerId="ADAL" clId="{8A94773E-9A21-42ED-A179-A769074D89CC}" dt="2023-11-29T13:45:57.261" v="752" actId="47"/>
        <pc:sldMkLst>
          <pc:docMk/>
          <pc:sldMk cId="1622777128" sldId="399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804593117" sldId="400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2309444538" sldId="401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2448464448" sldId="402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2622214972" sldId="403"/>
        </pc:sldMkLst>
      </pc:sldChg>
      <pc:sldChg chg="del">
        <pc:chgData name="Hermes H. Abrantes" userId="1840bc48-3e03-4218-81df-a422503d3137" providerId="ADAL" clId="{8A94773E-9A21-42ED-A179-A769074D89CC}" dt="2023-11-21T21:21:52.850" v="0" actId="47"/>
        <pc:sldMkLst>
          <pc:docMk/>
          <pc:sldMk cId="2846277931" sldId="404"/>
        </pc:sldMkLst>
      </pc:sldChg>
      <pc:sldChg chg="del">
        <pc:chgData name="Hermes H. Abrantes" userId="1840bc48-3e03-4218-81df-a422503d3137" providerId="ADAL" clId="{8A94773E-9A21-42ED-A179-A769074D89CC}" dt="2023-11-29T13:45:57.261" v="752" actId="47"/>
        <pc:sldMkLst>
          <pc:docMk/>
          <pc:sldMk cId="37572370" sldId="405"/>
        </pc:sldMkLst>
      </pc:sldChg>
      <pc:sldChg chg="modSp new mod">
        <pc:chgData name="Hermes H. Abrantes" userId="1840bc48-3e03-4218-81df-a422503d3137" providerId="ADAL" clId="{8A94773E-9A21-42ED-A179-A769074D89CC}" dt="2023-11-21T21:35:58.845" v="176" actId="27636"/>
        <pc:sldMkLst>
          <pc:docMk/>
          <pc:sldMk cId="3612123671" sldId="406"/>
        </pc:sldMkLst>
        <pc:spChg chg="mod">
          <ac:chgData name="Hermes H. Abrantes" userId="1840bc48-3e03-4218-81df-a422503d3137" providerId="ADAL" clId="{8A94773E-9A21-42ED-A179-A769074D89CC}" dt="2023-11-21T21:35:48.917" v="174" actId="207"/>
          <ac:spMkLst>
            <pc:docMk/>
            <pc:sldMk cId="3612123671" sldId="406"/>
            <ac:spMk id="2" creationId="{87979F68-70FB-2EB0-584A-53FD76D0FD05}"/>
          </ac:spMkLst>
        </pc:spChg>
        <pc:spChg chg="mod">
          <ac:chgData name="Hermes H. Abrantes" userId="1840bc48-3e03-4218-81df-a422503d3137" providerId="ADAL" clId="{8A94773E-9A21-42ED-A179-A769074D89CC}" dt="2023-11-21T21:35:58.845" v="176" actId="27636"/>
          <ac:spMkLst>
            <pc:docMk/>
            <pc:sldMk cId="3612123671" sldId="406"/>
            <ac:spMk id="3" creationId="{A1BD7DC0-0126-861E-7F71-F9C3F9F1EB62}"/>
          </ac:spMkLst>
        </pc:spChg>
      </pc:sldChg>
      <pc:sldChg chg="modSp new mod">
        <pc:chgData name="Hermes H. Abrantes" userId="1840bc48-3e03-4218-81df-a422503d3137" providerId="ADAL" clId="{8A94773E-9A21-42ED-A179-A769074D89CC}" dt="2023-11-29T13:45:19.823" v="751" actId="20577"/>
        <pc:sldMkLst>
          <pc:docMk/>
          <pc:sldMk cId="2759545531" sldId="407"/>
        </pc:sldMkLst>
        <pc:spChg chg="mod">
          <ac:chgData name="Hermes H. Abrantes" userId="1840bc48-3e03-4218-81df-a422503d3137" providerId="ADAL" clId="{8A94773E-9A21-42ED-A179-A769074D89CC}" dt="2023-11-21T21:36:33.072" v="212" actId="20577"/>
          <ac:spMkLst>
            <pc:docMk/>
            <pc:sldMk cId="2759545531" sldId="407"/>
            <ac:spMk id="2" creationId="{A87A2218-8F35-F862-F0F3-CD5A4102583D}"/>
          </ac:spMkLst>
        </pc:spChg>
        <pc:spChg chg="mod">
          <ac:chgData name="Hermes H. Abrantes" userId="1840bc48-3e03-4218-81df-a422503d3137" providerId="ADAL" clId="{8A94773E-9A21-42ED-A179-A769074D89CC}" dt="2023-11-29T13:45:19.823" v="751" actId="20577"/>
          <ac:spMkLst>
            <pc:docMk/>
            <pc:sldMk cId="2759545531" sldId="407"/>
            <ac:spMk id="3" creationId="{160C3109-FBFD-CA3F-99F0-2483ED15A323}"/>
          </ac:spMkLst>
        </pc:spChg>
      </pc:sldChg>
      <pc:sldChg chg="modSp new mod">
        <pc:chgData name="Hermes H. Abrantes" userId="1840bc48-3e03-4218-81df-a422503d3137" providerId="ADAL" clId="{8A94773E-9A21-42ED-A179-A769074D89CC}" dt="2023-11-21T21:36:50.130" v="237" actId="20577"/>
        <pc:sldMkLst>
          <pc:docMk/>
          <pc:sldMk cId="1307479283" sldId="408"/>
        </pc:sldMkLst>
        <pc:spChg chg="mod">
          <ac:chgData name="Hermes H. Abrantes" userId="1840bc48-3e03-4218-81df-a422503d3137" providerId="ADAL" clId="{8A94773E-9A21-42ED-A179-A769074D89CC}" dt="2023-11-21T21:36:50.130" v="237" actId="20577"/>
          <ac:spMkLst>
            <pc:docMk/>
            <pc:sldMk cId="1307479283" sldId="408"/>
            <ac:spMk id="2" creationId="{C1258676-4491-B89F-E1C9-0EB6479326B8}"/>
          </ac:spMkLst>
        </pc:spChg>
        <pc:spChg chg="mod">
          <ac:chgData name="Hermes H. Abrantes" userId="1840bc48-3e03-4218-81df-a422503d3137" providerId="ADAL" clId="{8A94773E-9A21-42ED-A179-A769074D89CC}" dt="2023-11-21T21:36:45.422" v="215" actId="27636"/>
          <ac:spMkLst>
            <pc:docMk/>
            <pc:sldMk cId="1307479283" sldId="408"/>
            <ac:spMk id="3" creationId="{41F55D74-CEEF-5EB5-4406-D396087DAF8D}"/>
          </ac:spMkLst>
        </pc:spChg>
      </pc:sldChg>
    </pc:docChg>
  </pc:docChgLst>
  <pc:docChgLst>
    <pc:chgData name="Hermes H. Abrantes" userId="1840bc48-3e03-4218-81df-a422503d3137" providerId="ADAL" clId="{AD92770F-3584-44BB-82CA-13E675369488}"/>
    <pc:docChg chg="undo custSel modSld">
      <pc:chgData name="Hermes H. Abrantes" userId="1840bc48-3e03-4218-81df-a422503d3137" providerId="ADAL" clId="{AD92770F-3584-44BB-82CA-13E675369488}" dt="2024-12-04T13:49:12.794" v="46" actId="20577"/>
      <pc:docMkLst>
        <pc:docMk/>
      </pc:docMkLst>
      <pc:sldChg chg="modSp mod">
        <pc:chgData name="Hermes H. Abrantes" userId="1840bc48-3e03-4218-81df-a422503d3137" providerId="ADAL" clId="{AD92770F-3584-44BB-82CA-13E675369488}" dt="2024-12-04T13:46:50.112" v="5" actId="20577"/>
        <pc:sldMkLst>
          <pc:docMk/>
          <pc:sldMk cId="0" sldId="348"/>
        </pc:sldMkLst>
        <pc:spChg chg="mod">
          <ac:chgData name="Hermes H. Abrantes" userId="1840bc48-3e03-4218-81df-a422503d3137" providerId="ADAL" clId="{AD92770F-3584-44BB-82CA-13E675369488}" dt="2024-12-04T13:46:50.112" v="5" actId="20577"/>
          <ac:spMkLst>
            <pc:docMk/>
            <pc:sldMk cId="0" sldId="348"/>
            <ac:spMk id="69636" creationId="{00000000-0000-0000-0000-000000000000}"/>
          </ac:spMkLst>
        </pc:spChg>
      </pc:sldChg>
      <pc:sldChg chg="modSp mod">
        <pc:chgData name="Hermes H. Abrantes" userId="1840bc48-3e03-4218-81df-a422503d3137" providerId="ADAL" clId="{AD92770F-3584-44BB-82CA-13E675369488}" dt="2024-12-04T13:48:32.182" v="32" actId="21"/>
        <pc:sldMkLst>
          <pc:docMk/>
          <pc:sldMk cId="3612123671" sldId="406"/>
        </pc:sldMkLst>
        <pc:spChg chg="mod">
          <ac:chgData name="Hermes H. Abrantes" userId="1840bc48-3e03-4218-81df-a422503d3137" providerId="ADAL" clId="{AD92770F-3584-44BB-82CA-13E675369488}" dt="2024-12-04T13:48:32.182" v="32" actId="21"/>
          <ac:spMkLst>
            <pc:docMk/>
            <pc:sldMk cId="3612123671" sldId="406"/>
            <ac:spMk id="3" creationId="{A1BD7DC0-0126-861E-7F71-F9C3F9F1EB62}"/>
          </ac:spMkLst>
        </pc:spChg>
      </pc:sldChg>
      <pc:sldChg chg="modSp mod">
        <pc:chgData name="Hermes H. Abrantes" userId="1840bc48-3e03-4218-81df-a422503d3137" providerId="ADAL" clId="{AD92770F-3584-44BB-82CA-13E675369488}" dt="2024-12-04T13:49:12.794" v="46" actId="20577"/>
        <pc:sldMkLst>
          <pc:docMk/>
          <pc:sldMk cId="2759545531" sldId="407"/>
        </pc:sldMkLst>
        <pc:spChg chg="mod">
          <ac:chgData name="Hermes H. Abrantes" userId="1840bc48-3e03-4218-81df-a422503d3137" providerId="ADAL" clId="{AD92770F-3584-44BB-82CA-13E675369488}" dt="2024-12-04T13:49:12.794" v="46" actId="20577"/>
          <ac:spMkLst>
            <pc:docMk/>
            <pc:sldMk cId="2759545531" sldId="407"/>
            <ac:spMk id="3" creationId="{160C3109-FBFD-CA3F-99F0-2483ED15A3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3E17-5E27-4544-8B84-5A8EBFF2129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2B0F4-59C8-4E66-902C-93D5240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0480" y="990600"/>
            <a:ext cx="12252960" cy="3124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591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F8EB-7BD9-44FE-B23A-AA88DF32E69F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7B1-6A39-40D7-B430-F59D15C62DC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E2A0-1A88-46CC-A8E2-29D5373E467F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7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9FD8-09C6-4935-80E8-41035E2EAAB1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0572C-433F-4BAB-954F-020014B21846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600200"/>
            <a:ext cx="5384800" cy="44958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377557-422B-4FAD-A0C3-E72C37DF48C1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9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3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8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300"/>
            </a:lvl1pPr>
            <a:lvl2pPr>
              <a:defRPr sz="3700"/>
            </a:lvl2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CA10-05EB-471E-BEE2-4363FFF2F87B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2986" y="6326777"/>
            <a:ext cx="686027" cy="365125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 sz="1867"/>
            </a:lvl1pPr>
          </a:lstStyle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3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64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6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82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A86-0FB9-41F0-8497-39EA26D815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D08F-E06C-43FA-BEED-6948AE5F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1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"/>
            <a:ext cx="12192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37016" y="4397876"/>
            <a:ext cx="4306957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7" y="5517204"/>
            <a:ext cx="1599577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BAC-ADAC-498B-9E19-AC0B2A82675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6060-46CC-4ADB-AF45-D0CCBDED73BA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1335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886201"/>
            <a:ext cx="10972800" cy="223996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D876-E994-4559-9BDD-81065120945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3148-B197-4197-8694-E50C7065342A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D9BE-231C-4286-97BD-DEDFCD445FB0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836A-26EF-44AE-80F6-0A01BF9A64B3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CBF1-381E-4BA5-8592-D96EDB088DF5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64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15EC-79A6-4C97-B2FC-22E8046F635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400" y="6324600"/>
            <a:ext cx="2702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2986" y="6331510"/>
            <a:ext cx="686027" cy="365125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8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2E98B-C024-4747-BC46-9AABA39161C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fiu ec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990" y="6311192"/>
            <a:ext cx="2074429" cy="40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161F4-B995-40DC-B690-EB720023A7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034381"/>
            <a:ext cx="1266738" cy="8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12192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7" y="5531132"/>
            <a:ext cx="1599577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4EB4-EA95-556F-C132-E5FBFC378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90262"/>
            <a:ext cx="10363200" cy="2010192"/>
          </a:xfrm>
        </p:spPr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62A95-1E75-CA34-E76A-F330BFB7D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291682"/>
            <a:ext cx="85344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CTE CyberNet: Implementation Plan (5b) Miami Academy</a:t>
            </a:r>
          </a:p>
          <a:p>
            <a:r>
              <a:rPr lang="en-US" altLang="en-US" dirty="0"/>
              <a:t>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510A-091A-2DE5-C2C3-91D7147A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199A-B955-434D-ACE2-3F5CF067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steganography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59B2-CD98-4176-82A4-13C11B1A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15354"/>
            <a:ext cx="8515350" cy="4433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/>
              <a:t>A message is embedded in an image</a:t>
            </a:r>
          </a:p>
          <a:p>
            <a:r>
              <a:rPr lang="en-US" dirty="0"/>
              <a:t>Network based</a:t>
            </a:r>
          </a:p>
          <a:p>
            <a:pPr lvl="1"/>
            <a:r>
              <a:rPr lang="en-US" dirty="0"/>
              <a:t>TCP packets have the message embedded inside them</a:t>
            </a:r>
          </a:p>
          <a:p>
            <a:r>
              <a:rPr lang="en-US" dirty="0"/>
              <a:t>Watermarks</a:t>
            </a:r>
          </a:p>
          <a:p>
            <a:pPr lvl="1"/>
            <a:r>
              <a:rPr lang="en-US" dirty="0"/>
              <a:t>Invisible to the eye on the paper</a:t>
            </a:r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Hiding messages in an audio file</a:t>
            </a:r>
          </a:p>
          <a:p>
            <a:r>
              <a:rPr lang="en-US" dirty="0"/>
              <a:t>Video</a:t>
            </a:r>
          </a:p>
          <a:p>
            <a:pPr lvl="1"/>
            <a:r>
              <a:rPr lang="en-US" dirty="0"/>
              <a:t>Hiding messages in a video file</a:t>
            </a:r>
          </a:p>
        </p:txBody>
      </p:sp>
    </p:spTree>
    <p:extLst>
      <p:ext uri="{BB962C8B-B14F-4D97-AF65-F5344CB8AC3E}">
        <p14:creationId xmlns:p14="http://schemas.microsoft.com/office/powerpoint/2010/main" val="341397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Steganalysis Tools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/>
              <a:t>Use </a:t>
            </a:r>
            <a:r>
              <a:rPr lang="en-US" altLang="en-US" dirty="0" err="1"/>
              <a:t>steg</a:t>
            </a:r>
            <a:r>
              <a:rPr lang="en-US" altLang="en-US" dirty="0"/>
              <a:t> tools to detect, decode, and record hidden data</a:t>
            </a:r>
          </a:p>
          <a:p>
            <a:pPr eaLnBrk="1" hangingPunct="1"/>
            <a:r>
              <a:rPr lang="en-US" altLang="en-US" dirty="0"/>
              <a:t>Detect variations of the graphic image</a:t>
            </a:r>
          </a:p>
          <a:p>
            <a:pPr lvl="1" eaLnBrk="1" hangingPunct="1"/>
            <a:r>
              <a:rPr lang="en-US" altLang="en-US" dirty="0"/>
              <a:t>When applied correctly you cannot detect hidden data in most cases</a:t>
            </a:r>
          </a:p>
          <a:p>
            <a:pPr eaLnBrk="1" hangingPunct="1"/>
            <a:r>
              <a:rPr lang="en-US" altLang="en-US" dirty="0"/>
              <a:t>Check to see whether the file size, hash, image quality, or file extensions have changed</a:t>
            </a:r>
          </a:p>
          <a:p>
            <a:pPr eaLnBrk="1" hangingPunct="1"/>
            <a:r>
              <a:rPr lang="en-US" altLang="en-US" dirty="0" err="1"/>
              <a:t>Steghide</a:t>
            </a:r>
            <a:r>
              <a:rPr lang="en-US" altLang="en-US" dirty="0"/>
              <a:t> is one we will use in the lab</a:t>
            </a:r>
          </a:p>
          <a:p>
            <a:pPr eaLnBrk="1" hangingPunct="1"/>
            <a:r>
              <a:rPr lang="en-US" altLang="en-US" dirty="0" err="1"/>
              <a:t>OpenStego</a:t>
            </a:r>
            <a:r>
              <a:rPr lang="en-US" altLang="en-US" dirty="0"/>
              <a:t> and </a:t>
            </a:r>
            <a:r>
              <a:rPr lang="en-US" altLang="en-US" dirty="0" err="1"/>
              <a:t>StegOnline</a:t>
            </a:r>
            <a:r>
              <a:rPr lang="en-US" altLang="en-US" dirty="0"/>
              <a:t> are other Steganalysis tools available , among others.</a:t>
            </a:r>
          </a:p>
        </p:txBody>
      </p:sp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136F49A-33AF-44E7-B76B-51FD813D8EF5}" type="slidenum">
              <a:rPr lang="en-US" altLang="en-US" sz="12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9F68-70FB-2EB0-584A-53FD76D0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Examples of Steganography in Hacking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7DC0-0126-861E-7F71-F9C3F9F1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Hiding malware in images: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Attackers can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embed malware code within images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and send them to unsuspecting users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Once opened, the malware can be executed, compromising the user's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Steganography in social engineering: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Attackers can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hide malicious links or payloads within </a:t>
            </a:r>
            <a:r>
              <a:rPr lang="en-US" b="1" dirty="0">
                <a:solidFill>
                  <a:srgbClr val="1F1F1F"/>
                </a:solidFill>
                <a:latin typeface="Google Sans"/>
              </a:rPr>
              <a:t>social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media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These links or payloads can be used to redirect users to phishing websites or exploit vulnerabilities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Copyright protection and watermarking: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Steganography can be used to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embed copyright information or watermarks into digital content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can help identify the owner of the content and prevent unauthorized use or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0CA5-4C1D-0CAA-7FDE-4757467F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2218-8F35-F862-F0F3-CD5A4102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Steganographic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3109-FBFD-CA3F-99F0-2483ED15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Steganalysis Tools: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steganalysis tools to detect hidden information within digital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User Awareness and Education: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Encourage users to be cautious when opening or downloading files from unknown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Secure File Transfer Protocols: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 secure file transfer protocols, such as HTTPS, SFTP, FTPS, as they encrypt the data, making it more difficult for attackers to hide information within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Blocking users from downloading any image or media files may not be practical as these files are commonly used in business life.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1DB91-E53B-87CD-2820-12A2B81F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8676-4491-B89F-E1C9-0EB64793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5D74-CEEF-5EB5-4406-D396087D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Steganography is a powerful technique for hiding information in plain sight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has been used for both legitimate and malicious purposes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Understanding steganography and its limitations is crucial for protecting against steganography-based attacks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Employing steganalysis tools, user awareness, and secure file transfer protocols can help mitigate the risks associated with steganography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6156-CE64-3649-6B78-824B37D0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E98B-C024-4747-BC46-9AABA3916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800" dirty="0"/>
              <a:t>Understanding Steganography in Graphics Files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Steganography hides information inside image files</a:t>
            </a:r>
          </a:p>
          <a:p>
            <a:pPr lvl="1"/>
            <a:r>
              <a:rPr lang="en-US" altLang="en-US"/>
              <a:t>An ancient technique</a:t>
            </a:r>
          </a:p>
          <a:p>
            <a:r>
              <a:rPr lang="en-US" altLang="en-US"/>
              <a:t>Two major forms: insertion and substitution</a:t>
            </a:r>
          </a:p>
          <a:p>
            <a:r>
              <a:rPr lang="en-US" altLang="en-US"/>
              <a:t>Insertion</a:t>
            </a:r>
          </a:p>
          <a:p>
            <a:pPr lvl="1"/>
            <a:r>
              <a:rPr lang="en-US" altLang="en-US"/>
              <a:t>Hidden data is not displayed when viewing host file in its associated program</a:t>
            </a:r>
          </a:p>
          <a:p>
            <a:pPr lvl="2"/>
            <a:r>
              <a:rPr lang="en-US" altLang="en-US"/>
              <a:t>You need to analyze the data structure carefully</a:t>
            </a:r>
          </a:p>
          <a:p>
            <a:pPr lvl="1"/>
            <a:r>
              <a:rPr lang="en-US" altLang="en-US"/>
              <a:t>Example: Web page</a:t>
            </a:r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1894C0D-97AB-4A24-BD14-D42232F0A52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/>
              <a:t>Understanding Steganography in Graphics Files</a:t>
            </a:r>
          </a:p>
        </p:txBody>
      </p:sp>
      <p:pic>
        <p:nvPicPr>
          <p:cNvPr id="64516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 bwMode="auto">
          <a:xfrm>
            <a:off x="2743200" y="1395337"/>
            <a:ext cx="8513849" cy="477059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52986" y="6331510"/>
            <a:ext cx="68602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fld id="{8E482AD4-62FA-4077-90D5-C6EB1B71CE86}" type="slidenum">
              <a:rPr lang="en-US" altLang="en-US" sz="1700">
                <a:solidFill>
                  <a:schemeClr val="tx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en-US" sz="1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800" dirty="0"/>
              <a:t>Understanding Steganography in Graphics Files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Substitution</a:t>
            </a:r>
          </a:p>
          <a:p>
            <a:pPr lvl="1"/>
            <a:r>
              <a:rPr lang="en-US" altLang="en-US" dirty="0"/>
              <a:t>Replaces bits of the host file with other bits of data</a:t>
            </a:r>
          </a:p>
          <a:p>
            <a:pPr lvl="1"/>
            <a:r>
              <a:rPr lang="en-US" altLang="en-US" dirty="0"/>
              <a:t>Usually change the last two LSBs (least significant bit)</a:t>
            </a:r>
          </a:p>
          <a:p>
            <a:pPr lvl="1"/>
            <a:r>
              <a:rPr lang="en-US" altLang="en-US" dirty="0"/>
              <a:t>Detected with steganalysis tools (</a:t>
            </a:r>
            <a:r>
              <a:rPr lang="en-US" altLang="en-US" dirty="0" err="1"/>
              <a:t>a.k.a</a:t>
            </a:r>
            <a:r>
              <a:rPr lang="en-US" altLang="en-US" dirty="0"/>
              <a:t> - </a:t>
            </a:r>
            <a:r>
              <a:rPr lang="en-US" altLang="en-US" dirty="0" err="1"/>
              <a:t>steg</a:t>
            </a:r>
            <a:r>
              <a:rPr lang="en-US" altLang="en-US" dirty="0"/>
              <a:t> tools)</a:t>
            </a:r>
          </a:p>
          <a:p>
            <a:r>
              <a:rPr lang="en-US" altLang="en-US" dirty="0"/>
              <a:t>You should inspect all files for evidence of steganography</a:t>
            </a:r>
          </a:p>
          <a:p>
            <a:r>
              <a:rPr lang="en-US" altLang="en-US" dirty="0"/>
              <a:t>Clues to look for:</a:t>
            </a:r>
          </a:p>
          <a:p>
            <a:pPr lvl="1"/>
            <a:r>
              <a:rPr lang="en-US" altLang="en-US" dirty="0"/>
              <a:t>Duplicate files with different hash values</a:t>
            </a:r>
          </a:p>
          <a:p>
            <a:pPr lvl="1"/>
            <a:r>
              <a:rPr lang="en-US" altLang="en-US" dirty="0"/>
              <a:t>Steganography programs installed on suspect’s drive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DA5015-FCB2-4107-B94F-3DFA05E4FE4D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800" dirty="0"/>
              <a:t>Understanding Steganography in Graphics Files</a:t>
            </a:r>
          </a:p>
        </p:txBody>
      </p:sp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F2962E-919C-479F-AC14-D17D278B2ECA}" type="slidenum">
              <a:rPr lang="en-US" altLang="en-US" sz="12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7588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4"/>
          <a:stretch/>
        </p:blipFill>
        <p:spPr bwMode="auto">
          <a:xfrm>
            <a:off x="959285" y="1362663"/>
            <a:ext cx="10273429" cy="451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800" dirty="0"/>
              <a:t>Understanding Steganography in Graphics Files</a:t>
            </a: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CE4407-D627-40FC-B732-241AAA64690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BA92D-0DCA-E7DB-E8A7-320C2002D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711483"/>
          </a:xfrm>
        </p:spPr>
        <p:txBody>
          <a:bodyPr/>
          <a:lstStyle/>
          <a:p>
            <a:r>
              <a:rPr lang="en-US" dirty="0"/>
              <a:t>Bit breakdown of a secret message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B06C5438-1338-02A9-D148-F3B98371E5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627" r="11980" b="13053"/>
          <a:stretch/>
        </p:blipFill>
        <p:spPr>
          <a:xfrm>
            <a:off x="2973191" y="2286575"/>
            <a:ext cx="6430549" cy="3171868"/>
          </a:xfr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D94A353-E0E2-B695-11A8-282C7172B4DE}"/>
              </a:ext>
            </a:extLst>
          </p:cNvPr>
          <p:cNvSpPr txBox="1">
            <a:spLocks/>
          </p:cNvSpPr>
          <p:nvPr/>
        </p:nvSpPr>
        <p:spPr>
          <a:xfrm>
            <a:off x="685487" y="5484753"/>
            <a:ext cx="10972800" cy="711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 dirty="0"/>
              <a:t>Changing last bits does not perceptibly alter image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A179-4C18-4434-AE25-11ACDFC4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800" dirty="0"/>
              <a:t>Understanding Steganography in Graphics Files</a:t>
            </a:r>
            <a:endParaRPr lang="en-US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892F21-E25B-4CFC-96AC-6F7F21C3F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9" y="1256398"/>
            <a:ext cx="7348602" cy="49258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69FA4-F4EA-4574-A036-D3701CD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39D-0B37-4A60-891B-69AD513E159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11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800" dirty="0"/>
              <a:t>Understanding Steganography in Graphics Files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EE7A8B-3FE0-B21D-9718-90389825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10972800" cy="625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hidden message in the altered image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5475D3-5CC0-4B2B-B2FB-6BE9D59B401B}" type="slidenum">
              <a:rPr lang="en-US" altLang="en-US" sz="12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D004D9-E0EA-5312-253A-66B139B1D1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303"/>
          <a:stretch/>
        </p:blipFill>
        <p:spPr bwMode="auto">
          <a:xfrm>
            <a:off x="768407" y="2225782"/>
            <a:ext cx="10655184" cy="280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8782020-EB41-816B-29C7-4FC06B4BAD1E}"/>
              </a:ext>
            </a:extLst>
          </p:cNvPr>
          <p:cNvSpPr txBox="1">
            <a:spLocks/>
          </p:cNvSpPr>
          <p:nvPr/>
        </p:nvSpPr>
        <p:spPr>
          <a:xfrm>
            <a:off x="450791" y="5295499"/>
            <a:ext cx="10972800" cy="6255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Malware can be hidden </a:t>
            </a:r>
            <a:r>
              <a:rPr lang="en-US"/>
              <a:t>via steganography!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A059-70DF-4903-BC93-B18B9E5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F5EC-E13E-4843-AC63-42734AAF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92494"/>
            <a:ext cx="8563296" cy="4396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offshoot of cryptography but not encryption although can use it</a:t>
            </a:r>
          </a:p>
          <a:p>
            <a:r>
              <a:rPr lang="en-US" dirty="0"/>
              <a:t>Secures a message through obscurity</a:t>
            </a:r>
          </a:p>
          <a:p>
            <a:pPr lvl="1"/>
            <a:r>
              <a:rPr lang="en-US" dirty="0"/>
              <a:t>Comes from the Greek word </a:t>
            </a:r>
            <a:r>
              <a:rPr lang="en-US" i="1" dirty="0" err="1"/>
              <a:t>steganos</a:t>
            </a:r>
            <a:r>
              <a:rPr lang="en-US" i="1" dirty="0"/>
              <a:t>, </a:t>
            </a:r>
            <a:r>
              <a:rPr lang="en-US" dirty="0"/>
              <a:t>meaning “covered”</a:t>
            </a:r>
          </a:p>
          <a:p>
            <a:pPr lvl="1"/>
            <a:r>
              <a:rPr lang="en-US" dirty="0"/>
              <a:t>Message is there, although it’s invisible</a:t>
            </a:r>
          </a:p>
          <a:p>
            <a:r>
              <a:rPr lang="en-US" dirty="0"/>
              <a:t>A type of Obfuscation</a:t>
            </a:r>
          </a:p>
          <a:p>
            <a:pPr lvl="1"/>
            <a:r>
              <a:rPr lang="en-US" sz="2000" dirty="0"/>
              <a:t>Obfuscation is masking an item to render it unreadable but still usable</a:t>
            </a:r>
          </a:p>
          <a:p>
            <a:pPr lvl="2"/>
            <a:r>
              <a:rPr lang="en-US" sz="1600" dirty="0"/>
              <a:t>Hashed passwords are a good example of this</a:t>
            </a:r>
          </a:p>
          <a:p>
            <a:r>
              <a:rPr lang="en-US" sz="2400" dirty="0"/>
              <a:t>Advantage of Steganography (from hacker’s perspective)</a:t>
            </a:r>
          </a:p>
          <a:p>
            <a:pPr lvl="1"/>
            <a:r>
              <a:rPr lang="en-US" sz="2000" dirty="0"/>
              <a:t>The actual message does not attract attention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6073706"/>
      </p:ext>
    </p:extLst>
  </p:cSld>
  <p:clrMapOvr>
    <a:masterClrMapping/>
  </p:clrMapOvr>
</p:sld>
</file>

<file path=ppt/theme/theme1.xml><?xml version="1.0" encoding="utf-8"?>
<a:theme xmlns:a="http://schemas.openxmlformats.org/drawingml/2006/main" name="GenCyber202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Cyber2023" id="{3028B13D-380E-4CFF-B579-F67FC7700FE0}" vid="{4959C2DD-FFB4-4379-BE3A-D9D03594CF9D}"/>
    </a:ext>
  </a:extLst>
</a:theme>
</file>

<file path=ppt/theme/theme2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GenCyber2023</Template>
  <TotalTime>148</TotalTime>
  <Words>629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Google Sans</vt:lpstr>
      <vt:lpstr>GenCyber2023</vt:lpstr>
      <vt:lpstr>Cybersecurity Template_4x3</vt:lpstr>
      <vt:lpstr>Steganography</vt:lpstr>
      <vt:lpstr>Understanding Steganography in Graphics Files</vt:lpstr>
      <vt:lpstr>Understanding Steganography in Graphics Files</vt:lpstr>
      <vt:lpstr>Understanding Steganography in Graphics Files</vt:lpstr>
      <vt:lpstr>Understanding Steganography in Graphics Files</vt:lpstr>
      <vt:lpstr>Understanding Steganography in Graphics Files</vt:lpstr>
      <vt:lpstr>Understanding Steganography in Graphics Files</vt:lpstr>
      <vt:lpstr>Understanding Steganography in Graphics Files</vt:lpstr>
      <vt:lpstr>Steganography</vt:lpstr>
      <vt:lpstr>Common steganography techniques</vt:lpstr>
      <vt:lpstr>Using Steganalysis Tools</vt:lpstr>
      <vt:lpstr>Examples of Steganography in Hacking</vt:lpstr>
      <vt:lpstr>Preventing Steganographic Attacks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Recovering Graphic Files</dc:title>
  <dc:creator>g chaparr</dc:creator>
  <cp:lastModifiedBy>Hermes H. Abrantes</cp:lastModifiedBy>
  <cp:revision>26</cp:revision>
  <dcterms:created xsi:type="dcterms:W3CDTF">2022-06-07T20:08:39Z</dcterms:created>
  <dcterms:modified xsi:type="dcterms:W3CDTF">2024-12-04T13:49:18Z</dcterms:modified>
</cp:coreProperties>
</file>