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90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19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64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1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20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99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0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79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3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6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A5C94-A523-4A3F-AB8F-3522070259EC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5FF4-2318-4ACC-8B69-E0AB15F83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40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ulaLink\o que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/>
          </p:cNvSpPr>
          <p:nvPr/>
        </p:nvSpPr>
        <p:spPr>
          <a:xfrm>
            <a:off x="251069" y="771550"/>
            <a:ext cx="8647069" cy="4284476"/>
          </a:xfrm>
          <a:custGeom>
            <a:avLst/>
            <a:gdLst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8952 w 8568952"/>
              <a:gd name="connsiteY2" fmla="*/ 5763491 h 5763491"/>
              <a:gd name="connsiteX3" fmla="*/ 0 w 8568952"/>
              <a:gd name="connsiteY3" fmla="*/ 5763491 h 5763491"/>
              <a:gd name="connsiteX4" fmla="*/ 0 w 8568952"/>
              <a:gd name="connsiteY4" fmla="*/ 0 h 5763491"/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6472 w 8568952"/>
              <a:gd name="connsiteY2" fmla="*/ 2433921 h 5763491"/>
              <a:gd name="connsiteX3" fmla="*/ 8568952 w 8568952"/>
              <a:gd name="connsiteY3" fmla="*/ 5763491 h 5763491"/>
              <a:gd name="connsiteX4" fmla="*/ 0 w 8568952"/>
              <a:gd name="connsiteY4" fmla="*/ 5763491 h 5763491"/>
              <a:gd name="connsiteX5" fmla="*/ 0 w 8568952"/>
              <a:gd name="connsiteY5" fmla="*/ 0 h 5763491"/>
              <a:gd name="connsiteX0" fmla="*/ 0 w 9202954"/>
              <a:gd name="connsiteY0" fmla="*/ 0 h 5763491"/>
              <a:gd name="connsiteX1" fmla="*/ 8568952 w 9202954"/>
              <a:gd name="connsiteY1" fmla="*/ 0 h 5763491"/>
              <a:gd name="connsiteX2" fmla="*/ 8566472 w 9202954"/>
              <a:gd name="connsiteY2" fmla="*/ 2433921 h 5763491"/>
              <a:gd name="connsiteX3" fmla="*/ 8566472 w 9202954"/>
              <a:gd name="connsiteY3" fmla="*/ 3947761 h 5763491"/>
              <a:gd name="connsiteX4" fmla="*/ 8568952 w 9202954"/>
              <a:gd name="connsiteY4" fmla="*/ 5763491 h 5763491"/>
              <a:gd name="connsiteX5" fmla="*/ 0 w 9202954"/>
              <a:gd name="connsiteY5" fmla="*/ 5763491 h 5763491"/>
              <a:gd name="connsiteX6" fmla="*/ 0 w 9202954"/>
              <a:gd name="connsiteY6" fmla="*/ 0 h 5763491"/>
              <a:gd name="connsiteX0" fmla="*/ 0 w 9202954"/>
              <a:gd name="connsiteY0" fmla="*/ 0 h 5763491"/>
              <a:gd name="connsiteX1" fmla="*/ 8568952 w 9202954"/>
              <a:gd name="connsiteY1" fmla="*/ 0 h 5763491"/>
              <a:gd name="connsiteX2" fmla="*/ 8566472 w 9202954"/>
              <a:gd name="connsiteY2" fmla="*/ 2433921 h 5763491"/>
              <a:gd name="connsiteX3" fmla="*/ 8566472 w 9202954"/>
              <a:gd name="connsiteY3" fmla="*/ 3947761 h 5763491"/>
              <a:gd name="connsiteX4" fmla="*/ 8568952 w 9202954"/>
              <a:gd name="connsiteY4" fmla="*/ 5763491 h 5763491"/>
              <a:gd name="connsiteX5" fmla="*/ 0 w 9202954"/>
              <a:gd name="connsiteY5" fmla="*/ 5763491 h 5763491"/>
              <a:gd name="connsiteX6" fmla="*/ 0 w 9202954"/>
              <a:gd name="connsiteY6" fmla="*/ 0 h 5763491"/>
              <a:gd name="connsiteX0" fmla="*/ 0 w 8812686"/>
              <a:gd name="connsiteY0" fmla="*/ 0 h 5763491"/>
              <a:gd name="connsiteX1" fmla="*/ 8568952 w 8812686"/>
              <a:gd name="connsiteY1" fmla="*/ 0 h 5763491"/>
              <a:gd name="connsiteX2" fmla="*/ 8566472 w 8812686"/>
              <a:gd name="connsiteY2" fmla="*/ 2433921 h 5763491"/>
              <a:gd name="connsiteX3" fmla="*/ 4685352 w 8812686"/>
              <a:gd name="connsiteY3" fmla="*/ 2454241 h 5763491"/>
              <a:gd name="connsiteX4" fmla="*/ 8568952 w 8812686"/>
              <a:gd name="connsiteY4" fmla="*/ 5763491 h 5763491"/>
              <a:gd name="connsiteX5" fmla="*/ 0 w 8812686"/>
              <a:gd name="connsiteY5" fmla="*/ 5763491 h 5763491"/>
              <a:gd name="connsiteX6" fmla="*/ 0 w 8812686"/>
              <a:gd name="connsiteY6" fmla="*/ 0 h 5763491"/>
              <a:gd name="connsiteX0" fmla="*/ 0 w 8812686"/>
              <a:gd name="connsiteY0" fmla="*/ 0 h 5763491"/>
              <a:gd name="connsiteX1" fmla="*/ 8568952 w 8812686"/>
              <a:gd name="connsiteY1" fmla="*/ 0 h 5763491"/>
              <a:gd name="connsiteX2" fmla="*/ 8566472 w 8812686"/>
              <a:gd name="connsiteY2" fmla="*/ 2433921 h 5763491"/>
              <a:gd name="connsiteX3" fmla="*/ 4685352 w 8812686"/>
              <a:gd name="connsiteY3" fmla="*/ 2454241 h 5763491"/>
              <a:gd name="connsiteX4" fmla="*/ 8568952 w 8812686"/>
              <a:gd name="connsiteY4" fmla="*/ 5763491 h 5763491"/>
              <a:gd name="connsiteX5" fmla="*/ 0 w 8812686"/>
              <a:gd name="connsiteY5" fmla="*/ 5763491 h 5763491"/>
              <a:gd name="connsiteX6" fmla="*/ 0 w 8812686"/>
              <a:gd name="connsiteY6" fmla="*/ 0 h 5763491"/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6472 w 8568952"/>
              <a:gd name="connsiteY2" fmla="*/ 2433921 h 5763491"/>
              <a:gd name="connsiteX3" fmla="*/ 4685352 w 8568952"/>
              <a:gd name="connsiteY3" fmla="*/ 2454241 h 5763491"/>
              <a:gd name="connsiteX4" fmla="*/ 8568952 w 8568952"/>
              <a:gd name="connsiteY4" fmla="*/ 5763491 h 5763491"/>
              <a:gd name="connsiteX5" fmla="*/ 0 w 8568952"/>
              <a:gd name="connsiteY5" fmla="*/ 5763491 h 5763491"/>
              <a:gd name="connsiteX6" fmla="*/ 0 w 8568952"/>
              <a:gd name="connsiteY6" fmla="*/ 0 h 5763491"/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6472 w 8568952"/>
              <a:gd name="connsiteY2" fmla="*/ 2433921 h 5763491"/>
              <a:gd name="connsiteX3" fmla="*/ 4685352 w 8568952"/>
              <a:gd name="connsiteY3" fmla="*/ 2454241 h 5763491"/>
              <a:gd name="connsiteX4" fmla="*/ 4626872 w 8568952"/>
              <a:gd name="connsiteY4" fmla="*/ 5733011 h 5763491"/>
              <a:gd name="connsiteX5" fmla="*/ 0 w 8568952"/>
              <a:gd name="connsiteY5" fmla="*/ 5763491 h 5763491"/>
              <a:gd name="connsiteX6" fmla="*/ 0 w 8568952"/>
              <a:gd name="connsiteY6" fmla="*/ 0 h 5763491"/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6472 w 8568952"/>
              <a:gd name="connsiteY2" fmla="*/ 2433921 h 5763491"/>
              <a:gd name="connsiteX3" fmla="*/ 4685352 w 8568952"/>
              <a:gd name="connsiteY3" fmla="*/ 2454241 h 5763491"/>
              <a:gd name="connsiteX4" fmla="*/ 4687832 w 8568952"/>
              <a:gd name="connsiteY4" fmla="*/ 5763491 h 5763491"/>
              <a:gd name="connsiteX5" fmla="*/ 0 w 8568952"/>
              <a:gd name="connsiteY5" fmla="*/ 5763491 h 5763491"/>
              <a:gd name="connsiteX6" fmla="*/ 0 w 8568952"/>
              <a:gd name="connsiteY6" fmla="*/ 0 h 5763491"/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6472 w 8568952"/>
              <a:gd name="connsiteY2" fmla="*/ 2433921 h 5763491"/>
              <a:gd name="connsiteX3" fmla="*/ 4685352 w 8568952"/>
              <a:gd name="connsiteY3" fmla="*/ 2403441 h 5763491"/>
              <a:gd name="connsiteX4" fmla="*/ 4687832 w 8568952"/>
              <a:gd name="connsiteY4" fmla="*/ 5763491 h 5763491"/>
              <a:gd name="connsiteX5" fmla="*/ 0 w 8568952"/>
              <a:gd name="connsiteY5" fmla="*/ 5763491 h 5763491"/>
              <a:gd name="connsiteX6" fmla="*/ 0 w 8568952"/>
              <a:gd name="connsiteY6" fmla="*/ 0 h 5763491"/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6472 w 8568952"/>
              <a:gd name="connsiteY2" fmla="*/ 2433921 h 5763491"/>
              <a:gd name="connsiteX3" fmla="*/ 5257195 w 8568952"/>
              <a:gd name="connsiteY3" fmla="*/ 2392761 h 5763491"/>
              <a:gd name="connsiteX4" fmla="*/ 4687832 w 8568952"/>
              <a:gd name="connsiteY4" fmla="*/ 5763491 h 5763491"/>
              <a:gd name="connsiteX5" fmla="*/ 0 w 8568952"/>
              <a:gd name="connsiteY5" fmla="*/ 5763491 h 5763491"/>
              <a:gd name="connsiteX6" fmla="*/ 0 w 8568952"/>
              <a:gd name="connsiteY6" fmla="*/ 0 h 5763491"/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6472 w 8568952"/>
              <a:gd name="connsiteY2" fmla="*/ 2433921 h 5763491"/>
              <a:gd name="connsiteX3" fmla="*/ 5257195 w 8568952"/>
              <a:gd name="connsiteY3" fmla="*/ 2392761 h 5763491"/>
              <a:gd name="connsiteX4" fmla="*/ 5251507 w 8568952"/>
              <a:gd name="connsiteY4" fmla="*/ 5763491 h 5763491"/>
              <a:gd name="connsiteX5" fmla="*/ 0 w 8568952"/>
              <a:gd name="connsiteY5" fmla="*/ 5763491 h 5763491"/>
              <a:gd name="connsiteX6" fmla="*/ 0 w 8568952"/>
              <a:gd name="connsiteY6" fmla="*/ 0 h 5763491"/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6473 w 8568952"/>
              <a:gd name="connsiteY2" fmla="*/ 2544710 h 5763491"/>
              <a:gd name="connsiteX3" fmla="*/ 5257195 w 8568952"/>
              <a:gd name="connsiteY3" fmla="*/ 2392761 h 5763491"/>
              <a:gd name="connsiteX4" fmla="*/ 5251507 w 8568952"/>
              <a:gd name="connsiteY4" fmla="*/ 5763491 h 5763491"/>
              <a:gd name="connsiteX5" fmla="*/ 0 w 8568952"/>
              <a:gd name="connsiteY5" fmla="*/ 5763491 h 5763491"/>
              <a:gd name="connsiteX6" fmla="*/ 0 w 8568952"/>
              <a:gd name="connsiteY6" fmla="*/ 0 h 5763491"/>
              <a:gd name="connsiteX0" fmla="*/ 0 w 8568952"/>
              <a:gd name="connsiteY0" fmla="*/ 0 h 5763491"/>
              <a:gd name="connsiteX1" fmla="*/ 8568952 w 8568952"/>
              <a:gd name="connsiteY1" fmla="*/ 0 h 5763491"/>
              <a:gd name="connsiteX2" fmla="*/ 8566473 w 8568952"/>
              <a:gd name="connsiteY2" fmla="*/ 2544710 h 5763491"/>
              <a:gd name="connsiteX3" fmla="*/ 5257196 w 8568952"/>
              <a:gd name="connsiteY3" fmla="*/ 2536787 h 5763491"/>
              <a:gd name="connsiteX4" fmla="*/ 5251507 w 8568952"/>
              <a:gd name="connsiteY4" fmla="*/ 5763491 h 5763491"/>
              <a:gd name="connsiteX5" fmla="*/ 0 w 8568952"/>
              <a:gd name="connsiteY5" fmla="*/ 5763491 h 5763491"/>
              <a:gd name="connsiteX6" fmla="*/ 0 w 8568952"/>
              <a:gd name="connsiteY6" fmla="*/ 0 h 5763491"/>
              <a:gd name="connsiteX0" fmla="*/ 0 w 8575010"/>
              <a:gd name="connsiteY0" fmla="*/ 0 h 5763491"/>
              <a:gd name="connsiteX1" fmla="*/ 8568952 w 8575010"/>
              <a:gd name="connsiteY1" fmla="*/ 0 h 5763491"/>
              <a:gd name="connsiteX2" fmla="*/ 8574948 w 8575010"/>
              <a:gd name="connsiteY2" fmla="*/ 2349282 h 5763491"/>
              <a:gd name="connsiteX3" fmla="*/ 5257196 w 8575010"/>
              <a:gd name="connsiteY3" fmla="*/ 2536787 h 5763491"/>
              <a:gd name="connsiteX4" fmla="*/ 5251507 w 8575010"/>
              <a:gd name="connsiteY4" fmla="*/ 5763491 h 5763491"/>
              <a:gd name="connsiteX5" fmla="*/ 0 w 8575010"/>
              <a:gd name="connsiteY5" fmla="*/ 5763491 h 5763491"/>
              <a:gd name="connsiteX6" fmla="*/ 0 w 8575010"/>
              <a:gd name="connsiteY6" fmla="*/ 0 h 5763491"/>
              <a:gd name="connsiteX0" fmla="*/ 0 w 8575010"/>
              <a:gd name="connsiteY0" fmla="*/ 0 h 5763491"/>
              <a:gd name="connsiteX1" fmla="*/ 8568952 w 8575010"/>
              <a:gd name="connsiteY1" fmla="*/ 0 h 5763491"/>
              <a:gd name="connsiteX2" fmla="*/ 8574948 w 8575010"/>
              <a:gd name="connsiteY2" fmla="*/ 2349282 h 5763491"/>
              <a:gd name="connsiteX3" fmla="*/ 5392789 w 8575010"/>
              <a:gd name="connsiteY3" fmla="*/ 2283878 h 5763491"/>
              <a:gd name="connsiteX4" fmla="*/ 5251507 w 8575010"/>
              <a:gd name="connsiteY4" fmla="*/ 5763491 h 5763491"/>
              <a:gd name="connsiteX5" fmla="*/ 0 w 8575010"/>
              <a:gd name="connsiteY5" fmla="*/ 5763491 h 5763491"/>
              <a:gd name="connsiteX6" fmla="*/ 0 w 8575010"/>
              <a:gd name="connsiteY6" fmla="*/ 0 h 5763491"/>
              <a:gd name="connsiteX0" fmla="*/ 0 w 8575010"/>
              <a:gd name="connsiteY0" fmla="*/ 0 h 5763491"/>
              <a:gd name="connsiteX1" fmla="*/ 8568952 w 8575010"/>
              <a:gd name="connsiteY1" fmla="*/ 0 h 5763491"/>
              <a:gd name="connsiteX2" fmla="*/ 8574948 w 8575010"/>
              <a:gd name="connsiteY2" fmla="*/ 2349282 h 5763491"/>
              <a:gd name="connsiteX3" fmla="*/ 5392789 w 8575010"/>
              <a:gd name="connsiteY3" fmla="*/ 2283878 h 5763491"/>
              <a:gd name="connsiteX4" fmla="*/ 5420999 w 8575010"/>
              <a:gd name="connsiteY4" fmla="*/ 5740500 h 5763491"/>
              <a:gd name="connsiteX5" fmla="*/ 0 w 8575010"/>
              <a:gd name="connsiteY5" fmla="*/ 5763491 h 5763491"/>
              <a:gd name="connsiteX6" fmla="*/ 0 w 8575010"/>
              <a:gd name="connsiteY6" fmla="*/ 0 h 576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75010" h="5763491">
                <a:moveTo>
                  <a:pt x="0" y="0"/>
                </a:moveTo>
                <a:lnTo>
                  <a:pt x="8568952" y="0"/>
                </a:lnTo>
                <a:cubicBezTo>
                  <a:pt x="8568125" y="811307"/>
                  <a:pt x="8575775" y="1537975"/>
                  <a:pt x="8574948" y="2349282"/>
                </a:cubicBezTo>
                <a:lnTo>
                  <a:pt x="5392789" y="2283878"/>
                </a:lnTo>
                <a:cubicBezTo>
                  <a:pt x="5393202" y="2838806"/>
                  <a:pt x="5406024" y="4564118"/>
                  <a:pt x="5420999" y="5740500"/>
                </a:cubicBezTo>
                <a:lnTo>
                  <a:pt x="0" y="5763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vert="horz" lIns="72000" tIns="0" rIns="7200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9388" indent="-179388" algn="just">
              <a:buFont typeface="Arial" pitchFamily="34" charset="0"/>
              <a:buChar char="•"/>
            </a:pPr>
            <a:r>
              <a:rPr lang="pt-BR" sz="2600" dirty="0" smtClean="0"/>
              <a:t>Substantivo masculino</a:t>
            </a:r>
            <a:r>
              <a:rPr lang="pt-BR" sz="2600" dirty="0"/>
              <a:t>; </a:t>
            </a:r>
            <a:r>
              <a:rPr lang="pt-BR" sz="2600" b="1" i="1" dirty="0"/>
              <a:t>Link</a:t>
            </a:r>
            <a:r>
              <a:rPr lang="pt-BR" sz="2600" dirty="0"/>
              <a:t> é uma palavra em inglês que significa </a:t>
            </a:r>
            <a:r>
              <a:rPr lang="pt-BR" sz="2600" b="1" dirty="0"/>
              <a:t>elo</a:t>
            </a:r>
            <a:r>
              <a:rPr lang="pt-BR" sz="2600" dirty="0"/>
              <a:t>, </a:t>
            </a:r>
            <a:r>
              <a:rPr lang="pt-BR" sz="2600" b="1" dirty="0"/>
              <a:t>vínculo</a:t>
            </a:r>
            <a:r>
              <a:rPr lang="pt-BR" sz="2600" dirty="0"/>
              <a:t> ou </a:t>
            </a:r>
            <a:r>
              <a:rPr lang="pt-BR" sz="2600" b="1" dirty="0"/>
              <a:t>ligação</a:t>
            </a:r>
            <a:r>
              <a:rPr lang="pt-BR" sz="2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pt-BR" sz="2600" dirty="0" smtClean="0"/>
              <a:t>No </a:t>
            </a:r>
            <a:r>
              <a:rPr lang="pt-BR" sz="2600" dirty="0"/>
              <a:t>âmbito</a:t>
            </a:r>
            <a:r>
              <a:rPr lang="pt-BR" sz="2600" dirty="0"/>
              <a:t> da informática, a palavra </a:t>
            </a:r>
            <a:r>
              <a:rPr lang="pt-BR" sz="2600" b="1" dirty="0"/>
              <a:t>link</a:t>
            </a:r>
            <a:r>
              <a:rPr lang="pt-BR" sz="2600" dirty="0"/>
              <a:t> pode significar </a:t>
            </a:r>
            <a:r>
              <a:rPr lang="pt-BR" sz="2600" b="1" dirty="0" smtClean="0"/>
              <a:t>hiperligação</a:t>
            </a:r>
            <a:r>
              <a:rPr lang="pt-BR" sz="2600" dirty="0" smtClean="0"/>
              <a:t> ou seja, um </a:t>
            </a:r>
            <a:r>
              <a:rPr lang="pt-BR" sz="2600" b="1" dirty="0" smtClean="0"/>
              <a:t>hiperlink</a:t>
            </a:r>
            <a:r>
              <a:rPr lang="pt-BR" sz="2600" dirty="0" smtClean="0"/>
              <a:t>;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pt-BR" sz="2600" dirty="0" smtClean="0"/>
              <a:t>Elemento de </a:t>
            </a:r>
            <a:r>
              <a:rPr lang="pt-BR" sz="2600" i="1" dirty="0" smtClean="0"/>
              <a:t>hipermídia</a:t>
            </a:r>
            <a:r>
              <a:rPr lang="pt-BR" sz="2600" dirty="0" smtClean="0"/>
              <a:t> formado por </a:t>
            </a:r>
            <a:endParaRPr lang="pt-BR" sz="2600" dirty="0" smtClean="0"/>
          </a:p>
          <a:p>
            <a:pPr algn="just"/>
            <a:r>
              <a:rPr lang="pt-BR" sz="2600" dirty="0" smtClean="0"/>
              <a:t>um </a:t>
            </a:r>
            <a:r>
              <a:rPr lang="pt-BR" sz="2600" dirty="0" smtClean="0"/>
              <a:t>trecho de texto em destaque </a:t>
            </a:r>
            <a:r>
              <a:rPr lang="pt-BR" sz="2600" dirty="0" smtClean="0"/>
              <a:t>ou</a:t>
            </a:r>
          </a:p>
          <a:p>
            <a:pPr algn="just"/>
            <a:r>
              <a:rPr lang="pt-BR" sz="2600" dirty="0" smtClean="0"/>
              <a:t>por um </a:t>
            </a:r>
            <a:r>
              <a:rPr lang="pt-BR" sz="2600" dirty="0" smtClean="0"/>
              <a:t>elemento gráfico </a:t>
            </a:r>
            <a:r>
              <a:rPr lang="pt-BR" sz="2600" dirty="0" smtClean="0"/>
              <a:t>que</a:t>
            </a:r>
            <a:r>
              <a:rPr lang="pt-BR" sz="2600" dirty="0" smtClean="0"/>
              <a:t>, ao </a:t>
            </a:r>
            <a:r>
              <a:rPr lang="pt-BR" sz="2600" dirty="0" smtClean="0"/>
              <a:t>ser</a:t>
            </a:r>
          </a:p>
          <a:p>
            <a:pPr algn="just"/>
            <a:r>
              <a:rPr lang="pt-BR" sz="2600" dirty="0" smtClean="0"/>
              <a:t>acionado (geralmente </a:t>
            </a:r>
            <a:r>
              <a:rPr lang="pt-BR" sz="2600" dirty="0" smtClean="0"/>
              <a:t>mediante um </a:t>
            </a:r>
            <a:endParaRPr lang="pt-BR" sz="2600" dirty="0" smtClean="0"/>
          </a:p>
          <a:p>
            <a:pPr algn="just"/>
            <a:r>
              <a:rPr lang="pt-BR" sz="2600" dirty="0" smtClean="0"/>
              <a:t>clique do mouse </a:t>
            </a:r>
            <a:r>
              <a:rPr lang="pt-BR" sz="2600" dirty="0" smtClean="0"/>
              <a:t>ou do dedo), </a:t>
            </a:r>
            <a:r>
              <a:rPr lang="pt-BR" sz="2600" dirty="0" smtClean="0"/>
              <a:t>provoca </a:t>
            </a:r>
          </a:p>
          <a:p>
            <a:pPr algn="just"/>
            <a:r>
              <a:rPr lang="pt-BR" sz="2600" dirty="0" smtClean="0"/>
              <a:t>a </a:t>
            </a:r>
            <a:r>
              <a:rPr lang="pt-BR" sz="2600" dirty="0" smtClean="0"/>
              <a:t>exibição </a:t>
            </a:r>
            <a:r>
              <a:rPr lang="pt-BR" sz="2600" dirty="0" smtClean="0"/>
              <a:t>de novo </a:t>
            </a:r>
            <a:r>
              <a:rPr lang="pt-BR" sz="2600" i="1" dirty="0" smtClean="0"/>
              <a:t>hiperdocumento</a:t>
            </a:r>
            <a:r>
              <a:rPr lang="pt-BR" sz="2600" dirty="0" smtClean="0"/>
              <a:t>.</a:t>
            </a:r>
            <a:endParaRPr lang="pt-BR" sz="2600" dirty="0"/>
          </a:p>
        </p:txBody>
      </p:sp>
      <p:sp>
        <p:nvSpPr>
          <p:cNvPr id="3" name="Retângulo 2"/>
          <p:cNvSpPr/>
          <p:nvPr/>
        </p:nvSpPr>
        <p:spPr>
          <a:xfrm>
            <a:off x="220236" y="148633"/>
            <a:ext cx="42844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/>
              <a:t>Pela definição, temos:</a:t>
            </a:r>
          </a:p>
        </p:txBody>
      </p:sp>
      <p:pic>
        <p:nvPicPr>
          <p:cNvPr id="3074" name="Picture 2" descr="D:\AulaLink\o qu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07732"/>
            <a:ext cx="3096344" cy="244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2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ulaLink\l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79036"/>
            <a:ext cx="2808312" cy="261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AulaLink\o qu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7474"/>
            <a:ext cx="147169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19672" y="205978"/>
            <a:ext cx="7344816" cy="2365772"/>
          </a:xfrm>
        </p:spPr>
        <p:txBody>
          <a:bodyPr>
            <a:normAutofit fontScale="90000"/>
          </a:bodyPr>
          <a:lstStyle/>
          <a:p>
            <a:r>
              <a:rPr lang="pt-BR" sz="9600" b="1" dirty="0" smtClean="0"/>
              <a:t>Afinal, o que é um Link??</a:t>
            </a:r>
            <a:endParaRPr lang="pt-BR" sz="9600" b="1" dirty="0"/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3871682" y="3147814"/>
            <a:ext cx="2376264" cy="918102"/>
          </a:xfrm>
          <a:prstGeom prst="wedgeRoundRectCallout">
            <a:avLst>
              <a:gd name="adj1" fmla="val 75750"/>
              <a:gd name="adj2" fmla="val 127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Ei! Esse é meu nome!!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ulaLink\link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6524" r="4540" b="4051"/>
          <a:stretch/>
        </p:blipFill>
        <p:spPr bwMode="auto">
          <a:xfrm>
            <a:off x="3923928" y="51470"/>
            <a:ext cx="5184577" cy="370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61450" y="1275606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/>
              <a:t>Uma </a:t>
            </a:r>
            <a:r>
              <a:rPr lang="pt-BR" sz="4800" b="1" dirty="0">
                <a:solidFill>
                  <a:srgbClr val="FF0000"/>
                </a:solidFill>
              </a:rPr>
              <a:t>palavra</a:t>
            </a:r>
            <a:r>
              <a:rPr lang="pt-BR" sz="4800" b="1" dirty="0"/>
              <a:t>, </a:t>
            </a:r>
            <a:endParaRPr lang="pt-BR" sz="4800" b="1" dirty="0" smtClean="0"/>
          </a:p>
          <a:p>
            <a:r>
              <a:rPr lang="pt-BR" sz="4800" b="1" dirty="0" smtClean="0">
                <a:solidFill>
                  <a:srgbClr val="FF0000"/>
                </a:solidFill>
              </a:rPr>
              <a:t>texto</a:t>
            </a:r>
            <a:r>
              <a:rPr lang="pt-BR" sz="4800" b="1" dirty="0" smtClean="0"/>
              <a:t> </a:t>
            </a:r>
            <a:r>
              <a:rPr lang="pt-BR" sz="4800" b="1" dirty="0"/>
              <a:t>ou </a:t>
            </a:r>
            <a:r>
              <a:rPr lang="pt-BR" sz="4800" b="1" dirty="0">
                <a:solidFill>
                  <a:srgbClr val="FF0000"/>
                </a:solidFill>
              </a:rPr>
              <a:t>imagem </a:t>
            </a:r>
            <a:endParaRPr lang="pt-BR" sz="4800" b="1" dirty="0" smtClean="0">
              <a:solidFill>
                <a:srgbClr val="FF0000"/>
              </a:solidFill>
            </a:endParaRPr>
          </a:p>
          <a:p>
            <a:r>
              <a:rPr lang="pt-BR" sz="4800" b="1" dirty="0" smtClean="0"/>
              <a:t>que quando </a:t>
            </a:r>
            <a:r>
              <a:rPr lang="pt-BR" sz="4800" b="1" dirty="0"/>
              <a:t>é clicada </a:t>
            </a:r>
            <a:endParaRPr lang="pt-BR" sz="4800" b="1" dirty="0" smtClean="0"/>
          </a:p>
          <a:p>
            <a:r>
              <a:rPr lang="pt-BR" sz="4800" b="1" dirty="0" smtClean="0"/>
              <a:t>pelo usuário</a:t>
            </a:r>
            <a:r>
              <a:rPr lang="pt-BR" sz="4800" b="1" dirty="0"/>
              <a:t>, o encaminha para </a:t>
            </a:r>
            <a:endParaRPr lang="pt-BR" sz="4800" b="1" dirty="0" smtClean="0"/>
          </a:p>
          <a:p>
            <a:r>
              <a:rPr lang="pt-BR" sz="4800" b="1" dirty="0" smtClean="0">
                <a:solidFill>
                  <a:srgbClr val="FF0000"/>
                </a:solidFill>
              </a:rPr>
              <a:t>outra </a:t>
            </a:r>
            <a:r>
              <a:rPr lang="pt-BR" sz="4800" b="1" dirty="0">
                <a:solidFill>
                  <a:srgbClr val="FF0000"/>
                </a:solidFill>
              </a:rPr>
              <a:t>página</a:t>
            </a:r>
            <a:r>
              <a:rPr lang="pt-BR" sz="4800" b="1" dirty="0"/>
              <a:t> na </a:t>
            </a:r>
            <a:r>
              <a:rPr lang="pt-BR" sz="4800" b="1" dirty="0" smtClean="0"/>
              <a:t>internet.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38303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ulaLink\aviso-de-site-nao-seguro-veja-como-resolver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0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114</Words>
  <Application>Microsoft Office PowerPoint</Application>
  <PresentationFormat>Apresentação na tela (16:9)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Afinal, o que é um Link??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conviver-001</dc:creator>
  <cp:lastModifiedBy>Aluno</cp:lastModifiedBy>
  <cp:revision>14</cp:revision>
  <dcterms:created xsi:type="dcterms:W3CDTF">2021-02-09T18:24:00Z</dcterms:created>
  <dcterms:modified xsi:type="dcterms:W3CDTF">2021-02-12T16:33:59Z</dcterms:modified>
</cp:coreProperties>
</file>