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6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49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7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7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4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8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1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3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4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34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7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9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0A90A2-1DE0-4199-B759-68C3DD6D4224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1A0D29-3EDD-4612-B39C-931884D8E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52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8A19BD9-BC0A-49E2-96E0-EE8170DE7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98" y="0"/>
            <a:ext cx="5502803" cy="6858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085453" y="2797444"/>
            <a:ext cx="6021092" cy="17978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0135072">
            <a:off x="3511321" y="1850650"/>
            <a:ext cx="426203" cy="8989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1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8A19BD9-BC0A-49E2-96E0-EE8170DE7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4598" y="0"/>
            <a:ext cx="5502802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85453" y="2797444"/>
            <a:ext cx="6021092" cy="17978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 rot="20135072">
            <a:off x="3511321" y="1850650"/>
            <a:ext cx="426203" cy="8989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8A19BD9-BC0A-49E2-96E0-EE8170DE7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4598" y="0"/>
            <a:ext cx="5502802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85453" y="2797444"/>
            <a:ext cx="6021092" cy="17978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 rot="20135072">
            <a:off x="3511321" y="1850650"/>
            <a:ext cx="426203" cy="8989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8A19BD9-BC0A-49E2-96E0-EE8170DE7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4598" y="0"/>
            <a:ext cx="5502802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85453" y="2797444"/>
            <a:ext cx="6021092" cy="179780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 rot="20135072">
            <a:off x="3511321" y="1850650"/>
            <a:ext cx="426203" cy="8989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5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</TotalTime>
  <Words>0</Words>
  <Application>Microsoft Office PowerPoint</Application>
  <PresentationFormat>Personalizar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Ardósia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Wenderson</dc:creator>
  <cp:lastModifiedBy>Wilton Filho</cp:lastModifiedBy>
  <cp:revision>2</cp:revision>
  <dcterms:created xsi:type="dcterms:W3CDTF">2019-06-09T03:42:42Z</dcterms:created>
  <dcterms:modified xsi:type="dcterms:W3CDTF">2019-06-27T01:00:42Z</dcterms:modified>
</cp:coreProperties>
</file>