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8" r:id="rId3"/>
    <p:sldId id="257" r:id="rId4"/>
    <p:sldId id="270" r:id="rId5"/>
    <p:sldId id="265" r:id="rId6"/>
    <p:sldId id="267" r:id="rId7"/>
    <p:sldId id="271" r:id="rId8"/>
    <p:sldId id="261" r:id="rId9"/>
    <p:sldId id="262" r:id="rId10"/>
    <p:sldId id="263" r:id="rId11"/>
    <p:sldId id="258" r:id="rId12"/>
    <p:sldId id="264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0" d="100"/>
          <a:sy n="40" d="100"/>
        </p:scale>
        <p:origin x="1872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B6E8C4-C8FE-4385-BE47-589D359C2814}" type="datetimeFigureOut">
              <a:rPr lang="pt-BR" smtClean="0"/>
              <a:t>28/04/2017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542CD2-83BD-4688-BDEE-5D18022FAD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9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42CD2-83BD-4688-BDEE-5D18022FADE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8737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42CD2-83BD-4688-BDEE-5D18022FADE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2139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42CD2-83BD-4688-BDEE-5D18022FADE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8151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42CD2-83BD-4688-BDEE-5D18022FADE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9695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42CD2-83BD-4688-BDEE-5D18022FADE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5028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42CD2-83BD-4688-BDEE-5D18022FADE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4711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42CD2-83BD-4688-BDEE-5D18022FADE9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5147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42CD2-83BD-4688-BDEE-5D18022FADE9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33467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42CD2-83BD-4688-BDEE-5D18022FADE9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3610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A1AD-170D-42AD-8938-6BE4F08BF064}" type="datetimeFigureOut">
              <a:rPr lang="pt-BR" smtClean="0"/>
              <a:t>28/04/2017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9FF0-14DE-4090-9690-BFEAC42F5C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5080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A1AD-170D-42AD-8938-6BE4F08BF064}" type="datetimeFigureOut">
              <a:rPr lang="pt-BR" smtClean="0"/>
              <a:t>28/04/2017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9FF0-14DE-4090-9690-BFEAC42F5C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0052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A1AD-170D-42AD-8938-6BE4F08BF064}" type="datetimeFigureOut">
              <a:rPr lang="pt-BR" smtClean="0"/>
              <a:t>28/04/2017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9FF0-14DE-4090-9690-BFEAC42F5C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17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A1AD-170D-42AD-8938-6BE4F08BF064}" type="datetimeFigureOut">
              <a:rPr lang="pt-BR" smtClean="0"/>
              <a:t>28/04/2017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9FF0-14DE-4090-9690-BFEAC42F5C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8720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A1AD-170D-42AD-8938-6BE4F08BF064}" type="datetimeFigureOut">
              <a:rPr lang="pt-BR" smtClean="0"/>
              <a:t>28/04/2017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9FF0-14DE-4090-9690-BFEAC42F5C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0542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A1AD-170D-42AD-8938-6BE4F08BF064}" type="datetimeFigureOut">
              <a:rPr lang="pt-BR" smtClean="0"/>
              <a:t>28/04/2017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9FF0-14DE-4090-9690-BFEAC42F5C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7585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A1AD-170D-42AD-8938-6BE4F08BF064}" type="datetimeFigureOut">
              <a:rPr lang="pt-BR" smtClean="0"/>
              <a:t>28/04/2017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9FF0-14DE-4090-9690-BFEAC42F5C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2505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A1AD-170D-42AD-8938-6BE4F08BF064}" type="datetimeFigureOut">
              <a:rPr lang="pt-BR" smtClean="0"/>
              <a:t>28/04/2017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9FF0-14DE-4090-9690-BFEAC42F5C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9025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A1AD-170D-42AD-8938-6BE4F08BF064}" type="datetimeFigureOut">
              <a:rPr lang="pt-BR" smtClean="0"/>
              <a:t>28/04/2017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9FF0-14DE-4090-9690-BFEAC42F5C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6860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A1AD-170D-42AD-8938-6BE4F08BF064}" type="datetimeFigureOut">
              <a:rPr lang="pt-BR" smtClean="0"/>
              <a:t>28/04/2017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9FF0-14DE-4090-9690-BFEAC42F5C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3357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A1AD-170D-42AD-8938-6BE4F08BF064}" type="datetimeFigureOut">
              <a:rPr lang="pt-BR" smtClean="0"/>
              <a:t>28/04/2017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9FF0-14DE-4090-9690-BFEAC42F5C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9940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0A1AD-170D-42AD-8938-6BE4F08BF064}" type="datetimeFigureOut">
              <a:rPr lang="pt-BR" smtClean="0"/>
              <a:t>28/04/2017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69FF0-14DE-4090-9690-BFEAC42F5C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911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openxmlformats.org/officeDocument/2006/relationships/image" Target="../media/image6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gif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5" Type="http://schemas.openxmlformats.org/officeDocument/2006/relationships/image" Target="../media/image4.gif"/><Relationship Id="rId4" Type="http://schemas.openxmlformats.org/officeDocument/2006/relationships/image" Target="../media/image3.gif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380588" y="988642"/>
            <a:ext cx="6766078" cy="4927601"/>
          </a:xfrm>
        </p:spPr>
        <p:txBody>
          <a:bodyPr anchor="ctr">
            <a:normAutofit/>
          </a:bodyPr>
          <a:lstStyle/>
          <a:p>
            <a:r>
              <a:rPr lang="pt-BR" sz="5400" dirty="0">
                <a:solidFill>
                  <a:schemeClr val="bg1"/>
                </a:solidFill>
                <a:latin typeface="PWChalk" panose="02000603000000000000" pitchFamily="2" charset="0"/>
                <a:ea typeface="PWChalk" panose="02000603000000000000" pitchFamily="2" charset="0"/>
              </a:rPr>
              <a:t>ab</a:t>
            </a:r>
            <a:br>
              <a:rPr lang="pt-BR" sz="5400" dirty="0">
                <a:solidFill>
                  <a:schemeClr val="bg1"/>
                </a:solidFill>
                <a:latin typeface="PWChalk" panose="02000603000000000000" pitchFamily="2" charset="0"/>
                <a:ea typeface="PWChalk" panose="02000603000000000000" pitchFamily="2" charset="0"/>
              </a:rPr>
            </a:br>
            <a:br>
              <a:rPr lang="pt-BR" sz="5400" dirty="0">
                <a:solidFill>
                  <a:schemeClr val="bg1"/>
                </a:solidFill>
                <a:latin typeface="PWChalk" panose="02000603000000000000" pitchFamily="2" charset="0"/>
                <a:ea typeface="PWChalk" panose="02000603000000000000" pitchFamily="2" charset="0"/>
              </a:rPr>
            </a:br>
            <a:r>
              <a:rPr lang="pt-BR" sz="5400" dirty="0">
                <a:solidFill>
                  <a:schemeClr val="bg1"/>
                </a:solidFill>
                <a:latin typeface="PWChalk" panose="02000603000000000000" pitchFamily="2" charset="0"/>
                <a:ea typeface="PWChalk" panose="02000603000000000000" pitchFamily="2" charset="0"/>
              </a:rPr>
              <a:t>FUNDAMENTOS DE WEB DESIGN</a:t>
            </a:r>
            <a:br>
              <a:rPr lang="pt-BR" sz="5400" dirty="0">
                <a:solidFill>
                  <a:schemeClr val="bg1"/>
                </a:solidFill>
                <a:latin typeface="PWChalk" panose="02000603000000000000" pitchFamily="2" charset="0"/>
                <a:ea typeface="PWChalk" panose="02000603000000000000" pitchFamily="2" charset="0"/>
              </a:rPr>
            </a:br>
            <a:br>
              <a:rPr lang="pt-BR" sz="5400" dirty="0">
                <a:solidFill>
                  <a:schemeClr val="bg1"/>
                </a:solidFill>
                <a:latin typeface="PWChalk" panose="02000603000000000000" pitchFamily="2" charset="0"/>
                <a:ea typeface="PWChalk" panose="02000603000000000000" pitchFamily="2" charset="0"/>
              </a:rPr>
            </a:br>
            <a:r>
              <a:rPr lang="pt-BR" sz="5400" dirty="0">
                <a:solidFill>
                  <a:schemeClr val="bg1"/>
                </a:solidFill>
                <a:latin typeface="PWChalk" panose="02000603000000000000" pitchFamily="2" charset="0"/>
                <a:ea typeface="PWChalk" panose="02000603000000000000" pitchFamily="2" charset="0"/>
              </a:rPr>
              <a:t>ab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1565" y="965198"/>
            <a:ext cx="3734326" cy="4927602"/>
          </a:xfrm>
        </p:spPr>
        <p:txBody>
          <a:bodyPr anchor="ctr">
            <a:normAutofit/>
          </a:bodyPr>
          <a:lstStyle/>
          <a:p>
            <a:pPr algn="r"/>
            <a:r>
              <a:rPr lang="pt-BR" sz="2000" dirty="0">
                <a:solidFill>
                  <a:schemeClr val="accent1"/>
                </a:solidFill>
                <a:latin typeface="PWChalk" panose="02000603000000000000" pitchFamily="2" charset="0"/>
                <a:ea typeface="PWChalk" panose="02000603000000000000" pitchFamily="2" charset="0"/>
              </a:rPr>
              <a:t>RAGE</a:t>
            </a:r>
          </a:p>
          <a:p>
            <a:pPr algn="r"/>
            <a:r>
              <a:rPr lang="pt-BR" sz="2000" dirty="0">
                <a:solidFill>
                  <a:schemeClr val="accent1"/>
                </a:solidFill>
                <a:latin typeface="PWChalk" panose="02000603000000000000" pitchFamily="2" charset="0"/>
                <a:ea typeface="PWChalk" panose="02000603000000000000" pitchFamily="2" charset="0"/>
              </a:rPr>
              <a:t>PROFESSOR: ADRIEL  LOUSADA</a:t>
            </a:r>
          </a:p>
          <a:p>
            <a:pPr algn="r"/>
            <a:r>
              <a:rPr lang="pt-BR" sz="2000" dirty="0">
                <a:solidFill>
                  <a:schemeClr val="accent1"/>
                </a:solidFill>
                <a:latin typeface="PWChalk" panose="02000603000000000000" pitchFamily="2" charset="0"/>
                <a:ea typeface="PWChalk" panose="02000603000000000000" pitchFamily="2" charset="0"/>
              </a:rPr>
              <a:t>CURSO: HTML BÁSICO</a:t>
            </a:r>
          </a:p>
          <a:p>
            <a:pPr algn="r"/>
            <a:r>
              <a:rPr lang="pt-BR" sz="2000" dirty="0">
                <a:solidFill>
                  <a:schemeClr val="accent1"/>
                </a:solidFill>
                <a:latin typeface="PWChalk" panose="02000603000000000000" pitchFamily="2" charset="0"/>
                <a:ea typeface="PWChalk" panose="02000603000000000000" pitchFamily="2" charset="0"/>
              </a:rPr>
              <a:t>AULA 1</a:t>
            </a:r>
          </a:p>
        </p:txBody>
      </p:sp>
    </p:spTree>
    <p:extLst>
      <p:ext uri="{BB962C8B-B14F-4D97-AF65-F5344CB8AC3E}">
        <p14:creationId xmlns:p14="http://schemas.microsoft.com/office/powerpoint/2010/main" val="23570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2" descr="https://img.clipartfest.com/f0756edae9900a881a0d0e8411847085_download-this-image-as-tag-clipart-png_600-507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498174">
            <a:off x="7984448" y="3184589"/>
            <a:ext cx="2952709" cy="2495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CaixaDeTexto 41"/>
          <p:cNvSpPr txBox="1"/>
          <p:nvPr/>
        </p:nvSpPr>
        <p:spPr>
          <a:xfrm rot="1212509">
            <a:off x="7811723" y="4283395"/>
            <a:ext cx="33565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PWChalk" panose="02000603000000000000" pitchFamily="2" charset="0"/>
                <a:ea typeface="PWChalk" panose="02000603000000000000" pitchFamily="2" charset="0"/>
                <a:cs typeface="+mj-cs"/>
              </a:rPr>
              <a:t>CONTEÚDO DO</a:t>
            </a:r>
          </a:p>
          <a:p>
            <a:pPr algn="ctr"/>
            <a:r>
              <a:rPr lang="pt-BR" sz="2000" dirty="0">
                <a:solidFill>
                  <a:schemeClr val="bg1"/>
                </a:solidFill>
                <a:latin typeface="PWChalk" panose="02000603000000000000" pitchFamily="2" charset="0"/>
                <a:ea typeface="PWChalk" panose="02000603000000000000" pitchFamily="2" charset="0"/>
                <a:cs typeface="+mj-cs"/>
              </a:rPr>
              <a:t> SITE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-2413201" y="1585241"/>
            <a:ext cx="9908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PWChalk" panose="02000603000000000000" pitchFamily="2" charset="0"/>
                <a:ea typeface="PWChalk" panose="02000603000000000000" pitchFamily="2" charset="0"/>
              </a:rPr>
              <a:t>CURSO DE HTML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3319378" y="2095851"/>
            <a:ext cx="1710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92D050"/>
                </a:solidFill>
                <a:latin typeface="PWChalk" panose="02000603000000000000" pitchFamily="2" charset="0"/>
                <a:ea typeface="PWChalk" panose="02000603000000000000" pitchFamily="2" charset="0"/>
                <a:cs typeface="+mj-cs"/>
              </a:rPr>
              <a:t>LINK 1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3319378" y="2845010"/>
            <a:ext cx="1710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92D050"/>
                </a:solidFill>
                <a:latin typeface="PWChalk" panose="02000603000000000000" pitchFamily="2" charset="0"/>
                <a:ea typeface="PWChalk" panose="02000603000000000000" pitchFamily="2" charset="0"/>
                <a:cs typeface="+mj-cs"/>
              </a:rPr>
              <a:t>LINK 2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3319378" y="3594170"/>
            <a:ext cx="1710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92D050"/>
                </a:solidFill>
                <a:latin typeface="PWChalk" panose="02000603000000000000" pitchFamily="2" charset="0"/>
                <a:ea typeface="PWChalk" panose="02000603000000000000" pitchFamily="2" charset="0"/>
                <a:cs typeface="+mj-cs"/>
              </a:rPr>
              <a:t>LINK 3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182882" y="4019013"/>
            <a:ext cx="68087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rgbClr val="FFC000"/>
                </a:solidFill>
                <a:latin typeface="PWChalk" panose="02000603000000000000" pitchFamily="2" charset="0"/>
                <a:ea typeface="PWChalk" panose="02000603000000000000" pitchFamily="2" charset="0"/>
                <a:cs typeface="+mj-cs"/>
              </a:rPr>
              <a:t>&lt;P&gt;</a:t>
            </a:r>
            <a:r>
              <a:rPr lang="pt-BR" sz="2400" dirty="0">
                <a:solidFill>
                  <a:schemeClr val="bg1"/>
                </a:solidFill>
                <a:latin typeface="PWChalk" panose="02000603000000000000" pitchFamily="2" charset="0"/>
                <a:ea typeface="PWChalk" panose="02000603000000000000" pitchFamily="2" charset="0"/>
              </a:rPr>
              <a:t>HTML (ABREVIA</a:t>
            </a:r>
            <a:r>
              <a:rPr lang="pt-BR" sz="2400" dirty="0">
                <a:solidFill>
                  <a:schemeClr val="bg1"/>
                </a:solidFill>
                <a:latin typeface="ChalkDust" pitchFamily="2" charset="0"/>
                <a:ea typeface="PWChalk" panose="02000603000000000000" pitchFamily="2" charset="0"/>
              </a:rPr>
              <a:t>ÇÃ</a:t>
            </a:r>
            <a:r>
              <a:rPr lang="pt-BR" sz="2400" dirty="0">
                <a:solidFill>
                  <a:schemeClr val="bg1"/>
                </a:solidFill>
                <a:latin typeface="PWChalk" panose="02000603000000000000" pitchFamily="2" charset="0"/>
                <a:ea typeface="PWChalk" panose="02000603000000000000" pitchFamily="2" charset="0"/>
              </a:rPr>
              <a:t>O DE HYPERTEXT MARKUP LANGUAGE) </a:t>
            </a:r>
            <a:r>
              <a:rPr lang="pt-BR" sz="2400" dirty="0">
                <a:solidFill>
                  <a:schemeClr val="bg1"/>
                </a:solidFill>
                <a:latin typeface="ChalkDust" pitchFamily="2" charset="0"/>
                <a:ea typeface="PWChalk" panose="02000603000000000000" pitchFamily="2" charset="0"/>
              </a:rPr>
              <a:t>É</a:t>
            </a:r>
            <a:r>
              <a:rPr lang="pt-BR" sz="2400" dirty="0">
                <a:solidFill>
                  <a:schemeClr val="bg1"/>
                </a:solidFill>
                <a:latin typeface="PWChalk" panose="02000603000000000000" pitchFamily="2" charset="0"/>
                <a:ea typeface="PWChalk" panose="02000603000000000000" pitchFamily="2" charset="0"/>
              </a:rPr>
              <a:t> UMA LINGUAGEM DE MARCA</a:t>
            </a:r>
            <a:r>
              <a:rPr lang="pt-BR" sz="2400" dirty="0">
                <a:solidFill>
                  <a:schemeClr val="bg1"/>
                </a:solidFill>
                <a:latin typeface="ChalkDust" pitchFamily="2" charset="0"/>
                <a:ea typeface="PWChalk" panose="02000603000000000000" pitchFamily="2" charset="0"/>
              </a:rPr>
              <a:t>ÇÃ</a:t>
            </a:r>
            <a:r>
              <a:rPr lang="pt-BR" sz="2400" dirty="0">
                <a:solidFill>
                  <a:schemeClr val="bg1"/>
                </a:solidFill>
                <a:latin typeface="PWChalk" panose="02000603000000000000" pitchFamily="2" charset="0"/>
                <a:ea typeface="PWChalk" panose="02000603000000000000" pitchFamily="2" charset="0"/>
              </a:rPr>
              <a:t>O UTILIZADA NA ESTRUTURAÇÃO DE P</a:t>
            </a:r>
            <a:r>
              <a:rPr lang="pt-BR" sz="2400" dirty="0">
                <a:solidFill>
                  <a:schemeClr val="bg1"/>
                </a:solidFill>
                <a:latin typeface="ChalkDust" pitchFamily="2" charset="0"/>
                <a:ea typeface="PWChalk" panose="02000603000000000000" pitchFamily="2" charset="0"/>
              </a:rPr>
              <a:t>Á</a:t>
            </a:r>
            <a:r>
              <a:rPr lang="pt-BR" sz="2400" dirty="0">
                <a:solidFill>
                  <a:schemeClr val="bg1"/>
                </a:solidFill>
                <a:latin typeface="PWChalk" panose="02000603000000000000" pitchFamily="2" charset="0"/>
                <a:ea typeface="PWChalk" panose="02000603000000000000" pitchFamily="2" charset="0"/>
              </a:rPr>
              <a:t>GINAS WEB.</a:t>
            </a:r>
            <a:r>
              <a:rPr lang="pt-BR" sz="2400" dirty="0">
                <a:solidFill>
                  <a:srgbClr val="FFC000"/>
                </a:solidFill>
                <a:latin typeface="PWChalk" panose="02000603000000000000" pitchFamily="2" charset="0"/>
                <a:ea typeface="PWChalk" panose="02000603000000000000" pitchFamily="2" charset="0"/>
              </a:rPr>
              <a:t> </a:t>
            </a:r>
            <a:r>
              <a:rPr lang="pt-BR" sz="2400" dirty="0">
                <a:solidFill>
                  <a:srgbClr val="FFC000"/>
                </a:solidFill>
                <a:latin typeface="PWChalk" panose="02000603000000000000" pitchFamily="2" charset="0"/>
                <a:ea typeface="PWChalk" panose="02000603000000000000" pitchFamily="2" charset="0"/>
                <a:cs typeface="+mj-cs"/>
              </a:rPr>
              <a:t>&lt;/P&gt;</a:t>
            </a:r>
          </a:p>
          <a:p>
            <a:pPr algn="just"/>
            <a:r>
              <a:rPr lang="pt-BR" sz="2400" dirty="0">
                <a:solidFill>
                  <a:schemeClr val="bg1"/>
                </a:solidFill>
                <a:latin typeface="PWChalk" panose="02000603000000000000" pitchFamily="2" charset="0"/>
                <a:ea typeface="PWChalk" panose="02000603000000000000" pitchFamily="2" charset="0"/>
              </a:rPr>
              <a:t> </a:t>
            </a:r>
            <a:endParaRPr lang="pt-BR" sz="2400" dirty="0">
              <a:solidFill>
                <a:schemeClr val="bg1"/>
              </a:solidFill>
              <a:latin typeface="PWChalk" panose="02000603000000000000" pitchFamily="2" charset="0"/>
              <a:ea typeface="PWChalk" panose="02000603000000000000" pitchFamily="2" charset="0"/>
              <a:cs typeface="+mj-cs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-72775" y="1569489"/>
            <a:ext cx="1520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FFC000"/>
                </a:solidFill>
                <a:latin typeface="PWChalk" panose="02000603000000000000" pitchFamily="2" charset="0"/>
                <a:ea typeface="PWChalk" panose="02000603000000000000" pitchFamily="2" charset="0"/>
                <a:cs typeface="+mj-cs"/>
              </a:rPr>
              <a:t>&lt;H1&gt;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3551887" y="1584048"/>
            <a:ext cx="1738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FFC000"/>
                </a:solidFill>
                <a:latin typeface="PWChalk" panose="02000603000000000000" pitchFamily="2" charset="0"/>
                <a:ea typeface="PWChalk" panose="02000603000000000000" pitchFamily="2" charset="0"/>
                <a:cs typeface="+mj-cs"/>
              </a:rPr>
              <a:t>&lt;/H1&gt;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-156093" y="2078670"/>
            <a:ext cx="3725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FFC000"/>
                </a:solidFill>
                <a:latin typeface="PWChalk" panose="02000603000000000000" pitchFamily="2" charset="0"/>
                <a:ea typeface="PWChalk" panose="02000603000000000000" pitchFamily="2" charset="0"/>
                <a:cs typeface="+mj-cs"/>
              </a:rPr>
              <a:t>&lt;A HRE= “LINK1”&gt;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-173533" y="2803231"/>
            <a:ext cx="3725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FFC000"/>
                </a:solidFill>
                <a:latin typeface="PWChalk" panose="02000603000000000000" pitchFamily="2" charset="0"/>
                <a:ea typeface="PWChalk" panose="02000603000000000000" pitchFamily="2" charset="0"/>
                <a:cs typeface="+mj-cs"/>
              </a:rPr>
              <a:t>&lt;A HRE= “LINK2”&gt;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-173534" y="3545866"/>
            <a:ext cx="3725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FFC000"/>
                </a:solidFill>
                <a:latin typeface="PWChalk" panose="02000603000000000000" pitchFamily="2" charset="0"/>
                <a:ea typeface="PWChalk" panose="02000603000000000000" pitchFamily="2" charset="0"/>
                <a:cs typeface="+mj-cs"/>
              </a:rPr>
              <a:t>&lt;A HRE= “LINK3”&gt;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4118271" y="2075252"/>
            <a:ext cx="1509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FFC000"/>
                </a:solidFill>
                <a:latin typeface="PWChalk" panose="02000603000000000000" pitchFamily="2" charset="0"/>
                <a:ea typeface="PWChalk" panose="02000603000000000000" pitchFamily="2" charset="0"/>
                <a:cs typeface="+mj-cs"/>
              </a:rPr>
              <a:t>&lt;\A&gt;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4118271" y="2803231"/>
            <a:ext cx="1509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FFC000"/>
                </a:solidFill>
                <a:latin typeface="PWChalk" panose="02000603000000000000" pitchFamily="2" charset="0"/>
                <a:ea typeface="PWChalk" panose="02000603000000000000" pitchFamily="2" charset="0"/>
                <a:cs typeface="+mj-cs"/>
              </a:rPr>
              <a:t>&lt;\A&gt;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4118271" y="3545866"/>
            <a:ext cx="1509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FFC000"/>
                </a:solidFill>
                <a:latin typeface="PWChalk" panose="02000603000000000000" pitchFamily="2" charset="0"/>
                <a:ea typeface="PWChalk" panose="02000603000000000000" pitchFamily="2" charset="0"/>
                <a:cs typeface="+mj-cs"/>
              </a:rPr>
              <a:t>&lt;\A&gt;</a:t>
            </a:r>
          </a:p>
        </p:txBody>
      </p:sp>
      <p:sp>
        <p:nvSpPr>
          <p:cNvPr id="2" name="Chave Dupla 1"/>
          <p:cNvSpPr/>
          <p:nvPr/>
        </p:nvSpPr>
        <p:spPr>
          <a:xfrm>
            <a:off x="-2883877" y="2025745"/>
            <a:ext cx="10824494" cy="3399384"/>
          </a:xfrm>
          <a:prstGeom prst="bracePair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6" name="CaixaDeTexto 45"/>
          <p:cNvSpPr txBox="1"/>
          <p:nvPr/>
        </p:nvSpPr>
        <p:spPr>
          <a:xfrm>
            <a:off x="-72775" y="1105744"/>
            <a:ext cx="1983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FFC000"/>
                </a:solidFill>
                <a:latin typeface="PWChalk" panose="02000603000000000000" pitchFamily="2" charset="0"/>
                <a:ea typeface="PWChalk" panose="02000603000000000000" pitchFamily="2" charset="0"/>
                <a:cs typeface="+mj-cs"/>
              </a:rPr>
              <a:t>&lt;BODY&gt;</a:t>
            </a:r>
          </a:p>
        </p:txBody>
      </p:sp>
      <p:sp>
        <p:nvSpPr>
          <p:cNvPr id="47" name="CaixaDeTexto 46"/>
          <p:cNvSpPr txBox="1"/>
          <p:nvPr/>
        </p:nvSpPr>
        <p:spPr>
          <a:xfrm>
            <a:off x="50539" y="5592215"/>
            <a:ext cx="1983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FFC000"/>
                </a:solidFill>
                <a:latin typeface="PWChalk" panose="02000603000000000000" pitchFamily="2" charset="0"/>
                <a:ea typeface="PWChalk" panose="02000603000000000000" pitchFamily="2" charset="0"/>
                <a:cs typeface="+mj-cs"/>
              </a:rPr>
              <a:t>&lt;/BODY&gt;</a:t>
            </a:r>
          </a:p>
        </p:txBody>
      </p:sp>
      <p:sp>
        <p:nvSpPr>
          <p:cNvPr id="48" name="CaixaDeTexto 47"/>
          <p:cNvSpPr txBox="1"/>
          <p:nvPr/>
        </p:nvSpPr>
        <p:spPr>
          <a:xfrm>
            <a:off x="62260" y="6054105"/>
            <a:ext cx="1983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FFC000"/>
                </a:solidFill>
                <a:latin typeface="PWChalk" panose="02000603000000000000" pitchFamily="2" charset="0"/>
                <a:ea typeface="PWChalk" panose="02000603000000000000" pitchFamily="2" charset="0"/>
                <a:cs typeface="+mj-cs"/>
              </a:rPr>
              <a:t>&lt;/HTML&gt;</a:t>
            </a:r>
          </a:p>
        </p:txBody>
      </p:sp>
      <p:sp>
        <p:nvSpPr>
          <p:cNvPr id="49" name="CaixaDeTexto 48"/>
          <p:cNvSpPr txBox="1"/>
          <p:nvPr/>
        </p:nvSpPr>
        <p:spPr>
          <a:xfrm>
            <a:off x="-58630" y="158334"/>
            <a:ext cx="1983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FFC000"/>
                </a:solidFill>
                <a:latin typeface="PWChalk" panose="02000603000000000000" pitchFamily="2" charset="0"/>
                <a:ea typeface="PWChalk" panose="02000603000000000000" pitchFamily="2" charset="0"/>
                <a:cs typeface="+mj-cs"/>
              </a:rPr>
              <a:t>&lt;HTML&gt;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-45574" y="636306"/>
            <a:ext cx="1983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FFC000"/>
                </a:solidFill>
                <a:latin typeface="PWChalk" panose="02000603000000000000" pitchFamily="2" charset="0"/>
                <a:ea typeface="PWChalk" panose="02000603000000000000" pitchFamily="2" charset="0"/>
                <a:cs typeface="+mj-cs"/>
              </a:rPr>
              <a:t>&lt;HEAD&gt;</a:t>
            </a:r>
          </a:p>
        </p:txBody>
      </p:sp>
      <p:sp>
        <p:nvSpPr>
          <p:cNvPr id="53" name="CaixaDeTexto 52"/>
          <p:cNvSpPr txBox="1"/>
          <p:nvPr/>
        </p:nvSpPr>
        <p:spPr>
          <a:xfrm>
            <a:off x="4713841" y="635466"/>
            <a:ext cx="1983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FFC000"/>
                </a:solidFill>
                <a:latin typeface="PWChalk" panose="02000603000000000000" pitchFamily="2" charset="0"/>
                <a:ea typeface="PWChalk" panose="02000603000000000000" pitchFamily="2" charset="0"/>
                <a:cs typeface="+mj-cs"/>
              </a:rPr>
              <a:t>&lt;/HEAD&gt;</a:t>
            </a:r>
          </a:p>
        </p:txBody>
      </p:sp>
      <p:sp>
        <p:nvSpPr>
          <p:cNvPr id="54" name="CaixaDeTexto 53"/>
          <p:cNvSpPr txBox="1"/>
          <p:nvPr/>
        </p:nvSpPr>
        <p:spPr>
          <a:xfrm>
            <a:off x="1334748" y="613597"/>
            <a:ext cx="3969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PWChalk" panose="02000603000000000000" pitchFamily="2" charset="0"/>
                <a:ea typeface="PWChalk" panose="02000603000000000000" pitchFamily="2" charset="0"/>
              </a:rPr>
              <a:t>&lt;TITLE&gt;SITE&lt;/TITLE&gt;</a:t>
            </a:r>
          </a:p>
        </p:txBody>
      </p:sp>
      <p:sp>
        <p:nvSpPr>
          <p:cNvPr id="5" name="Seta: para a Direita 4"/>
          <p:cNvSpPr/>
          <p:nvPr/>
        </p:nvSpPr>
        <p:spPr>
          <a:xfrm>
            <a:off x="6524882" y="396003"/>
            <a:ext cx="1265361" cy="931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CaixaDeTexto 54"/>
          <p:cNvSpPr txBox="1"/>
          <p:nvPr/>
        </p:nvSpPr>
        <p:spPr>
          <a:xfrm>
            <a:off x="7773633" y="644079"/>
            <a:ext cx="2805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92D050"/>
                </a:solidFill>
                <a:latin typeface="PWChalk" panose="02000603000000000000" pitchFamily="2" charset="0"/>
                <a:ea typeface="PWChalk" panose="02000603000000000000" pitchFamily="2" charset="0"/>
                <a:cs typeface="+mj-cs"/>
              </a:rPr>
              <a:t>TÍTULO DO SITE</a:t>
            </a:r>
          </a:p>
        </p:txBody>
      </p:sp>
    </p:spTree>
    <p:extLst>
      <p:ext uri="{BB962C8B-B14F-4D97-AF65-F5344CB8AC3E}">
        <p14:creationId xmlns:p14="http://schemas.microsoft.com/office/powerpoint/2010/main" val="1991545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2" grpId="0" animBg="1"/>
      <p:bldP spid="46" grpId="0"/>
      <p:bldP spid="47" grpId="0"/>
      <p:bldP spid="48" grpId="0"/>
      <p:bldP spid="49" grpId="0"/>
      <p:bldP spid="52" grpId="0"/>
      <p:bldP spid="53" grpId="0"/>
      <p:bldP spid="54" grpId="0"/>
      <p:bldP spid="5" grpId="0" animBg="1"/>
      <p:bldP spid="5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3052100" y="1306274"/>
            <a:ext cx="7540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92D050"/>
                </a:solidFill>
                <a:latin typeface="PWChalk" panose="02000603000000000000" pitchFamily="2" charset="0"/>
                <a:ea typeface="PWChalk" panose="02000603000000000000" pitchFamily="2" charset="0"/>
                <a:cs typeface="+mj-cs"/>
              </a:rPr>
              <a:t>ISSO QUE ACABAMOS DE VER S</a:t>
            </a:r>
            <a:r>
              <a:rPr lang="pt-BR" sz="2400" dirty="0">
                <a:solidFill>
                  <a:srgbClr val="92D050"/>
                </a:solidFill>
                <a:latin typeface="ChalkDust" pitchFamily="2" charset="0"/>
                <a:ea typeface="PWChalk" panose="02000603000000000000" pitchFamily="2" charset="0"/>
                <a:cs typeface="+mj-cs"/>
              </a:rPr>
              <a:t>Ã</a:t>
            </a:r>
            <a:r>
              <a:rPr lang="pt-BR" sz="2400" dirty="0">
                <a:solidFill>
                  <a:srgbClr val="92D050"/>
                </a:solidFill>
                <a:latin typeface="PWChalk" panose="02000603000000000000" pitchFamily="2" charset="0"/>
                <a:ea typeface="PWChalk" panose="02000603000000000000" pitchFamily="2" charset="0"/>
                <a:cs typeface="+mj-cs"/>
              </a:rPr>
              <a:t>O AS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014567" y="2046329"/>
            <a:ext cx="44442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dirty="0">
                <a:solidFill>
                  <a:srgbClr val="92D050"/>
                </a:solidFill>
                <a:latin typeface="PWChalk" panose="02000603000000000000" pitchFamily="2" charset="0"/>
                <a:ea typeface="PWChalk" panose="02000603000000000000" pitchFamily="2" charset="0"/>
                <a:cs typeface="+mj-cs"/>
              </a:rPr>
              <a:t>TAGS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898236" y="3894379"/>
            <a:ext cx="66768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92D050"/>
                </a:solidFill>
                <a:latin typeface="PWChalk" panose="02000603000000000000" pitchFamily="2" charset="0"/>
                <a:ea typeface="PWChalk" panose="02000603000000000000" pitchFamily="2" charset="0"/>
                <a:cs typeface="+mj-cs"/>
              </a:rPr>
              <a:t>ELAS S</a:t>
            </a:r>
            <a:r>
              <a:rPr lang="pt-BR" sz="2400" dirty="0">
                <a:solidFill>
                  <a:srgbClr val="92D050"/>
                </a:solidFill>
                <a:latin typeface="ChalkDust" pitchFamily="2" charset="0"/>
                <a:ea typeface="PWChalk" panose="02000603000000000000" pitchFamily="2" charset="0"/>
                <a:cs typeface="+mj-cs"/>
              </a:rPr>
              <a:t>Ã</a:t>
            </a:r>
            <a:r>
              <a:rPr lang="pt-BR" sz="2400" dirty="0">
                <a:solidFill>
                  <a:srgbClr val="92D050"/>
                </a:solidFill>
                <a:latin typeface="PWChalk" panose="02000603000000000000" pitchFamily="2" charset="0"/>
                <a:ea typeface="PWChalk" panose="02000603000000000000" pitchFamily="2" charset="0"/>
                <a:cs typeface="+mj-cs"/>
              </a:rPr>
              <a:t>O COMO ETIQUETAS QUE NOS AJUDAM A IDENTIFICAR CADA PARTE DO NOSSO C</a:t>
            </a:r>
            <a:r>
              <a:rPr lang="pt-BR" sz="2400" dirty="0">
                <a:solidFill>
                  <a:srgbClr val="92D050"/>
                </a:solidFill>
                <a:latin typeface="ChalkDust" pitchFamily="2" charset="0"/>
                <a:ea typeface="PWChalk" panose="02000603000000000000" pitchFamily="2" charset="0"/>
                <a:cs typeface="+mj-cs"/>
              </a:rPr>
              <a:t>Ó</a:t>
            </a:r>
            <a:r>
              <a:rPr lang="pt-BR" sz="2400" dirty="0">
                <a:solidFill>
                  <a:srgbClr val="92D050"/>
                </a:solidFill>
                <a:latin typeface="PWChalk" panose="02000603000000000000" pitchFamily="2" charset="0"/>
                <a:ea typeface="PWChalk" panose="02000603000000000000" pitchFamily="2" charset="0"/>
                <a:cs typeface="+mj-cs"/>
              </a:rPr>
              <a:t>DIGO</a:t>
            </a:r>
          </a:p>
        </p:txBody>
      </p:sp>
    </p:spTree>
    <p:extLst>
      <p:ext uri="{BB962C8B-B14F-4D97-AF65-F5344CB8AC3E}">
        <p14:creationId xmlns:p14="http://schemas.microsoft.com/office/powerpoint/2010/main" val="508848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515816" y="2023376"/>
            <a:ext cx="114557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PWChalk" panose="02000603000000000000" pitchFamily="2" charset="0"/>
                <a:ea typeface="PWChalk" panose="02000603000000000000" pitchFamily="2" charset="0"/>
                <a:cs typeface="+mj-cs"/>
              </a:rPr>
              <a:t>&lt;HTML&gt; - INFORMA AO NAVEGADOR QUE O C</a:t>
            </a:r>
            <a:r>
              <a:rPr lang="pt-BR" sz="2400" dirty="0">
                <a:solidFill>
                  <a:schemeClr val="bg1"/>
                </a:solidFill>
                <a:latin typeface="ChalkDust" pitchFamily="2" charset="0"/>
                <a:ea typeface="PWChalk" panose="02000603000000000000" pitchFamily="2" charset="0"/>
                <a:cs typeface="+mj-cs"/>
              </a:rPr>
              <a:t>Ó</a:t>
            </a:r>
            <a:r>
              <a:rPr lang="pt-BR" sz="2400" dirty="0">
                <a:solidFill>
                  <a:schemeClr val="bg1"/>
                </a:solidFill>
                <a:latin typeface="PWChalk" panose="02000603000000000000" pitchFamily="2" charset="0"/>
                <a:ea typeface="PWChalk" panose="02000603000000000000" pitchFamily="2" charset="0"/>
                <a:cs typeface="+mj-cs"/>
              </a:rPr>
              <a:t>DIGO </a:t>
            </a:r>
            <a:r>
              <a:rPr lang="pt-BR" sz="2400" dirty="0">
                <a:solidFill>
                  <a:schemeClr val="bg1"/>
                </a:solidFill>
                <a:latin typeface="ChalkDust" pitchFamily="2" charset="0"/>
                <a:ea typeface="PWChalk" panose="02000603000000000000" pitchFamily="2" charset="0"/>
                <a:cs typeface="+mj-cs"/>
              </a:rPr>
              <a:t>É</a:t>
            </a:r>
            <a:r>
              <a:rPr lang="pt-BR" sz="2400" dirty="0">
                <a:solidFill>
                  <a:schemeClr val="bg1"/>
                </a:solidFill>
                <a:latin typeface="PWChalk" panose="02000603000000000000" pitchFamily="2" charset="0"/>
                <a:ea typeface="PWChalk" panose="02000603000000000000" pitchFamily="2" charset="0"/>
                <a:cs typeface="+mj-cs"/>
              </a:rPr>
              <a:t> HTML</a:t>
            </a:r>
          </a:p>
          <a:p>
            <a:r>
              <a:rPr lang="pt-BR" sz="2400" dirty="0">
                <a:solidFill>
                  <a:schemeClr val="bg1"/>
                </a:solidFill>
                <a:latin typeface="PWChalk" panose="02000603000000000000" pitchFamily="2" charset="0"/>
                <a:ea typeface="PWChalk" panose="02000603000000000000" pitchFamily="2" charset="0"/>
                <a:cs typeface="+mj-cs"/>
              </a:rPr>
              <a:t>&lt;HEAD&gt; - DEFINE O CABE</a:t>
            </a:r>
            <a:r>
              <a:rPr lang="pt-BR" sz="2400" dirty="0">
                <a:solidFill>
                  <a:schemeClr val="bg1"/>
                </a:solidFill>
                <a:latin typeface="ChalkDust" pitchFamily="2" charset="0"/>
                <a:ea typeface="PWChalk" panose="02000603000000000000" pitchFamily="2" charset="0"/>
                <a:cs typeface="+mj-cs"/>
              </a:rPr>
              <a:t>Ç</a:t>
            </a:r>
            <a:r>
              <a:rPr lang="pt-BR" sz="2400" dirty="0">
                <a:solidFill>
                  <a:schemeClr val="bg1"/>
                </a:solidFill>
                <a:latin typeface="PWChalk" panose="02000603000000000000" pitchFamily="2" charset="0"/>
                <a:ea typeface="PWChalk" panose="02000603000000000000" pitchFamily="2" charset="0"/>
                <a:cs typeface="+mj-cs"/>
              </a:rPr>
              <a:t>ALHO DO SITE (TITULO, NOME DA P</a:t>
            </a:r>
            <a:r>
              <a:rPr lang="pt-BR" sz="2400" dirty="0">
                <a:solidFill>
                  <a:schemeClr val="bg1"/>
                </a:solidFill>
                <a:latin typeface="ChalkDust" pitchFamily="2" charset="0"/>
                <a:ea typeface="PWChalk" panose="02000603000000000000" pitchFamily="2" charset="0"/>
                <a:cs typeface="+mj-cs"/>
              </a:rPr>
              <a:t>Á</a:t>
            </a:r>
            <a:r>
              <a:rPr lang="pt-BR" sz="2400" dirty="0">
                <a:solidFill>
                  <a:schemeClr val="bg1"/>
                </a:solidFill>
                <a:latin typeface="PWChalk" panose="02000603000000000000" pitchFamily="2" charset="0"/>
                <a:ea typeface="PWChalk" panose="02000603000000000000" pitchFamily="2" charset="0"/>
                <a:cs typeface="+mj-cs"/>
              </a:rPr>
              <a:t>GINA)</a:t>
            </a:r>
          </a:p>
          <a:p>
            <a:r>
              <a:rPr lang="pt-BR" sz="2400" dirty="0">
                <a:solidFill>
                  <a:schemeClr val="bg1"/>
                </a:solidFill>
                <a:latin typeface="PWChalk" panose="02000603000000000000" pitchFamily="2" charset="0"/>
                <a:ea typeface="PWChalk" panose="02000603000000000000" pitchFamily="2" charset="0"/>
                <a:cs typeface="+mj-cs"/>
              </a:rPr>
              <a:t>&lt;TITLE&gt; - INSERE O NOME DO SITE</a:t>
            </a:r>
          </a:p>
          <a:p>
            <a:r>
              <a:rPr lang="pt-BR" sz="2400" dirty="0">
                <a:solidFill>
                  <a:schemeClr val="bg1"/>
                </a:solidFill>
                <a:latin typeface="PWChalk" panose="02000603000000000000" pitchFamily="2" charset="0"/>
                <a:ea typeface="PWChalk" panose="02000603000000000000" pitchFamily="2" charset="0"/>
                <a:cs typeface="+mj-cs"/>
              </a:rPr>
              <a:t>&lt;BODY&gt; - DEFINE O CONTE</a:t>
            </a:r>
            <a:r>
              <a:rPr lang="pt-BR" sz="2400" dirty="0">
                <a:solidFill>
                  <a:schemeClr val="bg1"/>
                </a:solidFill>
                <a:latin typeface="ChalkDust" pitchFamily="2" charset="0"/>
                <a:ea typeface="PWChalk" panose="02000603000000000000" pitchFamily="2" charset="0"/>
                <a:cs typeface="+mj-cs"/>
              </a:rPr>
              <a:t>Ú</a:t>
            </a:r>
            <a:r>
              <a:rPr lang="pt-BR" sz="2400" dirty="0">
                <a:solidFill>
                  <a:schemeClr val="bg1"/>
                </a:solidFill>
                <a:latin typeface="PWChalk" panose="02000603000000000000" pitchFamily="2" charset="0"/>
                <a:ea typeface="PWChalk" panose="02000603000000000000" pitchFamily="2" charset="0"/>
                <a:cs typeface="+mj-cs"/>
              </a:rPr>
              <a:t>DO DA P</a:t>
            </a:r>
            <a:r>
              <a:rPr lang="pt-BR" sz="2400" dirty="0">
                <a:solidFill>
                  <a:schemeClr val="bg1"/>
                </a:solidFill>
                <a:latin typeface="ChalkDust" pitchFamily="2" charset="0"/>
                <a:ea typeface="PWChalk" panose="02000603000000000000" pitchFamily="2" charset="0"/>
                <a:cs typeface="+mj-cs"/>
              </a:rPr>
              <a:t>Á</a:t>
            </a:r>
            <a:r>
              <a:rPr lang="pt-BR" sz="2400" dirty="0">
                <a:solidFill>
                  <a:schemeClr val="bg1"/>
                </a:solidFill>
                <a:latin typeface="PWChalk" panose="02000603000000000000" pitchFamily="2" charset="0"/>
                <a:ea typeface="PWChalk" panose="02000603000000000000" pitchFamily="2" charset="0"/>
                <a:cs typeface="+mj-cs"/>
              </a:rPr>
              <a:t>GINA</a:t>
            </a:r>
          </a:p>
          <a:p>
            <a:r>
              <a:rPr lang="pt-BR" sz="2400" dirty="0">
                <a:solidFill>
                  <a:schemeClr val="bg1"/>
                </a:solidFill>
                <a:latin typeface="PWChalk" panose="02000603000000000000" pitchFamily="2" charset="0"/>
                <a:ea typeface="PWChalk" panose="02000603000000000000" pitchFamily="2" charset="0"/>
                <a:cs typeface="+mj-cs"/>
              </a:rPr>
              <a:t>&lt;P&gt; - CRIA UM PAR</a:t>
            </a:r>
            <a:r>
              <a:rPr lang="pt-BR" sz="2400" dirty="0">
                <a:solidFill>
                  <a:schemeClr val="bg1"/>
                </a:solidFill>
                <a:latin typeface="ChalkDust" pitchFamily="2" charset="0"/>
                <a:ea typeface="PWChalk" panose="02000603000000000000" pitchFamily="2" charset="0"/>
                <a:cs typeface="+mj-cs"/>
              </a:rPr>
              <a:t>Á</a:t>
            </a:r>
            <a:r>
              <a:rPr lang="pt-BR" sz="2400" dirty="0">
                <a:solidFill>
                  <a:schemeClr val="bg1"/>
                </a:solidFill>
                <a:latin typeface="PWChalk" panose="02000603000000000000" pitchFamily="2" charset="0"/>
                <a:ea typeface="PWChalk" panose="02000603000000000000" pitchFamily="2" charset="0"/>
                <a:cs typeface="+mj-cs"/>
              </a:rPr>
              <a:t>GRAFO</a:t>
            </a:r>
          </a:p>
          <a:p>
            <a:r>
              <a:rPr lang="pt-BR" sz="2400" dirty="0">
                <a:solidFill>
                  <a:schemeClr val="bg1"/>
                </a:solidFill>
                <a:latin typeface="PWChalk" panose="02000603000000000000" pitchFamily="2" charset="0"/>
                <a:ea typeface="PWChalk" panose="02000603000000000000" pitchFamily="2" charset="0"/>
                <a:cs typeface="+mj-cs"/>
              </a:rPr>
              <a:t>&lt;H1&gt; - DEFINE QUAL O T</a:t>
            </a:r>
            <a:r>
              <a:rPr lang="pt-BR" sz="2400" dirty="0">
                <a:solidFill>
                  <a:schemeClr val="bg1"/>
                </a:solidFill>
                <a:latin typeface="ChalkDust" pitchFamily="2" charset="0"/>
                <a:ea typeface="PWChalk" panose="02000603000000000000" pitchFamily="2" charset="0"/>
                <a:cs typeface="+mj-cs"/>
              </a:rPr>
              <a:t>Í</a:t>
            </a:r>
            <a:r>
              <a:rPr lang="pt-BR" sz="2400" dirty="0">
                <a:solidFill>
                  <a:schemeClr val="bg1"/>
                </a:solidFill>
                <a:latin typeface="PWChalk" panose="02000603000000000000" pitchFamily="2" charset="0"/>
                <a:ea typeface="PWChalk" panose="02000603000000000000" pitchFamily="2" charset="0"/>
                <a:cs typeface="+mj-cs"/>
              </a:rPr>
              <a:t>TULO MAIS IMPORTANTE DA P</a:t>
            </a:r>
            <a:r>
              <a:rPr lang="pt-BR" sz="2400" dirty="0">
                <a:solidFill>
                  <a:schemeClr val="bg1"/>
                </a:solidFill>
                <a:latin typeface="ChalkDust" pitchFamily="2" charset="0"/>
                <a:ea typeface="PWChalk" panose="02000603000000000000" pitchFamily="2" charset="0"/>
                <a:cs typeface="+mj-cs"/>
              </a:rPr>
              <a:t>Á</a:t>
            </a:r>
            <a:r>
              <a:rPr lang="pt-BR" sz="2400" dirty="0">
                <a:solidFill>
                  <a:schemeClr val="bg1"/>
                </a:solidFill>
                <a:latin typeface="PWChalk" panose="02000603000000000000" pitchFamily="2" charset="0"/>
                <a:ea typeface="PWChalk" panose="02000603000000000000" pitchFamily="2" charset="0"/>
                <a:cs typeface="+mj-cs"/>
              </a:rPr>
              <a:t>GINA</a:t>
            </a:r>
          </a:p>
          <a:p>
            <a:r>
              <a:rPr lang="pt-BR" sz="2400" dirty="0">
                <a:solidFill>
                  <a:schemeClr val="bg1"/>
                </a:solidFill>
                <a:latin typeface="PWChalk" panose="02000603000000000000" pitchFamily="2" charset="0"/>
                <a:ea typeface="PWChalk" panose="02000603000000000000" pitchFamily="2" charset="0"/>
                <a:cs typeface="+mj-cs"/>
              </a:rPr>
              <a:t>&lt;IMG&gt; - POSSIBILITA INSER</a:t>
            </a:r>
            <a:r>
              <a:rPr lang="pt-BR" sz="2400" dirty="0">
                <a:solidFill>
                  <a:schemeClr val="bg1"/>
                </a:solidFill>
                <a:latin typeface="ChalkDust" pitchFamily="2" charset="0"/>
                <a:ea typeface="PWChalk" panose="02000603000000000000" pitchFamily="2" charset="0"/>
                <a:cs typeface="+mj-cs"/>
              </a:rPr>
              <a:t>ÇÃ</a:t>
            </a:r>
            <a:r>
              <a:rPr lang="pt-BR" sz="2400" dirty="0">
                <a:solidFill>
                  <a:schemeClr val="bg1"/>
                </a:solidFill>
                <a:latin typeface="PWChalk" panose="02000603000000000000" pitchFamily="2" charset="0"/>
                <a:ea typeface="PWChalk" panose="02000603000000000000" pitchFamily="2" charset="0"/>
                <a:cs typeface="+mj-cs"/>
              </a:rPr>
              <a:t>O DE UMA IMAGEM</a:t>
            </a:r>
          </a:p>
          <a:p>
            <a:r>
              <a:rPr lang="pt-BR" sz="2400" dirty="0">
                <a:solidFill>
                  <a:schemeClr val="bg1"/>
                </a:solidFill>
                <a:latin typeface="PWChalk" panose="02000603000000000000" pitchFamily="2" charset="0"/>
                <a:ea typeface="PWChalk" panose="02000603000000000000" pitchFamily="2" charset="0"/>
                <a:cs typeface="+mj-cs"/>
              </a:rPr>
              <a:t>&lt;BR&gt; - QUEBRA DE LINHA</a:t>
            </a:r>
          </a:p>
          <a:p>
            <a:endParaRPr lang="pt-BR" sz="2400" dirty="0">
              <a:solidFill>
                <a:schemeClr val="bg1"/>
              </a:solidFill>
              <a:latin typeface="PWChalk" panose="02000603000000000000" pitchFamily="2" charset="0"/>
              <a:ea typeface="PWChalk" panose="02000603000000000000" pitchFamily="2" charset="0"/>
              <a:cs typeface="+mj-cs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515815" y="328246"/>
            <a:ext cx="10879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chemeClr val="accent1"/>
                </a:solidFill>
                <a:latin typeface="PWChalk" panose="02000603000000000000" pitchFamily="2" charset="0"/>
                <a:ea typeface="PWChalk" panose="02000603000000000000" pitchFamily="2" charset="0"/>
              </a:rPr>
              <a:t>a TAGS B</a:t>
            </a:r>
            <a:r>
              <a:rPr lang="pt-BR" sz="3600" dirty="0">
                <a:solidFill>
                  <a:schemeClr val="accent1"/>
                </a:solidFill>
                <a:latin typeface="ChalkDust" pitchFamily="2" charset="0"/>
                <a:ea typeface="PWChalk" panose="02000603000000000000" pitchFamily="2" charset="0"/>
              </a:rPr>
              <a:t>Á</a:t>
            </a:r>
            <a:r>
              <a:rPr lang="pt-BR" sz="3600" dirty="0">
                <a:solidFill>
                  <a:schemeClr val="accent1"/>
                </a:solidFill>
                <a:latin typeface="PWChalk" panose="02000603000000000000" pitchFamily="2" charset="0"/>
                <a:ea typeface="PWChalk" panose="02000603000000000000" pitchFamily="2" charset="0"/>
              </a:rPr>
              <a:t>SICAS</a:t>
            </a:r>
          </a:p>
        </p:txBody>
      </p:sp>
    </p:spTree>
    <p:extLst>
      <p:ext uri="{BB962C8B-B14F-4D97-AF65-F5344CB8AC3E}">
        <p14:creationId xmlns:p14="http://schemas.microsoft.com/office/powerpoint/2010/main" val="2408127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612068" y="2903004"/>
            <a:ext cx="1087901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accent1"/>
                </a:solidFill>
                <a:latin typeface="PWChalk" panose="02000603000000000000" pitchFamily="2" charset="0"/>
                <a:ea typeface="PWChalk" panose="02000603000000000000" pitchFamily="2" charset="0"/>
              </a:rPr>
              <a:t>a O QUE </a:t>
            </a:r>
            <a:r>
              <a:rPr lang="pt-BR" sz="8800" dirty="0">
                <a:solidFill>
                  <a:schemeClr val="accent1"/>
                </a:solidFill>
                <a:latin typeface="ChalkDust" pitchFamily="2" charset="0"/>
                <a:ea typeface="PWChalk" panose="02000603000000000000" pitchFamily="2" charset="0"/>
              </a:rPr>
              <a:t>É</a:t>
            </a:r>
            <a:r>
              <a:rPr lang="pt-BR" sz="8800" dirty="0">
                <a:solidFill>
                  <a:schemeClr val="accent1"/>
                </a:solidFill>
                <a:latin typeface="PWChalk" panose="02000603000000000000" pitchFamily="2" charset="0"/>
                <a:ea typeface="PWChalk" panose="02000603000000000000" pitchFamily="2" charset="0"/>
              </a:rPr>
              <a:t> HTML? </a:t>
            </a:r>
          </a:p>
        </p:txBody>
      </p:sp>
    </p:spTree>
    <p:extLst>
      <p:ext uri="{BB962C8B-B14F-4D97-AF65-F5344CB8AC3E}">
        <p14:creationId xmlns:p14="http://schemas.microsoft.com/office/powerpoint/2010/main" val="3184758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15815" y="328246"/>
            <a:ext cx="10879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chemeClr val="accent1"/>
                </a:solidFill>
                <a:latin typeface="PWChalk" panose="02000603000000000000" pitchFamily="2" charset="0"/>
                <a:ea typeface="PWChalk" panose="02000603000000000000" pitchFamily="2" charset="0"/>
              </a:rPr>
              <a:t>a O QUE </a:t>
            </a:r>
            <a:r>
              <a:rPr lang="pt-BR" sz="3600" dirty="0">
                <a:solidFill>
                  <a:schemeClr val="accent1"/>
                </a:solidFill>
                <a:latin typeface="ChalkDust" pitchFamily="2" charset="0"/>
                <a:ea typeface="PWChalk" panose="02000603000000000000" pitchFamily="2" charset="0"/>
              </a:rPr>
              <a:t>É</a:t>
            </a:r>
            <a:r>
              <a:rPr lang="pt-BR" sz="3600" dirty="0">
                <a:solidFill>
                  <a:schemeClr val="accent1"/>
                </a:solidFill>
                <a:latin typeface="PWChalk" panose="02000603000000000000" pitchFamily="2" charset="0"/>
                <a:ea typeface="PWChalk" panose="02000603000000000000" pitchFamily="2" charset="0"/>
              </a:rPr>
              <a:t> HTML? 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05152" y="4130635"/>
            <a:ext cx="1166211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PWChalk" panose="02000603000000000000" pitchFamily="2" charset="0"/>
                <a:ea typeface="PWChalk" panose="02000603000000000000" pitchFamily="2" charset="0"/>
                <a:cs typeface="+mj-cs"/>
              </a:rPr>
              <a:t>OU EM PORTUGU</a:t>
            </a:r>
            <a:r>
              <a:rPr lang="pt-BR" sz="3600" dirty="0">
                <a:solidFill>
                  <a:schemeClr val="bg1"/>
                </a:solidFill>
                <a:latin typeface="ChalkDust" pitchFamily="2" charset="0"/>
                <a:ea typeface="PWChalk" panose="02000603000000000000" pitchFamily="2" charset="0"/>
                <a:cs typeface="+mj-cs"/>
              </a:rPr>
              <a:t>Ê</a:t>
            </a:r>
            <a:r>
              <a:rPr lang="pt-BR" sz="3600" dirty="0">
                <a:solidFill>
                  <a:schemeClr val="bg1"/>
                </a:solidFill>
                <a:latin typeface="PWChalk" panose="02000603000000000000" pitchFamily="2" charset="0"/>
                <a:ea typeface="PWChalk" panose="02000603000000000000" pitchFamily="2" charset="0"/>
                <a:cs typeface="+mj-cs"/>
              </a:rPr>
              <a:t>S </a:t>
            </a:r>
          </a:p>
          <a:p>
            <a:pPr algn="ctr"/>
            <a:endParaRPr lang="pt-BR" sz="2400" dirty="0">
              <a:solidFill>
                <a:schemeClr val="bg1"/>
              </a:solidFill>
              <a:latin typeface="PWChalk" panose="02000603000000000000" pitchFamily="2" charset="0"/>
              <a:ea typeface="PWChalk" panose="02000603000000000000" pitchFamily="2" charset="0"/>
              <a:cs typeface="+mj-cs"/>
            </a:endParaRPr>
          </a:p>
          <a:p>
            <a:pPr algn="ctr"/>
            <a:r>
              <a:rPr lang="pt-BR" sz="3600" dirty="0">
                <a:solidFill>
                  <a:srgbClr val="92D050"/>
                </a:solidFill>
                <a:latin typeface="PWChalk" panose="02000603000000000000" pitchFamily="2" charset="0"/>
                <a:ea typeface="PWChalk" panose="02000603000000000000" pitchFamily="2" charset="0"/>
                <a:cs typeface="+mj-cs"/>
              </a:rPr>
              <a:t>LINGUAGEM DE MARCA</a:t>
            </a:r>
            <a:r>
              <a:rPr lang="pt-BR" sz="3600" dirty="0">
                <a:solidFill>
                  <a:srgbClr val="92D050"/>
                </a:solidFill>
                <a:latin typeface="ChalkDust" pitchFamily="2" charset="0"/>
                <a:ea typeface="PWChalk" panose="02000603000000000000" pitchFamily="2" charset="0"/>
                <a:cs typeface="+mj-cs"/>
              </a:rPr>
              <a:t>ÇÃ</a:t>
            </a:r>
            <a:r>
              <a:rPr lang="pt-BR" sz="3600" dirty="0">
                <a:solidFill>
                  <a:srgbClr val="92D050"/>
                </a:solidFill>
                <a:latin typeface="PWChalk" panose="02000603000000000000" pitchFamily="2" charset="0"/>
                <a:ea typeface="PWChalk" panose="02000603000000000000" pitchFamily="2" charset="0"/>
                <a:cs typeface="+mj-cs"/>
              </a:rPr>
              <a:t>O DE HIPERTEXTO.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3588433" y="1578254"/>
            <a:ext cx="16670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dirty="0">
                <a:solidFill>
                  <a:srgbClr val="92D050"/>
                </a:solidFill>
                <a:latin typeface="PWChalk" panose="02000603000000000000" pitchFamily="2" charset="0"/>
                <a:ea typeface="PWChalk" panose="02000603000000000000" pitchFamily="2" charset="0"/>
                <a:cs typeface="+mj-cs"/>
              </a:rPr>
              <a:t>H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840458" y="1578254"/>
            <a:ext cx="16670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dirty="0">
                <a:solidFill>
                  <a:srgbClr val="92D050"/>
                </a:solidFill>
                <a:latin typeface="PWChalk" panose="02000603000000000000" pitchFamily="2" charset="0"/>
                <a:ea typeface="PWChalk" panose="02000603000000000000" pitchFamily="2" charset="0"/>
                <a:cs typeface="+mj-cs"/>
              </a:rPr>
              <a:t>T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6036211" y="1578254"/>
            <a:ext cx="16670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dirty="0">
                <a:solidFill>
                  <a:srgbClr val="92D050"/>
                </a:solidFill>
                <a:latin typeface="PWChalk" panose="02000603000000000000" pitchFamily="2" charset="0"/>
                <a:ea typeface="PWChalk" panose="02000603000000000000" pitchFamily="2" charset="0"/>
                <a:cs typeface="+mj-cs"/>
              </a:rPr>
              <a:t>M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7288236" y="1578254"/>
            <a:ext cx="16670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dirty="0">
                <a:solidFill>
                  <a:srgbClr val="92D050"/>
                </a:solidFill>
                <a:latin typeface="PWChalk" panose="02000603000000000000" pitchFamily="2" charset="0"/>
                <a:ea typeface="PWChalk" panose="02000603000000000000" pitchFamily="2" charset="0"/>
                <a:cs typeface="+mj-cs"/>
              </a:rPr>
              <a:t>L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3080236" y="2917081"/>
            <a:ext cx="1710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92D050"/>
                </a:solidFill>
                <a:latin typeface="PWChalk" panose="02000603000000000000" pitchFamily="2" charset="0"/>
                <a:ea typeface="PWChalk" panose="02000603000000000000" pitchFamily="2" charset="0"/>
                <a:cs typeface="+mj-cs"/>
              </a:rPr>
              <a:t>   HYPER</a:t>
            </a:r>
          </a:p>
        </p:txBody>
      </p:sp>
      <p:sp>
        <p:nvSpPr>
          <p:cNvPr id="2" name="Retângulo 1"/>
          <p:cNvSpPr/>
          <p:nvPr/>
        </p:nvSpPr>
        <p:spPr>
          <a:xfrm>
            <a:off x="4932112" y="2928175"/>
            <a:ext cx="10182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solidFill>
                  <a:srgbClr val="92D050"/>
                </a:solidFill>
                <a:latin typeface="PWChalk" panose="02000603000000000000" pitchFamily="2" charset="0"/>
                <a:ea typeface="PWChalk" panose="02000603000000000000" pitchFamily="2" charset="0"/>
              </a:rPr>
              <a:t>TEXT</a:t>
            </a:r>
            <a:endParaRPr lang="pt-BR" sz="2400" dirty="0"/>
          </a:p>
        </p:txBody>
      </p:sp>
      <p:sp>
        <p:nvSpPr>
          <p:cNvPr id="12" name="Retângulo 11"/>
          <p:cNvSpPr/>
          <p:nvPr/>
        </p:nvSpPr>
        <p:spPr>
          <a:xfrm>
            <a:off x="6106279" y="2928175"/>
            <a:ext cx="15600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solidFill>
                  <a:srgbClr val="92D050"/>
                </a:solidFill>
                <a:latin typeface="PWChalk" panose="02000603000000000000" pitchFamily="2" charset="0"/>
                <a:ea typeface="PWChalk" panose="02000603000000000000" pitchFamily="2" charset="0"/>
              </a:rPr>
              <a:t>MARKUP</a:t>
            </a:r>
            <a:endParaRPr lang="pt-BR" sz="2400" dirty="0"/>
          </a:p>
        </p:txBody>
      </p:sp>
      <p:sp>
        <p:nvSpPr>
          <p:cNvPr id="3" name="Retângulo 2"/>
          <p:cNvSpPr/>
          <p:nvPr/>
        </p:nvSpPr>
        <p:spPr>
          <a:xfrm>
            <a:off x="7794125" y="2928174"/>
            <a:ext cx="19367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solidFill>
                  <a:srgbClr val="92D050"/>
                </a:solidFill>
                <a:latin typeface="PWChalk" panose="02000603000000000000" pitchFamily="2" charset="0"/>
                <a:ea typeface="PWChalk" panose="02000603000000000000" pitchFamily="2" charset="0"/>
              </a:rPr>
              <a:t>LANGUAGE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096851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2" grpId="0"/>
      <p:bldP spid="1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15815" y="2012667"/>
            <a:ext cx="1087901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accent1"/>
                </a:solidFill>
                <a:latin typeface="PWChalk" panose="02000603000000000000" pitchFamily="2" charset="0"/>
                <a:ea typeface="PWChalk" panose="02000603000000000000" pitchFamily="2" charset="0"/>
              </a:rPr>
              <a:t>a MAS, PRA QUE SERVE? </a:t>
            </a:r>
          </a:p>
        </p:txBody>
      </p:sp>
    </p:spTree>
    <p:extLst>
      <p:ext uri="{BB962C8B-B14F-4D97-AF65-F5344CB8AC3E}">
        <p14:creationId xmlns:p14="http://schemas.microsoft.com/office/powerpoint/2010/main" val="2115695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Imagem relacionada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56207">
            <a:off x="-853776" y="2797669"/>
            <a:ext cx="5943600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m relacionada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0328">
            <a:off x="3313295" y="33119"/>
            <a:ext cx="63801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m para html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3602531"/>
            <a:ext cx="495300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cms-assets.tutsplus.com/uploads/users/390/posts/22185/image/close-tag2.gif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33"/>
            <a:ext cx="5715000" cy="3810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Imagem relacionada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61144">
            <a:off x="7497071" y="-1593085"/>
            <a:ext cx="5943600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-media-cache-ak0.pinimg.com/originals/3a/47/0e/3a470e3e8591ddbc4a6366b19435fd50--motion-graphics-motion-design.jpg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2920" y="168783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7754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Imagem relacionada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56207">
            <a:off x="-853776" y="2797669"/>
            <a:ext cx="5943600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m relacionada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0328">
            <a:off x="3313295" y="33119"/>
            <a:ext cx="63801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m para html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3602531"/>
            <a:ext cx="495300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cms-assets.tutsplus.com/uploads/users/390/posts/22185/image/close-tag2.gif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33"/>
            <a:ext cx="5715000" cy="3810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Imagem relacionada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61144">
            <a:off x="7497071" y="-1593085"/>
            <a:ext cx="5943600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0440167">
            <a:off x="167859" y="949276"/>
            <a:ext cx="5610225" cy="29337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053431">
            <a:off x="3576610" y="1201688"/>
            <a:ext cx="5057775" cy="4257675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0135686">
            <a:off x="5526771" y="1649362"/>
            <a:ext cx="938212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099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515815" y="2012667"/>
            <a:ext cx="1087901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accent1"/>
                </a:solidFill>
                <a:latin typeface="PWChalk" panose="02000603000000000000" pitchFamily="2" charset="0"/>
                <a:ea typeface="PWChalk" panose="02000603000000000000" pitchFamily="2" charset="0"/>
              </a:rPr>
              <a:t>a COMO UTILIZAR?</a:t>
            </a:r>
          </a:p>
        </p:txBody>
      </p:sp>
    </p:spTree>
    <p:extLst>
      <p:ext uri="{BB962C8B-B14F-4D97-AF65-F5344CB8AC3E}">
        <p14:creationId xmlns:p14="http://schemas.microsoft.com/office/powerpoint/2010/main" val="1449629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" descr="https://img.clipartfest.com/f0756edae9900a881a0d0e8411847085_download-this-image-as-tag-clipart-png_600-507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498174">
            <a:off x="5902444" y="3582181"/>
            <a:ext cx="1605736" cy="1356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https://img.clipartfest.com/f0756edae9900a881a0d0e8411847085_download-this-image-as-tag-clipart-png_600-507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498174">
            <a:off x="5898925" y="2759254"/>
            <a:ext cx="1605736" cy="1356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aixaDeTexto 14"/>
          <p:cNvSpPr txBox="1"/>
          <p:nvPr/>
        </p:nvSpPr>
        <p:spPr>
          <a:xfrm>
            <a:off x="331761" y="983447"/>
            <a:ext cx="11662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PWChalk" panose="02000603000000000000" pitchFamily="2" charset="0"/>
                <a:ea typeface="PWChalk" panose="02000603000000000000" pitchFamily="2" charset="0"/>
                <a:cs typeface="+mj-cs"/>
              </a:rPr>
              <a:t>CURSO DE HTML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4796497" y="2067714"/>
            <a:ext cx="1710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92D050"/>
                </a:solidFill>
                <a:latin typeface="PWChalk" panose="02000603000000000000" pitchFamily="2" charset="0"/>
                <a:ea typeface="PWChalk" panose="02000603000000000000" pitchFamily="2" charset="0"/>
                <a:cs typeface="+mj-cs"/>
              </a:rPr>
              <a:t>LINK 1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4796497" y="2816873"/>
            <a:ext cx="1710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92D050"/>
                </a:solidFill>
                <a:latin typeface="PWChalk" panose="02000603000000000000" pitchFamily="2" charset="0"/>
                <a:ea typeface="PWChalk" panose="02000603000000000000" pitchFamily="2" charset="0"/>
                <a:cs typeface="+mj-cs"/>
              </a:rPr>
              <a:t>LINK 2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4796497" y="3566033"/>
            <a:ext cx="1710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92D050"/>
                </a:solidFill>
                <a:latin typeface="PWChalk" panose="02000603000000000000" pitchFamily="2" charset="0"/>
                <a:ea typeface="PWChalk" panose="02000603000000000000" pitchFamily="2" charset="0"/>
                <a:cs typeface="+mj-cs"/>
              </a:rPr>
              <a:t>LINK 3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3114529" y="4763902"/>
            <a:ext cx="65778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chemeClr val="bg1"/>
                </a:solidFill>
                <a:latin typeface="PWChalk" panose="02000603000000000000" pitchFamily="2" charset="0"/>
                <a:ea typeface="PWChalk" panose="02000603000000000000" pitchFamily="2" charset="0"/>
              </a:rPr>
              <a:t>HTML (ABREVIAÇÃO DE HYPERTEXT MARKUP LANGUAGE) É UMA LINGUAGEM DE MARCAÇÃO UTILIZADA NA ESTRUTURAÇÃO DE PÁGINAS WEB. </a:t>
            </a:r>
            <a:endParaRPr lang="pt-BR" sz="2400" dirty="0">
              <a:solidFill>
                <a:schemeClr val="bg1"/>
              </a:solidFill>
              <a:latin typeface="PWChalk" panose="02000603000000000000" pitchFamily="2" charset="0"/>
              <a:ea typeface="PWChalk" panose="02000603000000000000" pitchFamily="2" charset="0"/>
              <a:cs typeface="+mj-cs"/>
            </a:endParaRPr>
          </a:p>
        </p:txBody>
      </p:sp>
      <p:pic>
        <p:nvPicPr>
          <p:cNvPr id="27" name="Picture 2" descr="https://img.clipartfest.com/f0756edae9900a881a0d0e8411847085_download-this-image-as-tag-clipart-png_600-507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498174">
            <a:off x="6011622" y="1971035"/>
            <a:ext cx="1605736" cy="1356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s://img.clipartfest.com/f0756edae9900a881a0d0e8411847085_download-this-image-as-tag-clipart-png_600-507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498174">
            <a:off x="8117114" y="1081523"/>
            <a:ext cx="1605736" cy="1356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https://img.clipartfest.com/f0756edae9900a881a0d0e8411847085_download-this-image-as-tag-clipart-png_600-507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498174">
            <a:off x="9610299" y="5159959"/>
            <a:ext cx="1605736" cy="1356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/>
          <p:cNvSpPr txBox="1"/>
          <p:nvPr/>
        </p:nvSpPr>
        <p:spPr>
          <a:xfrm rot="1212509">
            <a:off x="7200743" y="1581334"/>
            <a:ext cx="3438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PWChalk" panose="02000603000000000000" pitchFamily="2" charset="0"/>
                <a:ea typeface="PWChalk" panose="02000603000000000000" pitchFamily="2" charset="0"/>
                <a:cs typeface="+mj-cs"/>
              </a:rPr>
              <a:t>TÍTULO</a:t>
            </a:r>
          </a:p>
        </p:txBody>
      </p:sp>
      <p:sp>
        <p:nvSpPr>
          <p:cNvPr id="16" name="CaixaDeTexto 15"/>
          <p:cNvSpPr txBox="1"/>
          <p:nvPr/>
        </p:nvSpPr>
        <p:spPr>
          <a:xfrm rot="1212509">
            <a:off x="5076258" y="2483096"/>
            <a:ext cx="3438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PWChalk" panose="02000603000000000000" pitchFamily="2" charset="0"/>
                <a:ea typeface="PWChalk" panose="02000603000000000000" pitchFamily="2" charset="0"/>
                <a:cs typeface="+mj-cs"/>
              </a:rPr>
              <a:t>PAGINA 1</a:t>
            </a:r>
          </a:p>
        </p:txBody>
      </p:sp>
      <p:sp>
        <p:nvSpPr>
          <p:cNvPr id="17" name="CaixaDeTexto 16"/>
          <p:cNvSpPr txBox="1"/>
          <p:nvPr/>
        </p:nvSpPr>
        <p:spPr>
          <a:xfrm rot="1212509">
            <a:off x="4948179" y="3248617"/>
            <a:ext cx="3438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PWChalk" panose="02000603000000000000" pitchFamily="2" charset="0"/>
                <a:ea typeface="PWChalk" panose="02000603000000000000" pitchFamily="2" charset="0"/>
                <a:cs typeface="+mj-cs"/>
              </a:rPr>
              <a:t>PAGINA 2</a:t>
            </a:r>
          </a:p>
        </p:txBody>
      </p:sp>
      <p:sp>
        <p:nvSpPr>
          <p:cNvPr id="18" name="CaixaDeTexto 17"/>
          <p:cNvSpPr txBox="1"/>
          <p:nvPr/>
        </p:nvSpPr>
        <p:spPr>
          <a:xfrm rot="1212509">
            <a:off x="4948179" y="4082493"/>
            <a:ext cx="3438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PWChalk" panose="02000603000000000000" pitchFamily="2" charset="0"/>
                <a:ea typeface="PWChalk" panose="02000603000000000000" pitchFamily="2" charset="0"/>
                <a:cs typeface="+mj-cs"/>
              </a:rPr>
              <a:t>PAGINA 3</a:t>
            </a:r>
          </a:p>
        </p:txBody>
      </p:sp>
      <p:sp>
        <p:nvSpPr>
          <p:cNvPr id="20" name="CaixaDeTexto 19"/>
          <p:cNvSpPr txBox="1"/>
          <p:nvPr/>
        </p:nvSpPr>
        <p:spPr>
          <a:xfrm rot="1264615">
            <a:off x="8693927" y="5685502"/>
            <a:ext cx="3438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PWChalk" panose="02000603000000000000" pitchFamily="2" charset="0"/>
                <a:ea typeface="PWChalk" panose="02000603000000000000" pitchFamily="2" charset="0"/>
                <a:cs typeface="+mj-cs"/>
              </a:rPr>
              <a:t>PARAGRAFO</a:t>
            </a:r>
          </a:p>
        </p:txBody>
      </p:sp>
    </p:spTree>
    <p:extLst>
      <p:ext uri="{BB962C8B-B14F-4D97-AF65-F5344CB8AC3E}">
        <p14:creationId xmlns:p14="http://schemas.microsoft.com/office/powerpoint/2010/main" val="81953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  <p:bldP spid="18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" descr="https://img.clipartfest.com/f0756edae9900a881a0d0e8411847085_download-this-image-as-tag-clipart-png_600-507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498174">
            <a:off x="5902435" y="3582181"/>
            <a:ext cx="1605736" cy="1356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https://img.clipartfest.com/f0756edae9900a881a0d0e8411847085_download-this-image-as-tag-clipart-png_600-507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498174">
            <a:off x="5898916" y="2759254"/>
            <a:ext cx="1605736" cy="1356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aixaDeTexto 14"/>
          <p:cNvSpPr txBox="1"/>
          <p:nvPr/>
        </p:nvSpPr>
        <p:spPr>
          <a:xfrm>
            <a:off x="331761" y="983447"/>
            <a:ext cx="11662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PWChalk" panose="02000603000000000000" pitchFamily="2" charset="0"/>
                <a:ea typeface="PWChalk" panose="02000603000000000000" pitchFamily="2" charset="0"/>
                <a:cs typeface="+mj-cs"/>
              </a:rPr>
              <a:t>CURSO DE HTML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4796488" y="2067714"/>
            <a:ext cx="1710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92D050"/>
                </a:solidFill>
                <a:latin typeface="PWChalk" panose="02000603000000000000" pitchFamily="2" charset="0"/>
                <a:ea typeface="PWChalk" panose="02000603000000000000" pitchFamily="2" charset="0"/>
                <a:cs typeface="+mj-cs"/>
              </a:rPr>
              <a:t>LINK 1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4796488" y="2816873"/>
            <a:ext cx="1710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92D050"/>
                </a:solidFill>
                <a:latin typeface="PWChalk" panose="02000603000000000000" pitchFamily="2" charset="0"/>
                <a:ea typeface="PWChalk" panose="02000603000000000000" pitchFamily="2" charset="0"/>
                <a:cs typeface="+mj-cs"/>
              </a:rPr>
              <a:t>LINK 2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4796488" y="3566033"/>
            <a:ext cx="1710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92D050"/>
                </a:solidFill>
                <a:latin typeface="PWChalk" panose="02000603000000000000" pitchFamily="2" charset="0"/>
                <a:ea typeface="PWChalk" panose="02000603000000000000" pitchFamily="2" charset="0"/>
                <a:cs typeface="+mj-cs"/>
              </a:rPr>
              <a:t>LINK 3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3114529" y="4763902"/>
            <a:ext cx="65778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chemeClr val="bg1"/>
                </a:solidFill>
                <a:latin typeface="PWChalk" panose="02000603000000000000" pitchFamily="2" charset="0"/>
                <a:ea typeface="PWChalk" panose="02000603000000000000" pitchFamily="2" charset="0"/>
              </a:rPr>
              <a:t>HTML (ABREVIAÇÃO DE HYPERTEXT MARKUP LANGUAGE) É UMA LINGUAGEM DE MARCAÇÃO UTILIZADA NA ESTRUTURAÇÃO DE PÁGINAS WEB. </a:t>
            </a:r>
            <a:endParaRPr lang="pt-BR" sz="2400" dirty="0">
              <a:solidFill>
                <a:schemeClr val="bg1"/>
              </a:solidFill>
              <a:latin typeface="PWChalk" panose="02000603000000000000" pitchFamily="2" charset="0"/>
              <a:ea typeface="PWChalk" panose="02000603000000000000" pitchFamily="2" charset="0"/>
              <a:cs typeface="+mj-cs"/>
            </a:endParaRPr>
          </a:p>
        </p:txBody>
      </p:sp>
      <p:pic>
        <p:nvPicPr>
          <p:cNvPr id="27" name="Picture 2" descr="https://img.clipartfest.com/f0756edae9900a881a0d0e8411847085_download-this-image-as-tag-clipart-png_600-507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498174">
            <a:off x="6011613" y="1971035"/>
            <a:ext cx="1605736" cy="1356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s://img.clipartfest.com/f0756edae9900a881a0d0e8411847085_download-this-image-as-tag-clipart-png_600-507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498174">
            <a:off x="8117114" y="1081523"/>
            <a:ext cx="1605736" cy="1356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https://img.clipartfest.com/f0756edae9900a881a0d0e8411847085_download-this-image-as-tag-clipart-png_600-507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498174">
            <a:off x="9610299" y="5159959"/>
            <a:ext cx="1605736" cy="1356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/>
          <p:cNvSpPr txBox="1"/>
          <p:nvPr/>
        </p:nvSpPr>
        <p:spPr>
          <a:xfrm rot="1212509">
            <a:off x="7200743" y="1581334"/>
            <a:ext cx="3438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PWChalk" panose="02000603000000000000" pitchFamily="2" charset="0"/>
                <a:ea typeface="PWChalk" panose="02000603000000000000" pitchFamily="2" charset="0"/>
                <a:cs typeface="+mj-cs"/>
              </a:rPr>
              <a:t>TÍTULO</a:t>
            </a:r>
          </a:p>
        </p:txBody>
      </p:sp>
      <p:sp>
        <p:nvSpPr>
          <p:cNvPr id="16" name="CaixaDeTexto 15"/>
          <p:cNvSpPr txBox="1"/>
          <p:nvPr/>
        </p:nvSpPr>
        <p:spPr>
          <a:xfrm rot="1212509">
            <a:off x="5076249" y="2483096"/>
            <a:ext cx="3438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PWChalk" panose="02000603000000000000" pitchFamily="2" charset="0"/>
                <a:ea typeface="PWChalk" panose="02000603000000000000" pitchFamily="2" charset="0"/>
                <a:cs typeface="+mj-cs"/>
              </a:rPr>
              <a:t>PAGINA 1</a:t>
            </a:r>
          </a:p>
        </p:txBody>
      </p:sp>
      <p:sp>
        <p:nvSpPr>
          <p:cNvPr id="17" name="CaixaDeTexto 16"/>
          <p:cNvSpPr txBox="1"/>
          <p:nvPr/>
        </p:nvSpPr>
        <p:spPr>
          <a:xfrm rot="1212509">
            <a:off x="4948170" y="3248617"/>
            <a:ext cx="3438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PWChalk" panose="02000603000000000000" pitchFamily="2" charset="0"/>
                <a:ea typeface="PWChalk" panose="02000603000000000000" pitchFamily="2" charset="0"/>
                <a:cs typeface="+mj-cs"/>
              </a:rPr>
              <a:t>PAGINA 2</a:t>
            </a:r>
          </a:p>
        </p:txBody>
      </p:sp>
      <p:sp>
        <p:nvSpPr>
          <p:cNvPr id="18" name="CaixaDeTexto 17"/>
          <p:cNvSpPr txBox="1"/>
          <p:nvPr/>
        </p:nvSpPr>
        <p:spPr>
          <a:xfrm rot="1212509">
            <a:off x="4948170" y="4082493"/>
            <a:ext cx="3438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PWChalk" panose="02000603000000000000" pitchFamily="2" charset="0"/>
                <a:ea typeface="PWChalk" panose="02000603000000000000" pitchFamily="2" charset="0"/>
                <a:cs typeface="+mj-cs"/>
              </a:rPr>
              <a:t>PAGINA 3</a:t>
            </a:r>
          </a:p>
        </p:txBody>
      </p:sp>
      <p:sp>
        <p:nvSpPr>
          <p:cNvPr id="20" name="CaixaDeTexto 19"/>
          <p:cNvSpPr txBox="1"/>
          <p:nvPr/>
        </p:nvSpPr>
        <p:spPr>
          <a:xfrm rot="1264615">
            <a:off x="8693927" y="5685502"/>
            <a:ext cx="3438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PWChalk" panose="02000603000000000000" pitchFamily="2" charset="0"/>
                <a:ea typeface="PWChalk" panose="02000603000000000000" pitchFamily="2" charset="0"/>
                <a:cs typeface="+mj-cs"/>
              </a:rPr>
              <a:t>PARAGRAFO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2672188" y="967695"/>
            <a:ext cx="1520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rgbClr val="FFC000"/>
                </a:solidFill>
                <a:latin typeface="PWChalk" panose="02000603000000000000" pitchFamily="2" charset="0"/>
                <a:ea typeface="PWChalk" panose="02000603000000000000" pitchFamily="2" charset="0"/>
                <a:cs typeface="+mj-cs"/>
              </a:rPr>
              <a:t>&lt;H1&gt;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8159613" y="994954"/>
            <a:ext cx="1738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rgbClr val="FFC000"/>
                </a:solidFill>
                <a:latin typeface="PWChalk" panose="02000603000000000000" pitchFamily="2" charset="0"/>
                <a:ea typeface="PWChalk" panose="02000603000000000000" pitchFamily="2" charset="0"/>
                <a:cs typeface="+mj-cs"/>
              </a:rPr>
              <a:t>&lt;/H1&gt;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1321017" y="2050533"/>
            <a:ext cx="37254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FFC000"/>
                </a:solidFill>
                <a:latin typeface="PWChalk" panose="02000603000000000000" pitchFamily="2" charset="0"/>
                <a:ea typeface="PWChalk" panose="02000603000000000000" pitchFamily="2" charset="0"/>
                <a:cs typeface="+mj-cs"/>
              </a:rPr>
              <a:t>&lt;A HREF= “LINK1”&gt;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1303577" y="2775094"/>
            <a:ext cx="37254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FFC000"/>
                </a:solidFill>
                <a:latin typeface="PWChalk" panose="02000603000000000000" pitchFamily="2" charset="0"/>
                <a:ea typeface="PWChalk" panose="02000603000000000000" pitchFamily="2" charset="0"/>
                <a:cs typeface="+mj-cs"/>
              </a:rPr>
              <a:t>&lt;A HRE= “LINK2”&gt;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1303576" y="3517729"/>
            <a:ext cx="37254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FFC000"/>
                </a:solidFill>
                <a:latin typeface="PWChalk" panose="02000603000000000000" pitchFamily="2" charset="0"/>
                <a:ea typeface="PWChalk" panose="02000603000000000000" pitchFamily="2" charset="0"/>
                <a:cs typeface="+mj-cs"/>
              </a:rPr>
              <a:t>&lt;A HRE= “LINK3”&gt;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5595381" y="2047115"/>
            <a:ext cx="1509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FFC000"/>
                </a:solidFill>
                <a:latin typeface="PWChalk" panose="02000603000000000000" pitchFamily="2" charset="0"/>
                <a:ea typeface="PWChalk" panose="02000603000000000000" pitchFamily="2" charset="0"/>
                <a:cs typeface="+mj-cs"/>
              </a:rPr>
              <a:t>&lt;\A&gt;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5736057" y="2789750"/>
            <a:ext cx="1368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FFC000"/>
                </a:solidFill>
                <a:latin typeface="PWChalk" panose="02000603000000000000" pitchFamily="2" charset="0"/>
                <a:ea typeface="PWChalk" panose="02000603000000000000" pitchFamily="2" charset="0"/>
                <a:cs typeface="+mj-cs"/>
              </a:rPr>
              <a:t>&lt;\A&gt;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5631926" y="3518317"/>
            <a:ext cx="1598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FFC000"/>
                </a:solidFill>
                <a:latin typeface="PWChalk" panose="02000603000000000000" pitchFamily="2" charset="0"/>
                <a:ea typeface="PWChalk" panose="02000603000000000000" pitchFamily="2" charset="0"/>
                <a:cs typeface="+mj-cs"/>
              </a:rPr>
              <a:t>&lt;\A&gt;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1706493" y="4691358"/>
            <a:ext cx="1520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rgbClr val="FFC000"/>
                </a:solidFill>
                <a:latin typeface="PWChalk" panose="02000603000000000000" pitchFamily="2" charset="0"/>
                <a:ea typeface="PWChalk" panose="02000603000000000000" pitchFamily="2" charset="0"/>
                <a:cs typeface="+mj-cs"/>
              </a:rPr>
              <a:t>&lt;P&gt;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8514963" y="5840290"/>
            <a:ext cx="1520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rgbClr val="FFC000"/>
                </a:solidFill>
                <a:latin typeface="PWChalk" panose="02000603000000000000" pitchFamily="2" charset="0"/>
                <a:ea typeface="PWChalk" panose="02000603000000000000" pitchFamily="2" charset="0"/>
                <a:cs typeface="+mj-cs"/>
              </a:rPr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51432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  <p:bldP spid="18" grpId="0"/>
      <p:bldP spid="20" grpId="0"/>
      <p:bldP spid="25" grpId="0"/>
      <p:bldP spid="26" grpId="0"/>
      <p:bldP spid="32" grpId="0"/>
      <p:bldP spid="34" grpId="0"/>
      <p:bldP spid="35" grpId="0"/>
      <p:bldP spid="36" grpId="0"/>
      <p:bldP spid="37" grpId="0"/>
      <p:bldP spid="38" grpId="0"/>
      <p:bldP spid="39" grpId="0"/>
      <p:bldP spid="40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332</Words>
  <Application>Microsoft Office PowerPoint</Application>
  <PresentationFormat>Widescreen</PresentationFormat>
  <Paragraphs>95</Paragraphs>
  <Slides>12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ChalkDust</vt:lpstr>
      <vt:lpstr>PWChalk</vt:lpstr>
      <vt:lpstr>Tema do Office</vt:lpstr>
      <vt:lpstr>ab  FUNDAMENTOS DE WEB DESIGN  ab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  FUNDAMENTOS DE WEB DESIGN  ab</dc:title>
  <dc:creator>Adriel Santos Lousada</dc:creator>
  <cp:lastModifiedBy>Adriel Lousada</cp:lastModifiedBy>
  <cp:revision>39</cp:revision>
  <dcterms:created xsi:type="dcterms:W3CDTF">2017-04-26T13:35:01Z</dcterms:created>
  <dcterms:modified xsi:type="dcterms:W3CDTF">2017-04-29T02:36:35Z</dcterms:modified>
</cp:coreProperties>
</file>