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6E8C4-C8FE-4385-BE47-589D359C281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2CD2-83BD-4688-BDEE-5D18022F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11/06/2017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FUNDAMENTOS DE WEB DESIGN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ADRIEL  LOUSADA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HTML BÁSICO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780927" y="1986800"/>
            <a:ext cx="434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FERRAMENTAS ONLINE:</a:t>
            </a:r>
          </a:p>
          <a:p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BLOGGER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WIX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WORDPRESS</a:t>
            </a:r>
          </a:p>
          <a:p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r>
              <a:rPr lang="pt-BR" sz="2400" dirty="0">
                <a:solidFill>
                  <a:schemeClr val="accent6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FERRAMENTAS OFFLINE:</a:t>
            </a:r>
          </a:p>
          <a:p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BLOCO DE NOTAS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NOTEPAD++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DREAMWEAVER</a:t>
            </a:r>
          </a:p>
          <a:p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815" y="328246"/>
            <a:ext cx="108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QUAIS FERRAMENTAS SÃO UTILIZADAS PARA CRIAR UM SITE?</a:t>
            </a:r>
          </a:p>
        </p:txBody>
      </p:sp>
    </p:spTree>
    <p:extLst>
      <p:ext uri="{BB962C8B-B14F-4D97-AF65-F5344CB8AC3E}">
        <p14:creationId xmlns:p14="http://schemas.microsoft.com/office/powerpoint/2010/main" val="24081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499616" y="1852688"/>
            <a:ext cx="94000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DOMÍNIO</a:t>
            </a:r>
          </a:p>
          <a:p>
            <a:pPr algn="ctr"/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É A BASE DE TODA A SUA IDENTIFICAÇÃO PROFISSIONAL NA INTERNET. É O “NOME” DO SEU SITE E DOS SEUS E-MAILS. ELE É COMPOSTO POR UM NOME E UMA EXTENSÃO, EXEMPLO:</a:t>
            </a:r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NOMEDAEMPRESA.COM.BR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COMO COLOCO O SITE NO AR?</a:t>
            </a:r>
          </a:p>
        </p:txBody>
      </p:sp>
    </p:spTree>
    <p:extLst>
      <p:ext uri="{BB962C8B-B14F-4D97-AF65-F5344CB8AC3E}">
        <p14:creationId xmlns:p14="http://schemas.microsoft.com/office/powerpoint/2010/main" val="19978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499616" y="1852688"/>
            <a:ext cx="940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HOSPEDAGEM</a:t>
            </a:r>
          </a:p>
          <a:p>
            <a:pPr algn="ctr"/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 É O SERVIÇO DE ARMAZENAMENTO DE UM SITE E DISPONIBILIZAÇÃO CONSTANTE DO MESMO NA INTERNET, POSSIBILITANDO QUE ELE SEJA ACESSADO 24 HORAS POR DIA.</a:t>
            </a:r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COMO COLOCO O SITE NO AR?</a:t>
            </a:r>
          </a:p>
        </p:txBody>
      </p:sp>
    </p:spTree>
    <p:extLst>
      <p:ext uri="{BB962C8B-B14F-4D97-AF65-F5344CB8AC3E}">
        <p14:creationId xmlns:p14="http://schemas.microsoft.com/office/powerpoint/2010/main" val="13320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37735" y="2413078"/>
            <a:ext cx="1087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</a:t>
            </a: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CRIANDO MEU PRIMEIRO SITE</a:t>
            </a:r>
          </a:p>
        </p:txBody>
      </p:sp>
    </p:spTree>
    <p:extLst>
      <p:ext uri="{BB962C8B-B14F-4D97-AF65-F5344CB8AC3E}">
        <p14:creationId xmlns:p14="http://schemas.microsoft.com/office/powerpoint/2010/main" val="411545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499616" y="2791472"/>
            <a:ext cx="940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accent6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NOTEPAD++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accent6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WEB BROWSER (GOOGLE CHROME)</a:t>
            </a:r>
            <a:endParaRPr lang="pt-BR" sz="2400" dirty="0">
              <a:solidFill>
                <a:schemeClr val="accent6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FERRAMENTAS NECESSÁRIAS</a:t>
            </a:r>
          </a:p>
        </p:txBody>
      </p:sp>
    </p:spTree>
    <p:extLst>
      <p:ext uri="{BB962C8B-B14F-4D97-AF65-F5344CB8AC3E}">
        <p14:creationId xmlns:p14="http://schemas.microsoft.com/office/powerpoint/2010/main" val="28008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ChalkDust</vt:lpstr>
      <vt:lpstr>PWChalk</vt:lpstr>
      <vt:lpstr>Tema do Office</vt:lpstr>
      <vt:lpstr>ab  FUNDAMENTOS DE WEB DESIGN  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Microsoft</cp:lastModifiedBy>
  <cp:revision>43</cp:revision>
  <dcterms:created xsi:type="dcterms:W3CDTF">2017-04-26T13:35:01Z</dcterms:created>
  <dcterms:modified xsi:type="dcterms:W3CDTF">2017-06-11T14:18:10Z</dcterms:modified>
</cp:coreProperties>
</file>