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>
        <p:scale>
          <a:sx n="66" d="100"/>
          <a:sy n="66" d="100"/>
        </p:scale>
        <p:origin x="87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77E1A-1865-48B9-ACEC-FD9432C51F98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1B150-FC7C-4512-BB20-F20B9F5916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96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 termo while pode ser traduzido para o português como “enquanto”. Este termo é utilizado para construir uma estrutura de repetição que executa, repetidamente, uma única instrução ou um bloco delas “enquanto” uma expressão booleana for verdadeira.</a:t>
            </a:r>
          </a:p>
          <a:p>
            <a:endParaRPr lang="pt-BR" dirty="0" smtClean="0"/>
          </a:p>
          <a:p>
            <a:r>
              <a:rPr lang="pt-BR" dirty="0" smtClean="0"/>
              <a:t>Veja que a inicialização precede o início da repetição.  A palavra reservada while sempre será seguida de um par de parênteses, que delimitam a condição desta estrutura de repetição. Essa condição deve ser uma expressão booleana e, enquanto ela for verdadeira, esta estrutura continuará executando as instruções contidas no seu corpo.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1B150-FC7C-4512-BB20-F20B9F5916A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85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estrutura de repetição do-while é uma variação da estrutura while. Existe uma diferença sutil, porém importante, entre elas. Em um laço while, a condição é testada antes da primeira execução das instruções que compõem seu corpo. Desse modo, se a condição for falsa na primeira vez em que for avaliada, as instrução desse laço não serão executadas nenhuma vez. Em um laço do-while, por outro lado, a condição somente é avaliada depois que suas instruções são executadas pela primeira vez, assim, mesmo que a condição desse laço seja falsa antes de ele iniciar, suas instruções serão executadas pelo menos uma vez.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1B150-FC7C-4512-BB20-F20B9F5916A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301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Observe que a inicialização, condição e iteração aparecem, entre parênteses, após a palavra reservada “for” e elas são separadas apenas por um ponto-e-vírgula. A instrução ou bloco de instruções que este tipo de laço repete são transcritos a partir da linha subsequente ao seu cabeçalho.</a:t>
            </a:r>
          </a:p>
          <a:p>
            <a:endParaRPr lang="pt-BR" dirty="0" smtClean="0"/>
          </a:p>
          <a:p>
            <a:r>
              <a:rPr lang="pt-BR" dirty="0" smtClean="0"/>
              <a:t>O laço for e o laço while são apenas formas diferentes de uma mesma estrutura básica de repetição. Qualquer laço for pode ser transcrito em termos de um laço while e vice-versa. Do mesmo modo que em um laço while, se a condição de um laço for já é falsa logo na primeira avaliação que se fizer dela, as instruções contidas em seu corpo jamais serão executadas.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1B150-FC7C-4512-BB20-F20B9F5916A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8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Observe que a inicialização, condição e iteração aparecem, entre parênteses, após a palavra reservada “for” e elas são separadas apenas por um ponto-e-vírgula. A instrução ou bloco de instruções que este tipo de laço repete são transcritos a partir da linha subsequente ao seu cabeçalho.</a:t>
            </a:r>
          </a:p>
          <a:p>
            <a:endParaRPr lang="pt-BR" dirty="0" smtClean="0"/>
          </a:p>
          <a:p>
            <a:r>
              <a:rPr lang="pt-BR" dirty="0" smtClean="0"/>
              <a:t>O laço for e o laço while são apenas formas diferentes de uma mesma estrutura básica de repetição. Qualquer laço for pode ser transcrito em termos de um laço while e vice-versa. Do mesmo modo que em um laço while, se a condição de um laço for já é falsa logo na primeira avaliação que se fizer dela, as instruções contidas em seu corpo jamais serão executadas.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1B150-FC7C-4512-BB20-F20B9F5916A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33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220" y="6083555"/>
            <a:ext cx="711815" cy="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05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220" y="6083555"/>
            <a:ext cx="711815" cy="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2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5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50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02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6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5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94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A1AD-170D-42AD-8938-6BE4F08BF064}" type="datetimeFigureOut">
              <a:rPr lang="pt-BR" smtClean="0"/>
              <a:t>20/05/2017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220" y="6083555"/>
            <a:ext cx="711815" cy="7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0588" y="988642"/>
            <a:ext cx="6766078" cy="4927601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LÓGICA DE PROGRAMAÇÃO</a:t>
            </a: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 err="1" smtClean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  <a:endParaRPr lang="pt-BR" sz="5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1565" y="965198"/>
            <a:ext cx="3734326" cy="4927602"/>
          </a:xfrm>
        </p:spPr>
        <p:txBody>
          <a:bodyPr anchor="ctr">
            <a:normAutofit/>
          </a:bodyPr>
          <a:lstStyle/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RAGE</a:t>
            </a: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PROFESSOR: </a:t>
            </a:r>
            <a:r>
              <a:rPr lang="pt-BR" sz="20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GUSTAVO </a:t>
            </a:r>
          </a:p>
          <a:p>
            <a:pPr algn="r"/>
            <a:r>
              <a:rPr lang="pt-BR" sz="20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CORTES</a:t>
            </a:r>
            <a:endParaRPr lang="pt-BR" sz="20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CURSO: </a:t>
            </a:r>
            <a:r>
              <a:rPr lang="pt-BR" sz="20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ESTRUTURAS </a:t>
            </a:r>
            <a:r>
              <a:rPr lang="pt-BR" sz="20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REPETITIVAS</a:t>
            </a:r>
            <a:endParaRPr lang="pt-BR" sz="20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AULA </a:t>
            </a:r>
            <a:r>
              <a:rPr lang="pt-BR" sz="20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2</a:t>
            </a:r>
            <a:endParaRPr lang="pt-BR" sz="20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FOR - ESTRUTURA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544" y="1526711"/>
            <a:ext cx="7068457" cy="44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FOR – EXEMPLO</a:t>
            </a:r>
          </a:p>
        </p:txBody>
      </p:sp>
      <p:pic>
        <p:nvPicPr>
          <p:cNvPr id="3074" name="Picture 2" descr="f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10" y="2224656"/>
            <a:ext cx="8886825" cy="30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CONCEITO 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3601" y="2277284"/>
            <a:ext cx="10879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Estrutura Repetitiva submete uma instrução ou bloco a uma série de repetições, que podem ser de quantidades de vezes definida ou não.</a:t>
            </a:r>
            <a:endParaRPr lang="pt-BR" sz="28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SINTAXE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5193741" y="1070110"/>
            <a:ext cx="1569492" cy="51861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Início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Fluxograma: Entrada manual 2"/>
          <p:cNvSpPr/>
          <p:nvPr/>
        </p:nvSpPr>
        <p:spPr>
          <a:xfrm>
            <a:off x="5357514" y="1875328"/>
            <a:ext cx="1241946" cy="629035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Entrada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stCxn id="2" idx="2"/>
            <a:endCxn id="3" idx="0"/>
          </p:cNvCxnSpPr>
          <p:nvPr/>
        </p:nvCxnSpPr>
        <p:spPr>
          <a:xfrm>
            <a:off x="5978487" y="1588725"/>
            <a:ext cx="0" cy="34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3" idx="2"/>
            <a:endCxn id="17" idx="0"/>
          </p:cNvCxnSpPr>
          <p:nvPr/>
        </p:nvCxnSpPr>
        <p:spPr>
          <a:xfrm>
            <a:off x="5978487" y="2504363"/>
            <a:ext cx="0" cy="32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/>
          <p:cNvSpPr/>
          <p:nvPr/>
        </p:nvSpPr>
        <p:spPr>
          <a:xfrm>
            <a:off x="5749887" y="4758154"/>
            <a:ext cx="457200" cy="4572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Processo 28"/>
          <p:cNvSpPr/>
          <p:nvPr/>
        </p:nvSpPr>
        <p:spPr>
          <a:xfrm>
            <a:off x="5090564" y="3610359"/>
            <a:ext cx="1775843" cy="88461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Instruções Submetidas a repetição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Fluxograma: Conector 16"/>
          <p:cNvSpPr/>
          <p:nvPr/>
        </p:nvSpPr>
        <p:spPr>
          <a:xfrm>
            <a:off x="5749887" y="2825613"/>
            <a:ext cx="457200" cy="4572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193741" y="5771500"/>
            <a:ext cx="1569492" cy="51861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Saida</a:t>
            </a:r>
            <a:r>
              <a:rPr lang="pt-BR" dirty="0" smtClean="0">
                <a:solidFill>
                  <a:schemeClr val="tx1"/>
                </a:solidFill>
              </a:rPr>
              <a:t> de Repetição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/>
          <p:cNvCxnSpPr>
            <a:stCxn id="25" idx="4"/>
            <a:endCxn id="26" idx="0"/>
          </p:cNvCxnSpPr>
          <p:nvPr/>
        </p:nvCxnSpPr>
        <p:spPr>
          <a:xfrm>
            <a:off x="5978487" y="5215354"/>
            <a:ext cx="0" cy="556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7" idx="4"/>
            <a:endCxn id="29" idx="0"/>
          </p:cNvCxnSpPr>
          <p:nvPr/>
        </p:nvCxnSpPr>
        <p:spPr>
          <a:xfrm flipH="1">
            <a:off x="5978486" y="3282813"/>
            <a:ext cx="1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9" idx="2"/>
            <a:endCxn id="25" idx="0"/>
          </p:cNvCxnSpPr>
          <p:nvPr/>
        </p:nvCxnSpPr>
        <p:spPr>
          <a:xfrm>
            <a:off x="5978486" y="4494974"/>
            <a:ext cx="1" cy="2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25" idx="2"/>
            <a:endCxn id="17" idx="2"/>
          </p:cNvCxnSpPr>
          <p:nvPr/>
        </p:nvCxnSpPr>
        <p:spPr>
          <a:xfrm rot="10800000">
            <a:off x="5749887" y="3054214"/>
            <a:ext cx="12700" cy="1932541"/>
          </a:xfrm>
          <a:prstGeom prst="bentConnector3">
            <a:avLst>
              <a:gd name="adj1" fmla="val 11628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ESTRUTURAS REPETITIVAS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94868" y="1991826"/>
            <a:ext cx="104999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While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sz="3200" dirty="0" smtClean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Do while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sz="3200" dirty="0" smtClean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for</a:t>
            </a:r>
            <a:endParaRPr lang="pt-BR" sz="32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WHILE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251667" y="1991826"/>
            <a:ext cx="3532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sintaxe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7101951" y="2517078"/>
            <a:ext cx="30480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          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</a:rPr>
              <a:t>        </a:t>
            </a:r>
            <a:r>
              <a:rPr lang="pt-BR" sz="2000" b="1" dirty="0" smtClean="0">
                <a:solidFill>
                  <a:schemeClr val="bg1"/>
                </a:solidFill>
              </a:rPr>
              <a:t>while</a:t>
            </a:r>
            <a:r>
              <a:rPr lang="pt-BR" sz="2000" dirty="0" smtClean="0">
                <a:solidFill>
                  <a:schemeClr val="bg1"/>
                </a:solidFill>
              </a:rPr>
              <a:t>(</a:t>
            </a:r>
            <a:r>
              <a:rPr lang="pt-BR" sz="2000" b="1" dirty="0" smtClean="0">
                <a:solidFill>
                  <a:schemeClr val="accent6"/>
                </a:solidFill>
              </a:rPr>
              <a:t>condição</a:t>
            </a:r>
            <a:r>
              <a:rPr lang="pt-BR" sz="2000" dirty="0" smtClean="0">
                <a:solidFill>
                  <a:schemeClr val="bg1"/>
                </a:solidFill>
              </a:rPr>
              <a:t>) </a:t>
            </a:r>
            <a:r>
              <a:rPr lang="pt-BR" sz="20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               </a:t>
            </a:r>
            <a:r>
              <a:rPr lang="pt-BR" sz="2000" i="1" dirty="0" smtClean="0">
                <a:solidFill>
                  <a:schemeClr val="bg1"/>
                </a:solidFill>
              </a:rPr>
              <a:t>&lt; instrução 1&gt;</a:t>
            </a:r>
          </a:p>
          <a:p>
            <a:r>
              <a:rPr lang="pt-BR" sz="2000" i="1" dirty="0" smtClean="0">
                <a:solidFill>
                  <a:schemeClr val="bg1"/>
                </a:solidFill>
              </a:rPr>
              <a:t>                   &lt;instrução 2&gt;</a:t>
            </a:r>
          </a:p>
          <a:p>
            <a:r>
              <a:rPr lang="pt-BR" sz="2000" i="1" dirty="0" smtClean="0">
                <a:solidFill>
                  <a:schemeClr val="bg1"/>
                </a:solidFill>
              </a:rPr>
              <a:t>	     i++</a:t>
            </a:r>
            <a:endParaRPr lang="pt-BR" sz="2000" i="1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          </a:t>
            </a:r>
            <a:r>
              <a:rPr lang="pt-BR" sz="2000" dirty="0" smtClean="0">
                <a:solidFill>
                  <a:srgbClr val="FF0000"/>
                </a:solidFill>
              </a:rPr>
              <a:t>}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4868" y="1991826"/>
            <a:ext cx="6356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Uma instrução de repetição </a:t>
            </a:r>
            <a:r>
              <a:rPr lang="pt-BR" sz="2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que permite 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ao programador especificar que um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programa deve repetir uma ação enquanto alguma condição permanecer verdadeira.</a:t>
            </a:r>
          </a:p>
        </p:txBody>
      </p:sp>
    </p:spTree>
    <p:extLst>
      <p:ext uri="{BB962C8B-B14F-4D97-AF65-F5344CB8AC3E}">
        <p14:creationId xmlns:p14="http://schemas.microsoft.com/office/powerpoint/2010/main" val="21213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83" y="1772194"/>
            <a:ext cx="8734880" cy="328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WHILE - EXEMPLO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DO WHILE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251667" y="1991826"/>
            <a:ext cx="3532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sintaxe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7101951" y="2517078"/>
            <a:ext cx="30480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          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	</a:t>
            </a:r>
            <a:r>
              <a:rPr lang="pt-BR" sz="2000" b="1" dirty="0" smtClean="0">
                <a:solidFill>
                  <a:schemeClr val="bg1"/>
                </a:solidFill>
              </a:rPr>
              <a:t>do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               </a:t>
            </a:r>
            <a:r>
              <a:rPr lang="pt-BR" sz="2000" i="1" dirty="0" smtClean="0">
                <a:solidFill>
                  <a:schemeClr val="bg1"/>
                </a:solidFill>
              </a:rPr>
              <a:t>&lt; instrução 1&gt;</a:t>
            </a:r>
          </a:p>
          <a:p>
            <a:r>
              <a:rPr lang="pt-BR" sz="2000" i="1" dirty="0" smtClean="0">
                <a:solidFill>
                  <a:schemeClr val="bg1"/>
                </a:solidFill>
              </a:rPr>
              <a:t>                   &lt;instrução 2&gt;</a:t>
            </a:r>
          </a:p>
          <a:p>
            <a:r>
              <a:rPr lang="pt-BR" sz="2000" i="1" dirty="0">
                <a:solidFill>
                  <a:schemeClr val="bg1"/>
                </a:solidFill>
              </a:rPr>
              <a:t>	</a:t>
            </a:r>
            <a:r>
              <a:rPr lang="pt-BR" sz="2000" i="1" dirty="0" smtClean="0">
                <a:solidFill>
                  <a:schemeClr val="bg1"/>
                </a:solidFill>
              </a:rPr>
              <a:t>     i++</a:t>
            </a:r>
            <a:endParaRPr lang="pt-BR" sz="2000" i="1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        	</a:t>
            </a:r>
            <a:r>
              <a:rPr lang="pt-BR" sz="2000" dirty="0" smtClean="0">
                <a:solidFill>
                  <a:srgbClr val="FF0000"/>
                </a:solidFill>
              </a:rPr>
              <a:t>}</a:t>
            </a:r>
            <a:r>
              <a:rPr lang="pt-BR" sz="2000" b="1" dirty="0" smtClean="0">
                <a:solidFill>
                  <a:schemeClr val="bg1"/>
                </a:solidFill>
              </a:rPr>
              <a:t>while</a:t>
            </a:r>
            <a:r>
              <a:rPr lang="pt-BR" sz="2000" dirty="0">
                <a:solidFill>
                  <a:schemeClr val="bg1"/>
                </a:solidFill>
              </a:rPr>
              <a:t>(</a:t>
            </a:r>
            <a:r>
              <a:rPr lang="pt-BR" sz="2000" b="1" dirty="0">
                <a:solidFill>
                  <a:schemeClr val="accent6"/>
                </a:solidFill>
              </a:rPr>
              <a:t>condição</a:t>
            </a:r>
            <a:r>
              <a:rPr lang="pt-BR" sz="2000" dirty="0">
                <a:solidFill>
                  <a:schemeClr val="bg1"/>
                </a:solidFill>
              </a:rPr>
              <a:t>) 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4868" y="1991826"/>
            <a:ext cx="6356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é 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uma variação da estrutura while. </a:t>
            </a:r>
            <a:r>
              <a:rPr lang="pt-BR" sz="2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Onde Existe 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uma diferença sutil, porém importante</a:t>
            </a:r>
            <a:r>
              <a:rPr lang="pt-BR" sz="2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, a instrução é executada pelo menos uma vez</a:t>
            </a:r>
            <a:endParaRPr lang="pt-BR" sz="24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DO </a:t>
            </a:r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WHILE - EXEMPLO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66" y="1988074"/>
            <a:ext cx="9068778" cy="35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FOR</a:t>
            </a:r>
            <a:endParaRPr lang="pt-BR" sz="3600" dirty="0">
              <a:solidFill>
                <a:schemeClr val="accent1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4868" y="1991826"/>
            <a:ext cx="10499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Uma instrução de repetição </a:t>
            </a:r>
            <a:r>
              <a:rPr lang="pt-BR" sz="2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QUE permite o 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programador especificar que </a:t>
            </a:r>
            <a:r>
              <a:rPr lang="pt-BR" sz="2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um programa 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deve repetir uma ação </a:t>
            </a:r>
            <a:r>
              <a:rPr lang="pt-BR" sz="2400" dirty="0" smtClean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N VEZES, DESDE QUE O N SEJA CONHECIDO ANTERIORMENTE</a:t>
            </a:r>
            <a:endParaRPr lang="pt-BR" sz="2400" dirty="0">
              <a:solidFill>
                <a:schemeClr val="bg1"/>
              </a:solidFill>
              <a:latin typeface="ChalkDust" pitchFamily="2" charset="0"/>
              <a:ea typeface="PWChalk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630</Words>
  <Application>Microsoft Office PowerPoint</Application>
  <PresentationFormat>Widescreen</PresentationFormat>
  <Paragraphs>59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ChalkDust</vt:lpstr>
      <vt:lpstr>PWChalk</vt:lpstr>
      <vt:lpstr>Tema do Office</vt:lpstr>
      <vt:lpstr>ab  LÓGICA DE PROGRAMAÇÃO  ab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 FUNDAMENTOS DE WEB DESIGN  ab</dc:title>
  <dc:creator>Adriel Santos Lousada</dc:creator>
  <cp:lastModifiedBy>Gustavo Miranda Cortes</cp:lastModifiedBy>
  <cp:revision>30</cp:revision>
  <dcterms:created xsi:type="dcterms:W3CDTF">2017-04-26T13:35:01Z</dcterms:created>
  <dcterms:modified xsi:type="dcterms:W3CDTF">2017-05-20T14:37:00Z</dcterms:modified>
</cp:coreProperties>
</file>