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5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0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88642"/>
            <a:ext cx="6766078" cy="4927601"/>
          </a:xfrm>
        </p:spPr>
        <p:txBody>
          <a:bodyPr anchor="ctr">
            <a:normAutofit/>
          </a:bodyPr>
          <a:lstStyle/>
          <a:p>
            <a:r>
              <a:rPr lang="pt-BR" sz="5400" dirty="0" err="1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r>
              <a:rPr lang="pt-BR" sz="54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COMO FAZER UMA RESENHA</a:t>
            </a: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err="1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endParaRPr lang="pt-BR" sz="5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565" y="965198"/>
            <a:ext cx="3734326" cy="4927602"/>
          </a:xfrm>
        </p:spPr>
        <p:txBody>
          <a:bodyPr anchor="ctr">
            <a:norm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RAGE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PROFESSOR: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GUSTAVO </a:t>
            </a:r>
          </a:p>
          <a:p>
            <a:pPr algn="r"/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CORTES</a:t>
            </a:r>
            <a:endParaRPr lang="pt-BR" sz="20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algn="r"/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CURSO: METODOLOGIA DO TRABALHO CIENTIFICO</a:t>
            </a:r>
            <a:endParaRPr lang="pt-BR" sz="20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2357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33"/>
    </mc:Choice>
    <mc:Fallback>
      <p:transition spd="slow" advTm="132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RESENHA X RESUMO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1" y="1704078"/>
            <a:ext cx="108790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A POUCA DIFERENÇA ENTRE RESUMO E RESENHA. </a:t>
            </a: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Uma resenha deve ser feita com base em algo que você leu, podendo colocar suas opiniões próprias no meio da resenha de forma crítica. </a:t>
            </a:r>
            <a:r>
              <a:rPr lang="pt-BR" sz="28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JÁ NO Resumo </a:t>
            </a: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nada mais é do que uma diminuição de um texto ou de algum assunto abordado, nunca perdendo o foco do assunto principal.</a:t>
            </a:r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5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4"/>
    </mc:Choice>
    <mc:Fallback>
      <p:transition spd="slow" advTm="8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O QUE DEVE CONSTAR EM UMA RESENHA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1" y="1704078"/>
            <a:ext cx="108790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Devem constar: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O título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A referência bibliográfica da obra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Alguns dados bibliográficos do autor da obra resenhada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O resumo, ou síntese do conteúdo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A avaliação crítica</a:t>
            </a:r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0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4"/>
    </mc:Choice>
    <mc:Fallback>
      <p:transition spd="slow" advTm="8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INICIANDO UMA RESENHA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44670" y="1308293"/>
            <a:ext cx="108790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t-BR" sz="28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QUAL </a:t>
            </a:r>
            <a:r>
              <a:rPr lang="pt-BR" sz="28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O TEMA TRATADO PELO AUTOR</a:t>
            </a:r>
            <a:r>
              <a:rPr lang="pt-BR" sz="28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?</a:t>
            </a:r>
          </a:p>
          <a:p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2800" b="1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2.</a:t>
            </a:r>
            <a:r>
              <a:rPr lang="pt-BR" sz="28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QUAL O PROBLEMA QUE ELE COLOCA</a:t>
            </a:r>
            <a:r>
              <a:rPr lang="pt-BR" sz="28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?</a:t>
            </a:r>
          </a:p>
          <a:p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2800" b="1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3.</a:t>
            </a:r>
            <a:r>
              <a:rPr lang="pt-BR" sz="28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QUAL A POSIÇÃO DEFENDIDA PELO AUTOR COM RELAÇÃO A ESTE PROBLEMA</a:t>
            </a:r>
            <a:r>
              <a:rPr lang="pt-BR" sz="28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?</a:t>
            </a:r>
          </a:p>
          <a:p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2800" b="1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4.</a:t>
            </a:r>
            <a:r>
              <a:rPr lang="pt-BR" sz="28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QUAIS OS ARGUMENTOS CENTRAIS E COMPLEMENTARES UTILIZADOS PELO AUTOR PARA DEFENDER SUA POSIÇÃO?</a:t>
            </a:r>
          </a:p>
          <a:p>
            <a:pPr algn="ctr"/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4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"/>
    </mc:Choice>
    <mc:Fallback>
      <p:transition spd="slow" advTm="60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FORMULANDO SUA RESENHA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44670" y="1308293"/>
            <a:ext cx="108790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NOS PARÁGRAFOS INICIAIS, UMA INTRODUÇÃO À OBRA RESENHADA, APRESENTANDO:</a:t>
            </a:r>
          </a:p>
          <a:p>
            <a:pPr marL="514350" indent="-514350"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O ASSUNTO/ TEMA;</a:t>
            </a:r>
          </a:p>
          <a:p>
            <a:pPr marL="514350" indent="-514350"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O PROBLEMA ELABORADO PELO AUTOR;</a:t>
            </a:r>
          </a:p>
          <a:p>
            <a:pPr marL="514350" indent="-514350"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E A POSIÇÃO DO AUTOR DIANTE DESTE PROBLEMA.</a:t>
            </a:r>
          </a:p>
          <a:p>
            <a:pPr marL="514350" indent="-514350">
              <a:buAutoNum type="arabicPeriod"/>
            </a:pPr>
            <a:endParaRPr lang="pt-BR" sz="2800" b="1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2800" b="1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NO DESENVOLVIMENTO, A APRESENTAÇÃO DO CONTEÚDO DA OBRA, ENFATIZANDO:</a:t>
            </a:r>
          </a:p>
          <a:p>
            <a:pPr marL="514350" indent="-514350"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AS IDÉIAS CENTRAIS DO TEXTO;</a:t>
            </a:r>
          </a:p>
          <a:p>
            <a:pPr marL="514350" indent="-514350">
              <a:buAutoNum type="arabicPeriod"/>
            </a:pPr>
            <a:r>
              <a:rPr lang="pt-BR" sz="22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OS ARGUMENTOS E IDÉIAS SECUNDÁRIAS.</a:t>
            </a:r>
          </a:p>
          <a:p>
            <a:pPr algn="ctr"/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"/>
    </mc:Choice>
    <mc:Fallback>
      <p:transition spd="slow" advTm="16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44670" y="1308293"/>
            <a:ext cx="108790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POR FIM, UMA CONCLUSÃO APRESENTANDO SUA CRÍTICA PESSOAL, OU SEJA:</a:t>
            </a:r>
          </a:p>
          <a:p>
            <a:endParaRPr lang="pt-BR" sz="2800" b="1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UMA AVALIAÇÃO DAS IDÉIAS DO AUTOR FRENTE A OUTROS TEXTOS E AUTORES;</a:t>
            </a:r>
          </a:p>
          <a:p>
            <a:endParaRPr lang="pt-BR" sz="2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UMA AVALIAÇÃO DA QUALIDADE DO TEXTO, QUANTO À SUA COERÊNCIA, VALIDADE, ORIGINALIDADE, PROFUNDIDADE, ALCANCE, ETC.</a:t>
            </a:r>
            <a:endParaRPr lang="pt-BR" sz="22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FORMULANDO SUA RESENHA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3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"/>
    </mc:Choice>
    <mc:Fallback>
      <p:transition spd="slow" advTm="16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277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ChalkDust</vt:lpstr>
      <vt:lpstr>PWChalk</vt:lpstr>
      <vt:lpstr>Tema do Office</vt:lpstr>
      <vt:lpstr>Ab  COMO FAZER UMA RESENHA  ab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 FUNDAMENTOS DE WEB DESIGN  ab</dc:title>
  <dc:creator>Adriel Santos Lousada</dc:creator>
  <cp:lastModifiedBy>Gustavo Miranda Cortes</cp:lastModifiedBy>
  <cp:revision>19</cp:revision>
  <dcterms:created xsi:type="dcterms:W3CDTF">2017-04-26T13:35:01Z</dcterms:created>
  <dcterms:modified xsi:type="dcterms:W3CDTF">2017-04-28T19:32:33Z</dcterms:modified>
</cp:coreProperties>
</file>