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0db21edf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0db21edf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0db21edf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0db21edf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f37effe9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f37effe9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f37effe9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f37effe9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0db21ed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0db21ed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f37effe9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f37effe9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f37effe9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f37effe9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f37effe9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f37effe9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0db21edf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0db21edf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fb93e3d1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fb93e3d1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f37effe9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f37effe9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0"/>
            <a:ext cx="8520600" cy="11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Predicting Heart Disease</a:t>
            </a:r>
            <a:endParaRPr sz="43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938" y="1232975"/>
            <a:ext cx="6602134" cy="371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400" y="44400"/>
            <a:ext cx="5629175" cy="39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6750" y="4078025"/>
            <a:ext cx="38481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Recommendations…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Affecting your ST segment is a question for the cardiologists.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 segment is an important part of heart disease screening.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Questions…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278275"/>
            <a:ext cx="332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 model?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region analysis?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from more regions?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Dietary cholesterol?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ST slope flat correlation?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300" y="766763"/>
            <a:ext cx="450532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71025"/>
            <a:ext cx="8520600" cy="18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Cardiovascular disease is the leading cause of death worldwide.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Heart disease is a cardiovascular disease.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037" y="2017400"/>
            <a:ext cx="3917915" cy="26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1414725"/>
            <a:ext cx="420624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400" y="1414713"/>
            <a:ext cx="4206241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631050" y="192425"/>
            <a:ext cx="788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CCCC"/>
                </a:solidFill>
              </a:rPr>
              <a:t>Feature importances</a:t>
            </a:r>
            <a:endParaRPr sz="3000">
              <a:solidFill>
                <a:srgbClr val="CCCCCC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088" y="880300"/>
            <a:ext cx="5568696" cy="420208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2427425" y="1087900"/>
            <a:ext cx="4299900" cy="459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1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 segment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" y="948100"/>
            <a:ext cx="8663958" cy="40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527550" y="148025"/>
            <a:ext cx="808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</a:rPr>
              <a:t>ML algorithms</a:t>
            </a:r>
            <a:endParaRPr sz="2500">
              <a:solidFill>
                <a:schemeClr val="accent2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088" y="717425"/>
            <a:ext cx="5385814" cy="4381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75" y="1466175"/>
            <a:ext cx="4780873" cy="188337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1398775" y="1041850"/>
            <a:ext cx="24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OneHot Encoding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700" y="1522500"/>
            <a:ext cx="3862275" cy="18270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6068600" y="1122288"/>
            <a:ext cx="25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Standardizing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0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29525"/>
            <a:ext cx="4480559" cy="365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0" y="1029525"/>
            <a:ext cx="4480560" cy="365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527550" y="192425"/>
            <a:ext cx="808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</a:rPr>
              <a:t>Scoring Metrics</a:t>
            </a:r>
            <a:endParaRPr sz="2500">
              <a:solidFill>
                <a:schemeClr val="accent2"/>
              </a:solidFill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400" y="862425"/>
            <a:ext cx="7187183" cy="4130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