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9144000" cy="6858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74" y="-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標題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22" name="副標題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9/20/2015</a:t>
            </a:fld>
            <a:endParaRPr lang="en-US"/>
          </a:p>
        </p:txBody>
      </p:sp>
      <p:sp>
        <p:nvSpPr>
          <p:cNvPr id="20" name="頁尾版面配置區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8" name="橢圓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橢圓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9/20/2015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9/20/2015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9/20/2015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9/20/2015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9/20/2015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9/20/2015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10" name="矩形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橢圓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橢圓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9/20/2015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9/20/2015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9/20/2015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9/20/2015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6" name="矩形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9/20/2015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9/20/2015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8" name="矩形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9" name="流程圖: 程序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流程圖: 程序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圓形圖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橢圓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甜甜圈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標題版面配置區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文字版面配置區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24" name="日期版面配置區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9/20/2015</a:t>
            </a:fld>
            <a:endParaRPr lang="en-US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zh-TW" altLang="en-US"/>
          </a:p>
        </p:txBody>
      </p:sp>
      <p:sp>
        <p:nvSpPr>
          <p:cNvPr id="22" name="投影片編號版面配置區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B6F15528-21DE-4FAA-801E-634DDDAF4B2B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15" name="矩形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  <p:sldLayoutId id="2147483972" r:id="rId12"/>
    <p:sldLayoutId id="2147483973" r:id="rId13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26" Type="http://schemas.openxmlformats.org/officeDocument/2006/relationships/image" Target="../media/image26.pn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5" Type="http://schemas.openxmlformats.org/officeDocument/2006/relationships/image" Target="../media/image25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24" Type="http://schemas.openxmlformats.org/officeDocument/2006/relationships/image" Target="../media/image24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23" Type="http://schemas.openxmlformats.org/officeDocument/2006/relationships/image" Target="../media/image23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Relationship Id="rId27" Type="http://schemas.openxmlformats.org/officeDocument/2006/relationships/image" Target="../media/image2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3" Type="http://schemas.openxmlformats.org/officeDocument/2006/relationships/image" Target="../media/image3.png"/><Relationship Id="rId7" Type="http://schemas.openxmlformats.org/officeDocument/2006/relationships/image" Target="../media/image15.png"/><Relationship Id="rId12" Type="http://schemas.openxmlformats.org/officeDocument/2006/relationships/image" Target="../media/image3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33.png"/><Relationship Id="rId5" Type="http://schemas.openxmlformats.org/officeDocument/2006/relationships/image" Target="../media/image29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4" Type="http://schemas.openxmlformats.org/officeDocument/2006/relationships/image" Target="../media/image28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243320" y="1915795"/>
            <a:ext cx="2134870" cy="487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135" dirty="0"/>
              <a:t>B</a:t>
            </a:r>
            <a:r>
              <a:rPr sz="3200" spc="95" dirty="0"/>
              <a:t>ootst</a:t>
            </a:r>
            <a:r>
              <a:rPr sz="3200" spc="70" dirty="0"/>
              <a:t>r</a:t>
            </a:r>
            <a:r>
              <a:rPr sz="3200" spc="150" dirty="0"/>
              <a:t>ap</a:t>
            </a:r>
            <a:r>
              <a:rPr sz="3200" spc="-85" dirty="0"/>
              <a:t> </a:t>
            </a:r>
            <a:r>
              <a:rPr sz="3200" spc="155" dirty="0"/>
              <a:t>3</a:t>
            </a:r>
            <a:endParaRPr sz="3200"/>
          </a:p>
        </p:txBody>
      </p:sp>
      <p:sp>
        <p:nvSpPr>
          <p:cNvPr id="5" name="object 5"/>
          <p:cNvSpPr txBox="1"/>
          <p:nvPr/>
        </p:nvSpPr>
        <p:spPr>
          <a:xfrm>
            <a:off x="4007611" y="2699511"/>
            <a:ext cx="437007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40" dirty="0">
                <a:latin typeface="Calibri"/>
                <a:cs typeface="Calibri"/>
              </a:rPr>
              <a:t>M</a:t>
            </a:r>
            <a:r>
              <a:rPr sz="2000" spc="-20" dirty="0">
                <a:latin typeface="Calibri"/>
                <a:cs typeface="Calibri"/>
              </a:rPr>
              <a:t>o</a:t>
            </a:r>
            <a:r>
              <a:rPr sz="2000" spc="75" dirty="0">
                <a:latin typeface="Calibri"/>
                <a:cs typeface="Calibri"/>
              </a:rPr>
              <a:t>d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spc="10" dirty="0">
                <a:latin typeface="Calibri"/>
                <a:cs typeface="Calibri"/>
              </a:rPr>
              <a:t>l</a:t>
            </a:r>
            <a:r>
              <a:rPr sz="2000" spc="5" dirty="0">
                <a:latin typeface="Calibri"/>
                <a:cs typeface="Calibri"/>
              </a:rPr>
              <a:t>e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10" dirty="0">
                <a:latin typeface="Calibri"/>
                <a:cs typeface="Calibri"/>
              </a:rPr>
              <a:t>2</a:t>
            </a:r>
            <a:r>
              <a:rPr sz="2000" spc="-125" dirty="0">
                <a:latin typeface="Calibri"/>
                <a:cs typeface="Calibri"/>
              </a:rPr>
              <a:t>: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G</a:t>
            </a:r>
            <a:r>
              <a:rPr sz="2000" spc="5" dirty="0">
                <a:latin typeface="Calibri"/>
                <a:cs typeface="Calibri"/>
              </a:rPr>
              <a:t>e</a:t>
            </a:r>
            <a:r>
              <a:rPr sz="2000" spc="-10" dirty="0">
                <a:latin typeface="Calibri"/>
                <a:cs typeface="Calibri"/>
              </a:rPr>
              <a:t>tti</a:t>
            </a:r>
            <a:r>
              <a:rPr sz="2000" spc="60" dirty="0">
                <a:latin typeface="Calibri"/>
                <a:cs typeface="Calibri"/>
              </a:rPr>
              <a:t>n</a:t>
            </a:r>
            <a:r>
              <a:rPr sz="2000" spc="175" dirty="0">
                <a:latin typeface="Calibri"/>
                <a:cs typeface="Calibri"/>
              </a:rPr>
              <a:t>g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15" dirty="0">
                <a:latin typeface="Calibri"/>
                <a:cs typeface="Calibri"/>
              </a:rPr>
              <a:t>Sta</a:t>
            </a:r>
            <a:r>
              <a:rPr sz="2000" spc="-45" dirty="0">
                <a:latin typeface="Calibri"/>
                <a:cs typeface="Calibri"/>
              </a:rPr>
              <a:t>r</a:t>
            </a:r>
            <a:r>
              <a:rPr sz="2000" spc="-5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80" dirty="0">
                <a:latin typeface="Calibri"/>
                <a:cs typeface="Calibri"/>
              </a:rPr>
              <a:t>d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w</a:t>
            </a:r>
            <a:r>
              <a:rPr sz="2000" spc="5" dirty="0">
                <a:latin typeface="Calibri"/>
                <a:cs typeface="Calibri"/>
              </a:rPr>
              <a:t>i</a:t>
            </a:r>
            <a:r>
              <a:rPr sz="2000" spc="15" dirty="0">
                <a:latin typeface="Calibri"/>
                <a:cs typeface="Calibri"/>
              </a:rPr>
              <a:t>t</a:t>
            </a:r>
            <a:r>
              <a:rPr sz="2000" spc="30" dirty="0">
                <a:latin typeface="Calibri"/>
                <a:cs typeface="Calibri"/>
              </a:rPr>
              <a:t>h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</a:t>
            </a:r>
            <a:r>
              <a:rPr sz="2000" spc="45" dirty="0">
                <a:latin typeface="Calibri"/>
                <a:cs typeface="Calibri"/>
              </a:rPr>
              <a:t>oo</a:t>
            </a:r>
            <a:r>
              <a:rPr sz="2000" spc="-5" dirty="0">
                <a:latin typeface="Calibri"/>
                <a:cs typeface="Calibri"/>
              </a:rPr>
              <a:t>ts</a:t>
            </a:r>
            <a:r>
              <a:rPr sz="2000" spc="-30" dirty="0">
                <a:latin typeface="Calibri"/>
                <a:cs typeface="Calibri"/>
              </a:rPr>
              <a:t>tr</a:t>
            </a:r>
            <a:r>
              <a:rPr sz="2000" spc="-5" dirty="0">
                <a:latin typeface="Calibri"/>
                <a:cs typeface="Calibri"/>
              </a:rPr>
              <a:t>a</a:t>
            </a:r>
            <a:r>
              <a:rPr sz="2000" spc="90" dirty="0">
                <a:latin typeface="Calibri"/>
                <a:cs typeface="Calibri"/>
              </a:rPr>
              <a:t>p</a:t>
            </a:r>
            <a:endParaRPr sz="20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0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4540" y="4044695"/>
            <a:ext cx="2072005" cy="318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100" dirty="0">
                <a:latin typeface="Calibri"/>
                <a:cs typeface="Calibri"/>
              </a:rPr>
              <a:t>M</a:t>
            </a:r>
            <a:r>
              <a:rPr sz="2000" b="1" spc="60" dirty="0">
                <a:latin typeface="Calibri"/>
                <a:cs typeface="Calibri"/>
              </a:rPr>
              <a:t>u</a:t>
            </a:r>
            <a:r>
              <a:rPr sz="2000" b="1" spc="20" dirty="0">
                <a:latin typeface="Calibri"/>
                <a:cs typeface="Calibri"/>
              </a:rPr>
              <a:t>l</a:t>
            </a:r>
            <a:r>
              <a:rPr sz="2000" b="1" spc="15" dirty="0">
                <a:latin typeface="Calibri"/>
                <a:cs typeface="Calibri"/>
              </a:rPr>
              <a:t>ti</a:t>
            </a:r>
            <a:r>
              <a:rPr sz="2000" b="1" spc="60" dirty="0">
                <a:latin typeface="Calibri"/>
                <a:cs typeface="Calibri"/>
              </a:rPr>
              <a:t>pl</a:t>
            </a:r>
            <a:r>
              <a:rPr sz="2000" b="1" spc="25" dirty="0">
                <a:latin typeface="Calibri"/>
                <a:cs typeface="Calibri"/>
              </a:rPr>
              <a:t>e</a:t>
            </a:r>
            <a:r>
              <a:rPr sz="2000" b="1" spc="-70" dirty="0">
                <a:latin typeface="Calibri"/>
                <a:cs typeface="Calibri"/>
              </a:rPr>
              <a:t> </a:t>
            </a:r>
            <a:r>
              <a:rPr sz="2000" b="1" spc="55" dirty="0">
                <a:latin typeface="Calibri"/>
                <a:cs typeface="Calibri"/>
              </a:rPr>
              <a:t>G</a:t>
            </a:r>
            <a:r>
              <a:rPr sz="2000" b="1" spc="-10" dirty="0">
                <a:latin typeface="Calibri"/>
                <a:cs typeface="Calibri"/>
              </a:rPr>
              <a:t>r</a:t>
            </a:r>
            <a:r>
              <a:rPr sz="2000" b="1" spc="20" dirty="0">
                <a:latin typeface="Calibri"/>
                <a:cs typeface="Calibri"/>
              </a:rPr>
              <a:t>i</a:t>
            </a:r>
            <a:r>
              <a:rPr sz="2000" b="1" spc="90" dirty="0">
                <a:latin typeface="Calibri"/>
                <a:cs typeface="Calibri"/>
              </a:rPr>
              <a:t>d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spc="55" dirty="0">
                <a:latin typeface="Calibri"/>
                <a:cs typeface="Calibri"/>
              </a:rPr>
              <a:t>Si</a:t>
            </a:r>
            <a:r>
              <a:rPr sz="2000" b="1" spc="100" dirty="0">
                <a:latin typeface="Calibri"/>
                <a:cs typeface="Calibri"/>
              </a:rPr>
              <a:t>z</a:t>
            </a:r>
            <a:r>
              <a:rPr sz="2000" b="1" spc="20" dirty="0">
                <a:latin typeface="Calibri"/>
                <a:cs typeface="Calibri"/>
              </a:rPr>
              <a:t>e</a:t>
            </a:r>
            <a:r>
              <a:rPr sz="2000" b="1" spc="35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4540" y="4649216"/>
            <a:ext cx="969010" cy="44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175" dirty="0">
                <a:latin typeface="Calibri"/>
                <a:cs typeface="Calibri"/>
              </a:rPr>
              <a:t>D</a:t>
            </a:r>
            <a:r>
              <a:rPr sz="2800" b="1" spc="60" dirty="0">
                <a:latin typeface="Calibri"/>
                <a:cs typeface="Calibri"/>
              </a:rPr>
              <a:t>e</a:t>
            </a:r>
            <a:r>
              <a:rPr sz="2800" b="1" spc="105" dirty="0">
                <a:latin typeface="Calibri"/>
                <a:cs typeface="Calibri"/>
              </a:rPr>
              <a:t>mo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4540" y="4044695"/>
            <a:ext cx="1911985" cy="318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6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ff</a:t>
            </a:r>
            <a:r>
              <a:rPr sz="2000" b="1" spc="35" dirty="0">
                <a:latin typeface="Calibri"/>
                <a:cs typeface="Calibri"/>
              </a:rPr>
              <a:t>s</a:t>
            </a:r>
            <a:r>
              <a:rPr sz="2000" b="1" spc="20" dirty="0">
                <a:latin typeface="Calibri"/>
                <a:cs typeface="Calibri"/>
              </a:rPr>
              <a:t>e</a:t>
            </a:r>
            <a:r>
              <a:rPr sz="2000" b="1" spc="5" dirty="0">
                <a:latin typeface="Calibri"/>
                <a:cs typeface="Calibri"/>
              </a:rPr>
              <a:t>t</a:t>
            </a:r>
            <a:r>
              <a:rPr sz="2000" b="1" spc="35" dirty="0">
                <a:latin typeface="Calibri"/>
                <a:cs typeface="Calibri"/>
              </a:rPr>
              <a:t>s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spc="30" dirty="0">
                <a:latin typeface="Calibri"/>
                <a:cs typeface="Calibri"/>
              </a:rPr>
              <a:t>a</a:t>
            </a:r>
            <a:r>
              <a:rPr sz="2000" b="1" spc="75" dirty="0">
                <a:latin typeface="Calibri"/>
                <a:cs typeface="Calibri"/>
              </a:rPr>
              <a:t>n</a:t>
            </a:r>
            <a:r>
              <a:rPr sz="2000" b="1" spc="90" dirty="0">
                <a:latin typeface="Calibri"/>
                <a:cs typeface="Calibri"/>
              </a:rPr>
              <a:t>d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35" dirty="0">
                <a:latin typeface="Calibri"/>
                <a:cs typeface="Calibri"/>
              </a:rPr>
              <a:t>R</a:t>
            </a:r>
            <a:r>
              <a:rPr sz="2000" b="1" spc="25" dirty="0">
                <a:latin typeface="Calibri"/>
                <a:cs typeface="Calibri"/>
              </a:rPr>
              <a:t>o</a:t>
            </a:r>
            <a:r>
              <a:rPr sz="2000" b="1" spc="5" dirty="0">
                <a:latin typeface="Calibri"/>
                <a:cs typeface="Calibri"/>
              </a:rPr>
              <a:t>w</a:t>
            </a:r>
            <a:r>
              <a:rPr sz="2000" b="1" spc="35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4540" y="4649216"/>
            <a:ext cx="969010" cy="44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175" dirty="0">
                <a:latin typeface="Calibri"/>
                <a:cs typeface="Calibri"/>
              </a:rPr>
              <a:t>D</a:t>
            </a:r>
            <a:r>
              <a:rPr sz="2800" b="1" spc="60" dirty="0">
                <a:latin typeface="Calibri"/>
                <a:cs typeface="Calibri"/>
              </a:rPr>
              <a:t>e</a:t>
            </a:r>
            <a:r>
              <a:rPr sz="2800" b="1" spc="105" dirty="0">
                <a:latin typeface="Calibri"/>
                <a:cs typeface="Calibri"/>
              </a:rPr>
              <a:t>mo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4540" y="4044695"/>
            <a:ext cx="3496945" cy="318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10" dirty="0">
                <a:latin typeface="Calibri"/>
                <a:cs typeface="Calibri"/>
              </a:rPr>
              <a:t>I</a:t>
            </a:r>
            <a:r>
              <a:rPr sz="2000" b="1" spc="50" dirty="0">
                <a:latin typeface="Calibri"/>
                <a:cs typeface="Calibri"/>
              </a:rPr>
              <a:t>ma</a:t>
            </a:r>
            <a:r>
              <a:rPr sz="2000" b="1" spc="110" dirty="0">
                <a:latin typeface="Calibri"/>
                <a:cs typeface="Calibri"/>
              </a:rPr>
              <a:t>ge</a:t>
            </a:r>
            <a:r>
              <a:rPr sz="2000" b="1" spc="35" dirty="0">
                <a:latin typeface="Calibri"/>
                <a:cs typeface="Calibri"/>
              </a:rPr>
              <a:t>s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spc="30" dirty="0">
                <a:latin typeface="Calibri"/>
                <a:cs typeface="Calibri"/>
              </a:rPr>
              <a:t>a</a:t>
            </a:r>
            <a:r>
              <a:rPr sz="2000" b="1" spc="75" dirty="0">
                <a:latin typeface="Calibri"/>
                <a:cs typeface="Calibri"/>
              </a:rPr>
              <a:t>n</a:t>
            </a:r>
            <a:r>
              <a:rPr sz="2000" b="1" spc="90" dirty="0">
                <a:latin typeface="Calibri"/>
                <a:cs typeface="Calibri"/>
              </a:rPr>
              <a:t>d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spc="5" dirty="0">
                <a:latin typeface="Calibri"/>
                <a:cs typeface="Calibri"/>
              </a:rPr>
              <a:t>R</a:t>
            </a:r>
            <a:r>
              <a:rPr sz="2000" b="1" spc="20" dirty="0">
                <a:latin typeface="Calibri"/>
                <a:cs typeface="Calibri"/>
              </a:rPr>
              <a:t>e</a:t>
            </a:r>
            <a:r>
              <a:rPr sz="2000" b="1" spc="60" dirty="0">
                <a:latin typeface="Calibri"/>
                <a:cs typeface="Calibri"/>
              </a:rPr>
              <a:t>spo</a:t>
            </a:r>
            <a:r>
              <a:rPr sz="2000" b="1" spc="75" dirty="0">
                <a:latin typeface="Calibri"/>
                <a:cs typeface="Calibri"/>
              </a:rPr>
              <a:t>n</a:t>
            </a:r>
            <a:r>
              <a:rPr sz="2000" b="1" spc="25" dirty="0">
                <a:latin typeface="Calibri"/>
                <a:cs typeface="Calibri"/>
              </a:rPr>
              <a:t>si</a:t>
            </a:r>
            <a:r>
              <a:rPr sz="2000" b="1" spc="70" dirty="0">
                <a:latin typeface="Calibri"/>
                <a:cs typeface="Calibri"/>
              </a:rPr>
              <a:t>v</a:t>
            </a:r>
            <a:r>
              <a:rPr sz="2000" b="1" spc="25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75" dirty="0">
                <a:latin typeface="Calibri"/>
                <a:cs typeface="Calibri"/>
              </a:rPr>
              <a:t>H</a:t>
            </a:r>
            <a:r>
              <a:rPr sz="2000" b="1" spc="20" dirty="0">
                <a:latin typeface="Calibri"/>
                <a:cs typeface="Calibri"/>
              </a:rPr>
              <a:t>el</a:t>
            </a:r>
            <a:r>
              <a:rPr sz="2000" b="1" spc="65" dirty="0">
                <a:latin typeface="Calibri"/>
                <a:cs typeface="Calibri"/>
              </a:rPr>
              <a:t>p</a:t>
            </a:r>
            <a:r>
              <a:rPr sz="2000" b="1" spc="55" dirty="0">
                <a:latin typeface="Calibri"/>
                <a:cs typeface="Calibri"/>
              </a:rPr>
              <a:t>e</a:t>
            </a:r>
            <a:r>
              <a:rPr sz="2000" b="1" spc="-10" dirty="0">
                <a:latin typeface="Calibri"/>
                <a:cs typeface="Calibri"/>
              </a:rPr>
              <a:t>r</a:t>
            </a:r>
            <a:r>
              <a:rPr sz="2000" b="1" spc="35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4540" y="4649216"/>
            <a:ext cx="969010" cy="44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175" dirty="0">
                <a:latin typeface="Calibri"/>
                <a:cs typeface="Calibri"/>
              </a:rPr>
              <a:t>D</a:t>
            </a:r>
            <a:r>
              <a:rPr sz="2800" b="1" spc="60" dirty="0">
                <a:latin typeface="Calibri"/>
                <a:cs typeface="Calibri"/>
              </a:rPr>
              <a:t>e</a:t>
            </a:r>
            <a:r>
              <a:rPr sz="2800" b="1" spc="105" dirty="0">
                <a:latin typeface="Calibri"/>
                <a:cs typeface="Calibri"/>
              </a:rPr>
              <a:t>mo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4540" y="4044695"/>
            <a:ext cx="2149475" cy="318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60" dirty="0">
                <a:latin typeface="Calibri"/>
                <a:cs typeface="Calibri"/>
              </a:rPr>
              <a:t>T</a:t>
            </a:r>
            <a:r>
              <a:rPr sz="2000" b="1" spc="75" dirty="0">
                <a:latin typeface="Calibri"/>
                <a:cs typeface="Calibri"/>
              </a:rPr>
              <a:t>h</a:t>
            </a:r>
            <a:r>
              <a:rPr sz="2000" b="1" spc="20" dirty="0">
                <a:latin typeface="Calibri"/>
                <a:cs typeface="Calibri"/>
              </a:rPr>
              <a:t>e</a:t>
            </a:r>
            <a:r>
              <a:rPr sz="2000" b="1" spc="45" dirty="0">
                <a:latin typeface="Calibri"/>
                <a:cs typeface="Calibri"/>
              </a:rPr>
              <a:t>mi</a:t>
            </a:r>
            <a:r>
              <a:rPr sz="2000" b="1" spc="75" dirty="0">
                <a:latin typeface="Calibri"/>
                <a:cs typeface="Calibri"/>
              </a:rPr>
              <a:t>n</a:t>
            </a:r>
            <a:r>
              <a:rPr sz="2000" b="1" spc="200" dirty="0">
                <a:latin typeface="Calibri"/>
                <a:cs typeface="Calibri"/>
              </a:rPr>
              <a:t>g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spc="25" dirty="0">
                <a:latin typeface="Calibri"/>
                <a:cs typeface="Calibri"/>
              </a:rPr>
              <a:t>B</a:t>
            </a:r>
            <a:r>
              <a:rPr sz="2000" b="1" spc="45" dirty="0">
                <a:latin typeface="Calibri"/>
                <a:cs typeface="Calibri"/>
              </a:rPr>
              <a:t>oo</a:t>
            </a:r>
            <a:r>
              <a:rPr sz="2000" b="1" spc="15" dirty="0">
                <a:latin typeface="Calibri"/>
                <a:cs typeface="Calibri"/>
              </a:rPr>
              <a:t>tst</a:t>
            </a:r>
            <a:r>
              <a:rPr sz="2000" b="1" dirty="0">
                <a:latin typeface="Calibri"/>
                <a:cs typeface="Calibri"/>
              </a:rPr>
              <a:t>r</a:t>
            </a:r>
            <a:r>
              <a:rPr sz="2000" b="1" spc="30" dirty="0">
                <a:latin typeface="Calibri"/>
                <a:cs typeface="Calibri"/>
              </a:rPr>
              <a:t>a</a:t>
            </a:r>
            <a:r>
              <a:rPr sz="2000" b="1" spc="95" dirty="0">
                <a:latin typeface="Calibri"/>
                <a:cs typeface="Calibri"/>
              </a:rPr>
              <a:t>p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4540" y="4649216"/>
            <a:ext cx="969010" cy="44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175" dirty="0">
                <a:latin typeface="Calibri"/>
                <a:cs typeface="Calibri"/>
              </a:rPr>
              <a:t>D</a:t>
            </a:r>
            <a:r>
              <a:rPr sz="2800" b="1" spc="60" dirty="0">
                <a:latin typeface="Calibri"/>
                <a:cs typeface="Calibri"/>
              </a:rPr>
              <a:t>e</a:t>
            </a:r>
            <a:r>
              <a:rPr sz="2800" b="1" spc="105" dirty="0">
                <a:latin typeface="Calibri"/>
                <a:cs typeface="Calibri"/>
              </a:rPr>
              <a:t>mo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4540" y="4044695"/>
            <a:ext cx="3941445" cy="318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114" dirty="0">
                <a:latin typeface="Calibri"/>
                <a:cs typeface="Calibri"/>
              </a:rPr>
              <a:t>C</a:t>
            </a:r>
            <a:r>
              <a:rPr sz="2000" b="1" spc="60" dirty="0">
                <a:latin typeface="Calibri"/>
                <a:cs typeface="Calibri"/>
              </a:rPr>
              <a:t>u</a:t>
            </a:r>
            <a:r>
              <a:rPr sz="2000" b="1" spc="25" dirty="0">
                <a:latin typeface="Calibri"/>
                <a:cs typeface="Calibri"/>
              </a:rPr>
              <a:t>st</a:t>
            </a:r>
            <a:r>
              <a:rPr sz="2000" b="1" spc="35" dirty="0">
                <a:latin typeface="Calibri"/>
                <a:cs typeface="Calibri"/>
              </a:rPr>
              <a:t>o</a:t>
            </a:r>
            <a:r>
              <a:rPr sz="2000" b="1" spc="45" dirty="0">
                <a:latin typeface="Calibri"/>
                <a:cs typeface="Calibri"/>
              </a:rPr>
              <a:t>mi</a:t>
            </a:r>
            <a:r>
              <a:rPr sz="2000" b="1" spc="100" dirty="0">
                <a:latin typeface="Calibri"/>
                <a:cs typeface="Calibri"/>
              </a:rPr>
              <a:t>z</a:t>
            </a:r>
            <a:r>
              <a:rPr sz="2000" b="1" spc="20" dirty="0">
                <a:latin typeface="Calibri"/>
                <a:cs typeface="Calibri"/>
              </a:rPr>
              <a:t>i</a:t>
            </a:r>
            <a:r>
              <a:rPr sz="2000" b="1" spc="75" dirty="0">
                <a:latin typeface="Calibri"/>
                <a:cs typeface="Calibri"/>
              </a:rPr>
              <a:t>n</a:t>
            </a:r>
            <a:r>
              <a:rPr sz="2000" b="1" spc="200" dirty="0">
                <a:latin typeface="Calibri"/>
                <a:cs typeface="Calibri"/>
              </a:rPr>
              <a:t>g</a:t>
            </a:r>
            <a:r>
              <a:rPr sz="2000" b="1" spc="-65" dirty="0">
                <a:latin typeface="Calibri"/>
                <a:cs typeface="Calibri"/>
              </a:rPr>
              <a:t> </a:t>
            </a:r>
            <a:r>
              <a:rPr sz="2000" b="1" spc="30" dirty="0">
                <a:latin typeface="Calibri"/>
                <a:cs typeface="Calibri"/>
              </a:rPr>
              <a:t>t</a:t>
            </a:r>
            <a:r>
              <a:rPr sz="2000" b="1" spc="50" dirty="0">
                <a:latin typeface="Calibri"/>
                <a:cs typeface="Calibri"/>
              </a:rPr>
              <a:t>h</a:t>
            </a:r>
            <a:r>
              <a:rPr sz="2000" b="1" spc="25" dirty="0">
                <a:latin typeface="Calibri"/>
                <a:cs typeface="Calibri"/>
              </a:rPr>
              <a:t>e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25" dirty="0">
                <a:latin typeface="Calibri"/>
                <a:cs typeface="Calibri"/>
              </a:rPr>
              <a:t>B</a:t>
            </a:r>
            <a:r>
              <a:rPr sz="2000" b="1" spc="45" dirty="0">
                <a:latin typeface="Calibri"/>
                <a:cs typeface="Calibri"/>
              </a:rPr>
              <a:t>oo</a:t>
            </a:r>
            <a:r>
              <a:rPr sz="2000" b="1" spc="15" dirty="0">
                <a:latin typeface="Calibri"/>
                <a:cs typeface="Calibri"/>
              </a:rPr>
              <a:t>tst</a:t>
            </a:r>
            <a:r>
              <a:rPr sz="2000" b="1" dirty="0">
                <a:latin typeface="Calibri"/>
                <a:cs typeface="Calibri"/>
              </a:rPr>
              <a:t>r</a:t>
            </a:r>
            <a:r>
              <a:rPr sz="2000" b="1" spc="30" dirty="0">
                <a:latin typeface="Calibri"/>
                <a:cs typeface="Calibri"/>
              </a:rPr>
              <a:t>a</a:t>
            </a:r>
            <a:r>
              <a:rPr sz="2000" b="1" spc="95" dirty="0">
                <a:latin typeface="Calibri"/>
                <a:cs typeface="Calibri"/>
              </a:rPr>
              <a:t>p</a:t>
            </a:r>
            <a:r>
              <a:rPr sz="2000" b="1" spc="-65" dirty="0">
                <a:latin typeface="Calibri"/>
                <a:cs typeface="Calibri"/>
              </a:rPr>
              <a:t> </a:t>
            </a:r>
            <a:r>
              <a:rPr sz="2000" b="1" spc="50" dirty="0">
                <a:latin typeface="Calibri"/>
                <a:cs typeface="Calibri"/>
              </a:rPr>
              <a:t>P</a:t>
            </a:r>
            <a:r>
              <a:rPr sz="2000" b="1" spc="30" dirty="0">
                <a:latin typeface="Calibri"/>
                <a:cs typeface="Calibri"/>
              </a:rPr>
              <a:t>a</a:t>
            </a:r>
            <a:r>
              <a:rPr sz="2000" b="1" spc="60" dirty="0">
                <a:latin typeface="Calibri"/>
                <a:cs typeface="Calibri"/>
              </a:rPr>
              <a:t>ck</a:t>
            </a:r>
            <a:r>
              <a:rPr sz="2000" b="1" spc="30" dirty="0">
                <a:latin typeface="Calibri"/>
                <a:cs typeface="Calibri"/>
              </a:rPr>
              <a:t>a</a:t>
            </a:r>
            <a:r>
              <a:rPr sz="2000" b="1" spc="110" dirty="0">
                <a:latin typeface="Calibri"/>
                <a:cs typeface="Calibri"/>
              </a:rPr>
              <a:t>ge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4540" y="4649216"/>
            <a:ext cx="969010" cy="44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175" dirty="0">
                <a:latin typeface="Calibri"/>
                <a:cs typeface="Calibri"/>
              </a:rPr>
              <a:t>D</a:t>
            </a:r>
            <a:r>
              <a:rPr sz="2800" b="1" spc="60" dirty="0">
                <a:latin typeface="Calibri"/>
                <a:cs typeface="Calibri"/>
              </a:rPr>
              <a:t>e</a:t>
            </a:r>
            <a:r>
              <a:rPr sz="2800" b="1" spc="105" dirty="0">
                <a:latin typeface="Calibri"/>
                <a:cs typeface="Calibri"/>
              </a:rPr>
              <a:t>mo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62710">
              <a:lnSpc>
                <a:spcPct val="100000"/>
              </a:lnSpc>
            </a:pPr>
            <a:r>
              <a:rPr spc="185" dirty="0"/>
              <a:t>S</a:t>
            </a:r>
            <a:r>
              <a:rPr spc="125" dirty="0"/>
              <a:t>u</a:t>
            </a:r>
            <a:r>
              <a:rPr spc="120" dirty="0"/>
              <a:t>mm</a:t>
            </a:r>
            <a:r>
              <a:rPr spc="75" dirty="0"/>
              <a:t>a</a:t>
            </a:r>
            <a:r>
              <a:rPr spc="70" dirty="0"/>
              <a:t>r</a:t>
            </a:r>
            <a:r>
              <a:rPr spc="135" dirty="0"/>
              <a:t>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405635"/>
            <a:ext cx="7613650" cy="3190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Wingdings"/>
              <a:buChar char=""/>
              <a:tabLst>
                <a:tab pos="355600" algn="l"/>
              </a:tabLst>
            </a:pPr>
            <a:r>
              <a:rPr sz="2000" b="1" spc="55" dirty="0">
                <a:latin typeface="Calibri"/>
                <a:cs typeface="Calibri"/>
              </a:rPr>
              <a:t>G</a:t>
            </a:r>
            <a:r>
              <a:rPr sz="2000" b="1" spc="20" dirty="0">
                <a:latin typeface="Calibri"/>
                <a:cs typeface="Calibri"/>
              </a:rPr>
              <a:t>e</a:t>
            </a:r>
            <a:r>
              <a:rPr sz="2000" b="1" spc="10" dirty="0">
                <a:latin typeface="Calibri"/>
                <a:cs typeface="Calibri"/>
              </a:rPr>
              <a:t>tti</a:t>
            </a:r>
            <a:r>
              <a:rPr sz="2000" b="1" spc="75" dirty="0">
                <a:latin typeface="Calibri"/>
                <a:cs typeface="Calibri"/>
              </a:rPr>
              <a:t>n</a:t>
            </a:r>
            <a:r>
              <a:rPr sz="2000" b="1" spc="200" dirty="0">
                <a:latin typeface="Calibri"/>
                <a:cs typeface="Calibri"/>
              </a:rPr>
              <a:t>g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spc="40" dirty="0">
                <a:latin typeface="Calibri"/>
                <a:cs typeface="Calibri"/>
              </a:rPr>
              <a:t>Sta</a:t>
            </a:r>
            <a:r>
              <a:rPr sz="2000" b="1" spc="-10" dirty="0">
                <a:latin typeface="Calibri"/>
                <a:cs typeface="Calibri"/>
              </a:rPr>
              <a:t>r</a:t>
            </a:r>
            <a:r>
              <a:rPr sz="2000" b="1" spc="15" dirty="0">
                <a:latin typeface="Calibri"/>
                <a:cs typeface="Calibri"/>
              </a:rPr>
              <a:t>te</a:t>
            </a:r>
            <a:r>
              <a:rPr sz="2000" b="1" spc="90" dirty="0">
                <a:latin typeface="Calibri"/>
                <a:cs typeface="Calibri"/>
              </a:rPr>
              <a:t>d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5" dirty="0">
                <a:latin typeface="Calibri"/>
                <a:cs typeface="Calibri"/>
              </a:rPr>
              <a:t>w</a:t>
            </a:r>
            <a:r>
              <a:rPr sz="2000" b="1" spc="20" dirty="0">
                <a:latin typeface="Calibri"/>
                <a:cs typeface="Calibri"/>
              </a:rPr>
              <a:t>i</a:t>
            </a:r>
            <a:r>
              <a:rPr sz="2000" b="1" spc="40" dirty="0">
                <a:latin typeface="Calibri"/>
                <a:cs typeface="Calibri"/>
              </a:rPr>
              <a:t>th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25" dirty="0">
                <a:latin typeface="Calibri"/>
                <a:cs typeface="Calibri"/>
              </a:rPr>
              <a:t>B</a:t>
            </a:r>
            <a:r>
              <a:rPr sz="2000" b="1" spc="45" dirty="0">
                <a:latin typeface="Calibri"/>
                <a:cs typeface="Calibri"/>
              </a:rPr>
              <a:t>oo</a:t>
            </a:r>
            <a:r>
              <a:rPr sz="2000" b="1" spc="15" dirty="0">
                <a:latin typeface="Calibri"/>
                <a:cs typeface="Calibri"/>
              </a:rPr>
              <a:t>tst</a:t>
            </a:r>
            <a:r>
              <a:rPr sz="2000" b="1" dirty="0">
                <a:latin typeface="Calibri"/>
                <a:cs typeface="Calibri"/>
              </a:rPr>
              <a:t>r</a:t>
            </a:r>
            <a:r>
              <a:rPr sz="2000" b="1" spc="30" dirty="0">
                <a:latin typeface="Calibri"/>
                <a:cs typeface="Calibri"/>
              </a:rPr>
              <a:t>a</a:t>
            </a:r>
            <a:r>
              <a:rPr sz="2000" b="1" spc="95" dirty="0">
                <a:latin typeface="Calibri"/>
                <a:cs typeface="Calibri"/>
              </a:rPr>
              <a:t>p</a:t>
            </a:r>
            <a:r>
              <a:rPr sz="2000" b="1" spc="-65" dirty="0">
                <a:latin typeface="Calibri"/>
                <a:cs typeface="Calibri"/>
              </a:rPr>
              <a:t> </a:t>
            </a:r>
            <a:r>
              <a:rPr sz="2000" b="1" spc="60" dirty="0">
                <a:latin typeface="Calibri"/>
                <a:cs typeface="Calibri"/>
              </a:rPr>
              <a:t>3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9"/>
              </a:spcBef>
              <a:buFont typeface="Wingdings"/>
              <a:buChar char=""/>
            </a:pPr>
            <a:endParaRPr sz="17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buSzPct val="50000"/>
              <a:buFont typeface="Wingdings"/>
              <a:buChar char=""/>
              <a:tabLst>
                <a:tab pos="756920" algn="l"/>
              </a:tabLst>
            </a:pPr>
            <a:r>
              <a:rPr sz="1800" spc="55" dirty="0">
                <a:latin typeface="Calibri"/>
                <a:cs typeface="Calibri"/>
              </a:rPr>
              <a:t>A</a:t>
            </a:r>
            <a:r>
              <a:rPr sz="1800" spc="70" dirty="0">
                <a:latin typeface="Calibri"/>
                <a:cs typeface="Calibri"/>
              </a:rPr>
              <a:t>dd</a:t>
            </a:r>
            <a:r>
              <a:rPr sz="1800" dirty="0">
                <a:latin typeface="Calibri"/>
                <a:cs typeface="Calibri"/>
              </a:rPr>
              <a:t>i</a:t>
            </a:r>
            <a:r>
              <a:rPr sz="1800" spc="105" dirty="0">
                <a:latin typeface="Calibri"/>
                <a:cs typeface="Calibri"/>
              </a:rPr>
              <a:t>n</a:t>
            </a:r>
            <a:r>
              <a:rPr sz="1800" spc="100" dirty="0">
                <a:latin typeface="Calibri"/>
                <a:cs typeface="Calibri"/>
              </a:rPr>
              <a:t>g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Boot</a:t>
            </a:r>
            <a:r>
              <a:rPr sz="1800" dirty="0">
                <a:latin typeface="Calibri"/>
                <a:cs typeface="Calibri"/>
              </a:rPr>
              <a:t>s</a:t>
            </a:r>
            <a:r>
              <a:rPr sz="1800" spc="-10" dirty="0">
                <a:latin typeface="Calibri"/>
                <a:cs typeface="Calibri"/>
              </a:rPr>
              <a:t>t</a:t>
            </a:r>
            <a:r>
              <a:rPr sz="1800" spc="-45" dirty="0">
                <a:latin typeface="Calibri"/>
                <a:cs typeface="Calibri"/>
              </a:rPr>
              <a:t>r</a:t>
            </a:r>
            <a:r>
              <a:rPr sz="1800" spc="35" dirty="0">
                <a:latin typeface="Calibri"/>
                <a:cs typeface="Calibri"/>
              </a:rPr>
              <a:t>a</a:t>
            </a:r>
            <a:r>
              <a:rPr sz="1800" spc="40" dirty="0">
                <a:latin typeface="Calibri"/>
                <a:cs typeface="Calibri"/>
              </a:rPr>
              <a:t>p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</a:t>
            </a:r>
            <a:r>
              <a:rPr sz="1800" spc="35" dirty="0">
                <a:latin typeface="Calibri"/>
                <a:cs typeface="Calibri"/>
              </a:rPr>
              <a:t>o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30" dirty="0">
                <a:latin typeface="Calibri"/>
                <a:cs typeface="Calibri"/>
              </a:rPr>
              <a:t>y</a:t>
            </a:r>
            <a:r>
              <a:rPr sz="1800" spc="35" dirty="0">
                <a:latin typeface="Calibri"/>
                <a:cs typeface="Calibri"/>
              </a:rPr>
              <a:t>o</a:t>
            </a:r>
            <a:r>
              <a:rPr sz="1800" spc="40" dirty="0">
                <a:latin typeface="Calibri"/>
                <a:cs typeface="Calibri"/>
              </a:rPr>
              <a:t>u</a:t>
            </a:r>
            <a:r>
              <a:rPr sz="1800" spc="-40" dirty="0">
                <a:latin typeface="Calibri"/>
                <a:cs typeface="Calibri"/>
              </a:rPr>
              <a:t>r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pr</a:t>
            </a:r>
            <a:r>
              <a:rPr sz="1800" spc="25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je</a:t>
            </a:r>
            <a:r>
              <a:rPr sz="1800" spc="40" dirty="0">
                <a:latin typeface="Calibri"/>
                <a:cs typeface="Calibri"/>
              </a:rPr>
              <a:t>c</a:t>
            </a:r>
            <a:r>
              <a:rPr sz="1800" spc="-10" dirty="0">
                <a:latin typeface="Calibri"/>
                <a:cs typeface="Calibri"/>
              </a:rPr>
              <a:t>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</a:t>
            </a:r>
            <a:r>
              <a:rPr sz="1800" spc="5" dirty="0">
                <a:latin typeface="Calibri"/>
                <a:cs typeface="Calibri"/>
              </a:rPr>
              <a:t>s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si</a:t>
            </a:r>
            <a:r>
              <a:rPr sz="1800" spc="55" dirty="0">
                <a:latin typeface="Calibri"/>
                <a:cs typeface="Calibri"/>
              </a:rPr>
              <a:t>m</a:t>
            </a:r>
            <a:r>
              <a:rPr sz="1800" spc="40" dirty="0">
                <a:latin typeface="Calibri"/>
                <a:cs typeface="Calibri"/>
              </a:rPr>
              <a:t>pl</a:t>
            </a:r>
            <a:r>
              <a:rPr sz="1800" spc="5" dirty="0"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4"/>
              </a:spcBef>
              <a:buFont typeface="Wingdings"/>
              <a:buChar char=""/>
            </a:pPr>
            <a:endParaRPr sz="225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buSzPct val="50000"/>
              <a:buFont typeface="Wingdings"/>
              <a:buChar char=""/>
              <a:tabLst>
                <a:tab pos="756920" algn="l"/>
              </a:tabLst>
            </a:pPr>
            <a:r>
              <a:rPr sz="1800" spc="25" dirty="0">
                <a:latin typeface="Calibri"/>
                <a:cs typeface="Calibri"/>
              </a:rPr>
              <a:t>G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-10" dirty="0">
                <a:latin typeface="Calibri"/>
                <a:cs typeface="Calibri"/>
              </a:rPr>
              <a:t>tt</a:t>
            </a:r>
            <a:r>
              <a:rPr sz="1800" dirty="0">
                <a:latin typeface="Calibri"/>
                <a:cs typeface="Calibri"/>
              </a:rPr>
              <a:t>i</a:t>
            </a:r>
            <a:r>
              <a:rPr sz="1800" spc="105" dirty="0">
                <a:latin typeface="Calibri"/>
                <a:cs typeface="Calibri"/>
              </a:rPr>
              <a:t>n</a:t>
            </a:r>
            <a:r>
              <a:rPr sz="1800" spc="100" dirty="0">
                <a:latin typeface="Calibri"/>
                <a:cs typeface="Calibri"/>
              </a:rPr>
              <a:t>g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30" dirty="0">
                <a:latin typeface="Calibri"/>
                <a:cs typeface="Calibri"/>
              </a:rPr>
              <a:t>y</a:t>
            </a:r>
            <a:r>
              <a:rPr sz="1800" spc="35" dirty="0">
                <a:latin typeface="Calibri"/>
                <a:cs typeface="Calibri"/>
              </a:rPr>
              <a:t>o</a:t>
            </a:r>
            <a:r>
              <a:rPr sz="1800" spc="40" dirty="0">
                <a:latin typeface="Calibri"/>
                <a:cs typeface="Calibri"/>
              </a:rPr>
              <a:t>u</a:t>
            </a:r>
            <a:r>
              <a:rPr sz="1800" spc="-40" dirty="0">
                <a:latin typeface="Calibri"/>
                <a:cs typeface="Calibri"/>
              </a:rPr>
              <a:t>r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20" dirty="0">
                <a:latin typeface="Calibri"/>
                <a:cs typeface="Calibri"/>
              </a:rPr>
              <a:t>he</a:t>
            </a:r>
            <a:r>
              <a:rPr sz="1800" spc="30" dirty="0">
                <a:latin typeface="Calibri"/>
                <a:cs typeface="Calibri"/>
              </a:rPr>
              <a:t>a</a:t>
            </a:r>
            <a:r>
              <a:rPr sz="1800" spc="35" dirty="0">
                <a:latin typeface="Calibri"/>
                <a:cs typeface="Calibri"/>
              </a:rPr>
              <a:t>d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ar</a:t>
            </a:r>
            <a:r>
              <a:rPr sz="1800" spc="35" dirty="0">
                <a:latin typeface="Calibri"/>
                <a:cs typeface="Calibri"/>
              </a:rPr>
              <a:t>o</a:t>
            </a:r>
            <a:r>
              <a:rPr sz="1800" spc="40" dirty="0">
                <a:latin typeface="Calibri"/>
                <a:cs typeface="Calibri"/>
              </a:rPr>
              <a:t>u</a:t>
            </a:r>
            <a:r>
              <a:rPr sz="1800" spc="55" dirty="0">
                <a:latin typeface="Calibri"/>
                <a:cs typeface="Calibri"/>
              </a:rPr>
              <a:t>n</a:t>
            </a:r>
            <a:r>
              <a:rPr sz="1800" spc="60" dirty="0">
                <a:latin typeface="Calibri"/>
                <a:cs typeface="Calibri"/>
              </a:rPr>
              <a:t>d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</a:t>
            </a:r>
            <a:r>
              <a:rPr sz="1800" spc="25" dirty="0">
                <a:latin typeface="Calibri"/>
                <a:cs typeface="Calibri"/>
              </a:rPr>
              <a:t>he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155" dirty="0">
                <a:latin typeface="Calibri"/>
                <a:cs typeface="Calibri"/>
              </a:rPr>
              <a:t>g</a:t>
            </a:r>
            <a:r>
              <a:rPr sz="1800" spc="-45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i</a:t>
            </a:r>
            <a:r>
              <a:rPr sz="1800" spc="70" dirty="0">
                <a:latin typeface="Calibri"/>
                <a:cs typeface="Calibri"/>
              </a:rPr>
              <a:t>d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</a:t>
            </a:r>
            <a:r>
              <a:rPr sz="1800" spc="30" dirty="0">
                <a:latin typeface="Calibri"/>
                <a:cs typeface="Calibri"/>
              </a:rPr>
              <a:t>y</a:t>
            </a:r>
            <a:r>
              <a:rPr sz="1800" dirty="0">
                <a:latin typeface="Calibri"/>
                <a:cs typeface="Calibri"/>
              </a:rPr>
              <a:t>s</a:t>
            </a:r>
            <a:r>
              <a:rPr sz="1800" spc="-1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60" dirty="0">
                <a:latin typeface="Calibri"/>
                <a:cs typeface="Calibri"/>
              </a:rPr>
              <a:t>m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</a:t>
            </a:r>
            <a:r>
              <a:rPr sz="1800" spc="5" dirty="0">
                <a:latin typeface="Calibri"/>
                <a:cs typeface="Calibri"/>
              </a:rPr>
              <a:t>s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40" dirty="0">
                <a:latin typeface="Calibri"/>
                <a:cs typeface="Calibri"/>
              </a:rPr>
              <a:t>c</a:t>
            </a:r>
            <a:r>
              <a:rPr sz="1800" spc="-45" dirty="0">
                <a:latin typeface="Calibri"/>
                <a:cs typeface="Calibri"/>
              </a:rPr>
              <a:t>r</a:t>
            </a:r>
            <a:r>
              <a:rPr sz="1800" spc="45" dirty="0">
                <a:latin typeface="Calibri"/>
                <a:cs typeface="Calibri"/>
              </a:rPr>
              <a:t>u</a:t>
            </a:r>
            <a:r>
              <a:rPr sz="1800" spc="40" dirty="0">
                <a:latin typeface="Calibri"/>
                <a:cs typeface="Calibri"/>
              </a:rPr>
              <a:t>c</a:t>
            </a:r>
            <a:r>
              <a:rPr sz="1800" dirty="0">
                <a:latin typeface="Calibri"/>
                <a:cs typeface="Calibri"/>
              </a:rPr>
              <a:t>i</a:t>
            </a:r>
            <a:r>
              <a:rPr sz="1800" spc="5" dirty="0">
                <a:latin typeface="Calibri"/>
                <a:cs typeface="Calibri"/>
              </a:rPr>
              <a:t>al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</a:t>
            </a:r>
            <a:r>
              <a:rPr sz="1800" spc="35" dirty="0">
                <a:latin typeface="Calibri"/>
                <a:cs typeface="Calibri"/>
              </a:rPr>
              <a:t>o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55" dirty="0">
                <a:latin typeface="Calibri"/>
                <a:cs typeface="Calibri"/>
              </a:rPr>
              <a:t>m</a:t>
            </a:r>
            <a:r>
              <a:rPr sz="1800" spc="5" dirty="0">
                <a:latin typeface="Calibri"/>
                <a:cs typeface="Calibri"/>
              </a:rPr>
              <a:t>aki</a:t>
            </a:r>
            <a:r>
              <a:rPr sz="1800" spc="105" dirty="0">
                <a:latin typeface="Calibri"/>
                <a:cs typeface="Calibri"/>
              </a:rPr>
              <a:t>n</a:t>
            </a:r>
            <a:r>
              <a:rPr sz="1800" spc="100" dirty="0">
                <a:latin typeface="Calibri"/>
                <a:cs typeface="Calibri"/>
              </a:rPr>
              <a:t>g</a:t>
            </a:r>
            <a:r>
              <a:rPr sz="1800" dirty="0">
                <a:latin typeface="Calibri"/>
                <a:cs typeface="Calibri"/>
              </a:rPr>
              <a:t> i</a:t>
            </a:r>
            <a:r>
              <a:rPr sz="1800" spc="-10" dirty="0">
                <a:latin typeface="Calibri"/>
                <a:cs typeface="Calibri"/>
              </a:rPr>
              <a:t>t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al</a:t>
            </a:r>
            <a:r>
              <a:rPr sz="1800" spc="10" dirty="0">
                <a:latin typeface="Calibri"/>
                <a:cs typeface="Calibri"/>
              </a:rPr>
              <a:t>l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30" dirty="0">
                <a:latin typeface="Calibri"/>
                <a:cs typeface="Calibri"/>
              </a:rPr>
              <a:t>w</a:t>
            </a:r>
            <a:r>
              <a:rPr sz="1800" spc="-5" dirty="0">
                <a:latin typeface="Calibri"/>
                <a:cs typeface="Calibri"/>
              </a:rPr>
              <a:t>or</a:t>
            </a:r>
            <a:r>
              <a:rPr sz="1800" spc="25" dirty="0">
                <a:latin typeface="Calibri"/>
                <a:cs typeface="Calibri"/>
              </a:rPr>
              <a:t>k</a:t>
            </a:r>
            <a:endParaRPr sz="18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4"/>
              </a:spcBef>
              <a:buFont typeface="Wingdings"/>
              <a:buChar char=""/>
            </a:pPr>
            <a:endParaRPr sz="225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buSzPct val="50000"/>
              <a:buFont typeface="Wingdings"/>
              <a:buChar char=""/>
              <a:tabLst>
                <a:tab pos="756920" algn="l"/>
              </a:tabLst>
            </a:pPr>
            <a:r>
              <a:rPr sz="1800" spc="10" dirty="0">
                <a:latin typeface="Calibri"/>
                <a:cs typeface="Calibri"/>
              </a:rPr>
              <a:t>Boot</a:t>
            </a:r>
            <a:r>
              <a:rPr sz="1800" dirty="0">
                <a:latin typeface="Calibri"/>
                <a:cs typeface="Calibri"/>
              </a:rPr>
              <a:t>s</a:t>
            </a:r>
            <a:r>
              <a:rPr sz="1800" spc="-10" dirty="0">
                <a:latin typeface="Calibri"/>
                <a:cs typeface="Calibri"/>
              </a:rPr>
              <a:t>t</a:t>
            </a:r>
            <a:r>
              <a:rPr sz="1800" spc="-45" dirty="0">
                <a:latin typeface="Calibri"/>
                <a:cs typeface="Calibri"/>
              </a:rPr>
              <a:t>r</a:t>
            </a:r>
            <a:r>
              <a:rPr sz="1800" spc="35" dirty="0">
                <a:latin typeface="Calibri"/>
                <a:cs typeface="Calibri"/>
              </a:rPr>
              <a:t>a</a:t>
            </a:r>
            <a:r>
              <a:rPr sz="1800" spc="40" dirty="0">
                <a:latin typeface="Calibri"/>
                <a:cs typeface="Calibri"/>
              </a:rPr>
              <a:t>p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3</a:t>
            </a:r>
            <a:r>
              <a:rPr sz="1800" spc="-85" dirty="0">
                <a:latin typeface="Calibri"/>
                <a:cs typeface="Calibri"/>
              </a:rPr>
              <a:t>’</a:t>
            </a:r>
            <a:r>
              <a:rPr sz="1800" spc="5" dirty="0">
                <a:latin typeface="Calibri"/>
                <a:cs typeface="Calibri"/>
              </a:rPr>
              <a:t>s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</a:t>
            </a:r>
            <a:r>
              <a:rPr sz="1800" spc="45" dirty="0">
                <a:latin typeface="Calibri"/>
                <a:cs typeface="Calibri"/>
              </a:rPr>
              <a:t>u</a:t>
            </a:r>
            <a:r>
              <a:rPr sz="1800" spc="30" dirty="0">
                <a:latin typeface="Calibri"/>
                <a:cs typeface="Calibri"/>
              </a:rPr>
              <a:t>ppor</a:t>
            </a:r>
            <a:r>
              <a:rPr sz="1800" spc="-10" dirty="0">
                <a:latin typeface="Calibri"/>
                <a:cs typeface="Calibri"/>
              </a:rPr>
              <a:t>t </a:t>
            </a:r>
            <a:r>
              <a:rPr sz="1800" spc="-25" dirty="0">
                <a:latin typeface="Calibri"/>
                <a:cs typeface="Calibri"/>
              </a:rPr>
              <a:t>f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r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55" dirty="0">
                <a:latin typeface="Calibri"/>
                <a:cs typeface="Calibri"/>
              </a:rPr>
              <a:t>m</a:t>
            </a:r>
            <a:r>
              <a:rPr sz="1800" spc="45" dirty="0">
                <a:latin typeface="Calibri"/>
                <a:cs typeface="Calibri"/>
              </a:rPr>
              <a:t>u</a:t>
            </a:r>
            <a:r>
              <a:rPr sz="1800" spc="5" dirty="0">
                <a:latin typeface="Calibri"/>
                <a:cs typeface="Calibri"/>
              </a:rPr>
              <a:t>l</a:t>
            </a:r>
            <a:r>
              <a:rPr sz="1800" spc="-1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i</a:t>
            </a:r>
            <a:r>
              <a:rPr sz="1800" spc="40" dirty="0">
                <a:latin typeface="Calibri"/>
                <a:cs typeface="Calibri"/>
              </a:rPr>
              <a:t>pl</a:t>
            </a:r>
            <a:r>
              <a:rPr sz="1800" spc="5" dirty="0">
                <a:latin typeface="Calibri"/>
                <a:cs typeface="Calibri"/>
              </a:rPr>
              <a:t>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155" dirty="0">
                <a:latin typeface="Calibri"/>
                <a:cs typeface="Calibri"/>
              </a:rPr>
              <a:t>g</a:t>
            </a:r>
            <a:r>
              <a:rPr sz="1800" spc="-45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i</a:t>
            </a:r>
            <a:r>
              <a:rPr sz="1800" spc="70" dirty="0">
                <a:latin typeface="Calibri"/>
                <a:cs typeface="Calibri"/>
              </a:rPr>
              <a:t>d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si</a:t>
            </a:r>
            <a:r>
              <a:rPr sz="1800" spc="50" dirty="0">
                <a:latin typeface="Calibri"/>
                <a:cs typeface="Calibri"/>
              </a:rPr>
              <a:t>z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5" dirty="0">
                <a:latin typeface="Calibri"/>
                <a:cs typeface="Calibri"/>
              </a:rPr>
              <a:t>s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</a:t>
            </a:r>
            <a:r>
              <a:rPr sz="1800" spc="5" dirty="0">
                <a:latin typeface="Calibri"/>
                <a:cs typeface="Calibri"/>
              </a:rPr>
              <a:t>s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45" dirty="0">
                <a:latin typeface="Calibri"/>
                <a:cs typeface="Calibri"/>
              </a:rPr>
              <a:t>pow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-45" dirty="0">
                <a:latin typeface="Calibri"/>
                <a:cs typeface="Calibri"/>
              </a:rPr>
              <a:t>r</a:t>
            </a:r>
            <a:r>
              <a:rPr sz="1800" spc="-25" dirty="0">
                <a:latin typeface="Calibri"/>
                <a:cs typeface="Calibri"/>
              </a:rPr>
              <a:t>f</a:t>
            </a:r>
            <a:r>
              <a:rPr sz="1800" spc="45" dirty="0">
                <a:latin typeface="Calibri"/>
                <a:cs typeface="Calibri"/>
              </a:rPr>
              <a:t>u</a:t>
            </a:r>
            <a:r>
              <a:rPr sz="1800" spc="5" dirty="0">
                <a:latin typeface="Calibri"/>
                <a:cs typeface="Calibri"/>
              </a:rPr>
              <a:t>l</a:t>
            </a:r>
            <a:r>
              <a:rPr sz="1800" spc="555" dirty="0">
                <a:latin typeface="Calibri"/>
                <a:cs typeface="Calibri"/>
              </a:rPr>
              <a:t>…</a:t>
            </a:r>
            <a:endParaRPr sz="18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26"/>
              </a:spcBef>
              <a:buFont typeface="Wingdings"/>
              <a:buChar char=""/>
            </a:pPr>
            <a:endParaRPr sz="2050">
              <a:latin typeface="Times New Roman"/>
              <a:cs typeface="Times New Roman"/>
            </a:endParaRPr>
          </a:p>
          <a:p>
            <a:pPr marL="1155700" lvl="2" indent="-228600">
              <a:lnSpc>
                <a:spcPct val="100000"/>
              </a:lnSpc>
              <a:buSzPct val="50000"/>
              <a:buFont typeface="Wingdings"/>
              <a:buChar char=""/>
              <a:tabLst>
                <a:tab pos="1155700" algn="l"/>
              </a:tabLst>
            </a:pPr>
            <a:r>
              <a:rPr sz="1600" spc="490" dirty="0">
                <a:latin typeface="Calibri"/>
                <a:cs typeface="Calibri"/>
              </a:rPr>
              <a:t>…</a:t>
            </a:r>
            <a:r>
              <a:rPr sz="1600" spc="65" dirty="0">
                <a:latin typeface="Calibri"/>
                <a:cs typeface="Calibri"/>
              </a:rPr>
              <a:t>b</a:t>
            </a:r>
            <a:r>
              <a:rPr sz="1600" spc="30" dirty="0">
                <a:latin typeface="Calibri"/>
                <a:cs typeface="Calibri"/>
              </a:rPr>
              <a:t>u</a:t>
            </a:r>
            <a:r>
              <a:rPr sz="1600" spc="-10" dirty="0">
                <a:latin typeface="Calibri"/>
                <a:cs typeface="Calibri"/>
              </a:rPr>
              <a:t>t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15" dirty="0">
                <a:latin typeface="Calibri"/>
                <a:cs typeface="Calibri"/>
              </a:rPr>
              <a:t>ca</a:t>
            </a:r>
            <a:r>
              <a:rPr sz="1600" spc="45" dirty="0">
                <a:latin typeface="Calibri"/>
                <a:cs typeface="Calibri"/>
              </a:rPr>
              <a:t>n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65" dirty="0">
                <a:latin typeface="Calibri"/>
                <a:cs typeface="Calibri"/>
              </a:rPr>
              <a:t>b</a:t>
            </a:r>
            <a:r>
              <a:rPr sz="1600" dirty="0">
                <a:latin typeface="Calibri"/>
                <a:cs typeface="Calibri"/>
              </a:rPr>
              <a:t>e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30" dirty="0">
                <a:latin typeface="Calibri"/>
                <a:cs typeface="Calibri"/>
              </a:rPr>
              <a:t>co</a:t>
            </a:r>
            <a:r>
              <a:rPr sz="1600" spc="45" dirty="0">
                <a:latin typeface="Calibri"/>
                <a:cs typeface="Calibri"/>
              </a:rPr>
              <a:t>n</a:t>
            </a:r>
            <a:r>
              <a:rPr sz="1600" spc="-25" dirty="0">
                <a:latin typeface="Calibri"/>
                <a:cs typeface="Calibri"/>
              </a:rPr>
              <a:t>f</a:t>
            </a:r>
            <a:r>
              <a:rPr sz="1600" spc="30" dirty="0">
                <a:latin typeface="Calibri"/>
                <a:cs typeface="Calibri"/>
              </a:rPr>
              <a:t>u</a:t>
            </a:r>
            <a:r>
              <a:rPr sz="1600" spc="5" dirty="0">
                <a:latin typeface="Calibri"/>
                <a:cs typeface="Calibri"/>
              </a:rPr>
              <a:t>s</a:t>
            </a:r>
            <a:r>
              <a:rPr sz="1600" dirty="0">
                <a:latin typeface="Calibri"/>
                <a:cs typeface="Calibri"/>
              </a:rPr>
              <a:t>i</a:t>
            </a:r>
            <a:r>
              <a:rPr sz="1600" spc="45" dirty="0">
                <a:latin typeface="Calibri"/>
                <a:cs typeface="Calibri"/>
              </a:rPr>
              <a:t>n</a:t>
            </a:r>
            <a:r>
              <a:rPr sz="1600" spc="135" dirty="0">
                <a:latin typeface="Calibri"/>
                <a:cs typeface="Calibri"/>
              </a:rPr>
              <a:t>g</a:t>
            </a:r>
            <a:endParaRPr sz="1600">
              <a:latin typeface="Calibri"/>
              <a:cs typeface="Calibri"/>
            </a:endParaRPr>
          </a:p>
          <a:p>
            <a:pPr lvl="2">
              <a:lnSpc>
                <a:spcPct val="100000"/>
              </a:lnSpc>
              <a:spcBef>
                <a:spcPts val="39"/>
              </a:spcBef>
              <a:buFont typeface="Wingdings"/>
              <a:buChar char=""/>
            </a:pPr>
            <a:endParaRPr sz="215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buSzPct val="50000"/>
              <a:buFont typeface="Wingdings"/>
              <a:buChar char=""/>
              <a:tabLst>
                <a:tab pos="756920" algn="l"/>
              </a:tabLst>
            </a:pPr>
            <a:r>
              <a:rPr sz="1800" spc="80" dirty="0">
                <a:latin typeface="Calibri"/>
                <a:cs typeface="Calibri"/>
              </a:rPr>
              <a:t>C</a:t>
            </a:r>
            <a:r>
              <a:rPr sz="1800" spc="45" dirty="0">
                <a:latin typeface="Calibri"/>
                <a:cs typeface="Calibri"/>
              </a:rPr>
              <a:t>u</a:t>
            </a:r>
            <a:r>
              <a:rPr sz="1800" dirty="0">
                <a:latin typeface="Calibri"/>
                <a:cs typeface="Calibri"/>
              </a:rPr>
              <a:t>s</a:t>
            </a:r>
            <a:r>
              <a:rPr sz="1800" spc="-10" dirty="0">
                <a:latin typeface="Calibri"/>
                <a:cs typeface="Calibri"/>
              </a:rPr>
              <a:t>t</a:t>
            </a:r>
            <a:r>
              <a:rPr sz="1800" spc="30" dirty="0">
                <a:latin typeface="Calibri"/>
                <a:cs typeface="Calibri"/>
              </a:rPr>
              <a:t>omizin</a:t>
            </a:r>
            <a:r>
              <a:rPr sz="1800" spc="155" dirty="0">
                <a:latin typeface="Calibri"/>
                <a:cs typeface="Calibri"/>
              </a:rPr>
              <a:t>g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</a:t>
            </a:r>
            <a:r>
              <a:rPr sz="1800" spc="25" dirty="0">
                <a:latin typeface="Calibri"/>
                <a:cs typeface="Calibri"/>
              </a:rPr>
              <a:t>he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Boot</a:t>
            </a:r>
            <a:r>
              <a:rPr sz="1800" dirty="0">
                <a:latin typeface="Calibri"/>
                <a:cs typeface="Calibri"/>
              </a:rPr>
              <a:t>s</a:t>
            </a:r>
            <a:r>
              <a:rPr sz="1800" spc="-10" dirty="0">
                <a:latin typeface="Calibri"/>
                <a:cs typeface="Calibri"/>
              </a:rPr>
              <a:t>t</a:t>
            </a:r>
            <a:r>
              <a:rPr sz="1800" spc="-45" dirty="0">
                <a:latin typeface="Calibri"/>
                <a:cs typeface="Calibri"/>
              </a:rPr>
              <a:t>r</a:t>
            </a:r>
            <a:r>
              <a:rPr sz="1800" spc="35" dirty="0">
                <a:latin typeface="Calibri"/>
                <a:cs typeface="Calibri"/>
              </a:rPr>
              <a:t>a</a:t>
            </a:r>
            <a:r>
              <a:rPr sz="1800" spc="40" dirty="0">
                <a:latin typeface="Calibri"/>
                <a:cs typeface="Calibri"/>
              </a:rPr>
              <a:t>p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</a:t>
            </a:r>
            <a:r>
              <a:rPr sz="1800" spc="20" dirty="0">
                <a:latin typeface="Calibri"/>
                <a:cs typeface="Calibri"/>
              </a:rPr>
              <a:t>he</a:t>
            </a:r>
            <a:r>
              <a:rPr sz="1800" spc="55" dirty="0">
                <a:latin typeface="Calibri"/>
                <a:cs typeface="Calibri"/>
              </a:rPr>
              <a:t>m</a:t>
            </a:r>
            <a:r>
              <a:rPr sz="1800" spc="5" dirty="0">
                <a:latin typeface="Calibri"/>
                <a:cs typeface="Calibri"/>
              </a:rPr>
              <a:t>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</a:t>
            </a:r>
            <a:r>
              <a:rPr sz="1800" spc="5" dirty="0">
                <a:latin typeface="Calibri"/>
                <a:cs typeface="Calibri"/>
              </a:rPr>
              <a:t>s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5" dirty="0">
                <a:latin typeface="Calibri"/>
                <a:cs typeface="Calibri"/>
              </a:rPr>
              <a:t>s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si</a:t>
            </a:r>
            <a:r>
              <a:rPr sz="1800" spc="55" dirty="0">
                <a:latin typeface="Calibri"/>
                <a:cs typeface="Calibri"/>
              </a:rPr>
              <a:t>m</a:t>
            </a:r>
            <a:r>
              <a:rPr sz="1800" spc="40" dirty="0">
                <a:latin typeface="Calibri"/>
                <a:cs typeface="Calibri"/>
              </a:rPr>
              <a:t>pl</a:t>
            </a:r>
            <a:r>
              <a:rPr sz="1800" spc="5" dirty="0">
                <a:latin typeface="Calibri"/>
                <a:cs typeface="Calibri"/>
              </a:rPr>
              <a:t>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5" dirty="0">
                <a:latin typeface="Calibri"/>
                <a:cs typeface="Calibri"/>
              </a:rPr>
              <a:t>s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30" dirty="0">
                <a:latin typeface="Calibri"/>
                <a:cs typeface="Calibri"/>
              </a:rPr>
              <a:t>w</a:t>
            </a:r>
            <a:r>
              <a:rPr sz="1800" spc="-45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i</a:t>
            </a:r>
            <a:r>
              <a:rPr sz="1800" spc="-1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i</a:t>
            </a:r>
            <a:r>
              <a:rPr sz="1800" spc="105" dirty="0">
                <a:latin typeface="Calibri"/>
                <a:cs typeface="Calibri"/>
              </a:rPr>
              <a:t>n</a:t>
            </a:r>
            <a:r>
              <a:rPr sz="1800" spc="100" dirty="0">
                <a:latin typeface="Calibri"/>
                <a:cs typeface="Calibri"/>
              </a:rPr>
              <a:t>g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80" dirty="0">
                <a:latin typeface="Calibri"/>
                <a:cs typeface="Calibri"/>
              </a:rPr>
              <a:t>C</a:t>
            </a:r>
            <a:r>
              <a:rPr sz="1800" spc="60" dirty="0">
                <a:latin typeface="Calibri"/>
                <a:cs typeface="Calibri"/>
              </a:rPr>
              <a:t>SS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04315">
              <a:lnSpc>
                <a:spcPct val="100000"/>
              </a:lnSpc>
            </a:pPr>
            <a:r>
              <a:rPr spc="250" dirty="0"/>
              <a:t>A</a:t>
            </a:r>
            <a:r>
              <a:rPr spc="190" dirty="0"/>
              <a:t>g</a:t>
            </a:r>
            <a:r>
              <a:rPr spc="60" dirty="0"/>
              <a:t>e</a:t>
            </a:r>
            <a:r>
              <a:rPr spc="135" dirty="0"/>
              <a:t>n</a:t>
            </a:r>
            <a:r>
              <a:rPr spc="160" dirty="0"/>
              <a:t>d</a:t>
            </a:r>
            <a:r>
              <a:rPr spc="90" dirty="0"/>
              <a:t>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349755"/>
            <a:ext cx="4098925" cy="43865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Wingdings"/>
              <a:buChar char=""/>
              <a:tabLst>
                <a:tab pos="355600" algn="l"/>
              </a:tabLst>
            </a:pPr>
            <a:r>
              <a:rPr sz="1900" b="1" spc="45" dirty="0">
                <a:latin typeface="Calibri"/>
                <a:cs typeface="Calibri"/>
              </a:rPr>
              <a:t>G</a:t>
            </a:r>
            <a:r>
              <a:rPr sz="1900" b="1" spc="25" dirty="0">
                <a:latin typeface="Calibri"/>
                <a:cs typeface="Calibri"/>
              </a:rPr>
              <a:t>e</a:t>
            </a:r>
            <a:r>
              <a:rPr sz="1900" b="1" spc="10" dirty="0">
                <a:latin typeface="Calibri"/>
                <a:cs typeface="Calibri"/>
              </a:rPr>
              <a:t>tti</a:t>
            </a:r>
            <a:r>
              <a:rPr sz="1900" b="1" spc="25" dirty="0">
                <a:latin typeface="Calibri"/>
                <a:cs typeface="Calibri"/>
              </a:rPr>
              <a:t>n</a:t>
            </a:r>
            <a:r>
              <a:rPr sz="1900" b="1" spc="185" dirty="0">
                <a:latin typeface="Calibri"/>
                <a:cs typeface="Calibri"/>
              </a:rPr>
              <a:t>g</a:t>
            </a:r>
            <a:r>
              <a:rPr sz="1900" b="1" spc="-30" dirty="0">
                <a:latin typeface="Calibri"/>
                <a:cs typeface="Calibri"/>
              </a:rPr>
              <a:t> </a:t>
            </a:r>
            <a:r>
              <a:rPr sz="1900" b="1" spc="85" dirty="0">
                <a:latin typeface="Calibri"/>
                <a:cs typeface="Calibri"/>
              </a:rPr>
              <a:t>S</a:t>
            </a:r>
            <a:r>
              <a:rPr sz="1900" b="1" dirty="0">
                <a:latin typeface="Calibri"/>
                <a:cs typeface="Calibri"/>
              </a:rPr>
              <a:t>t</a:t>
            </a:r>
            <a:r>
              <a:rPr sz="1900" b="1" spc="10" dirty="0">
                <a:latin typeface="Calibri"/>
                <a:cs typeface="Calibri"/>
              </a:rPr>
              <a:t>a</a:t>
            </a:r>
            <a:r>
              <a:rPr sz="1900" b="1" spc="-5" dirty="0">
                <a:latin typeface="Calibri"/>
                <a:cs typeface="Calibri"/>
              </a:rPr>
              <a:t>r</a:t>
            </a:r>
            <a:r>
              <a:rPr sz="1900" b="1" dirty="0">
                <a:latin typeface="Calibri"/>
                <a:cs typeface="Calibri"/>
              </a:rPr>
              <a:t>t</a:t>
            </a:r>
            <a:r>
              <a:rPr sz="1900" b="1" spc="20" dirty="0">
                <a:latin typeface="Calibri"/>
                <a:cs typeface="Calibri"/>
              </a:rPr>
              <a:t>e</a:t>
            </a:r>
            <a:r>
              <a:rPr sz="1900" b="1" spc="80" dirty="0">
                <a:latin typeface="Calibri"/>
                <a:cs typeface="Calibri"/>
              </a:rPr>
              <a:t>d</a:t>
            </a:r>
            <a:r>
              <a:rPr sz="1900" b="1" spc="-45" dirty="0">
                <a:latin typeface="Calibri"/>
                <a:cs typeface="Calibri"/>
              </a:rPr>
              <a:t> </a:t>
            </a:r>
            <a:r>
              <a:rPr sz="1900" b="1" spc="-5" dirty="0">
                <a:latin typeface="Calibri"/>
                <a:cs typeface="Calibri"/>
              </a:rPr>
              <a:t>w</a:t>
            </a:r>
            <a:r>
              <a:rPr sz="1900" b="1" spc="10" dirty="0">
                <a:latin typeface="Calibri"/>
                <a:cs typeface="Calibri"/>
              </a:rPr>
              <a:t>it</a:t>
            </a:r>
            <a:r>
              <a:rPr sz="1900" b="1" spc="40" dirty="0">
                <a:latin typeface="Calibri"/>
                <a:cs typeface="Calibri"/>
              </a:rPr>
              <a:t>h</a:t>
            </a:r>
            <a:r>
              <a:rPr sz="1900" b="1" spc="-15" dirty="0">
                <a:latin typeface="Calibri"/>
                <a:cs typeface="Calibri"/>
              </a:rPr>
              <a:t> </a:t>
            </a:r>
            <a:r>
              <a:rPr sz="1900" b="1" spc="20" dirty="0">
                <a:latin typeface="Calibri"/>
                <a:cs typeface="Calibri"/>
              </a:rPr>
              <a:t>B</a:t>
            </a:r>
            <a:r>
              <a:rPr sz="1900" b="1" spc="40" dirty="0">
                <a:latin typeface="Calibri"/>
                <a:cs typeface="Calibri"/>
              </a:rPr>
              <a:t>oo</a:t>
            </a:r>
            <a:r>
              <a:rPr sz="1900" b="1" spc="5" dirty="0">
                <a:latin typeface="Calibri"/>
                <a:cs typeface="Calibri"/>
              </a:rPr>
              <a:t>t</a:t>
            </a:r>
            <a:r>
              <a:rPr sz="1900" b="1" spc="20" dirty="0">
                <a:latin typeface="Calibri"/>
                <a:cs typeface="Calibri"/>
              </a:rPr>
              <a:t>s</a:t>
            </a:r>
            <a:r>
              <a:rPr sz="1900" b="1" spc="-10" dirty="0">
                <a:latin typeface="Calibri"/>
                <a:cs typeface="Calibri"/>
              </a:rPr>
              <a:t>t</a:t>
            </a:r>
            <a:r>
              <a:rPr sz="1900" b="1" spc="-5" dirty="0">
                <a:latin typeface="Calibri"/>
                <a:cs typeface="Calibri"/>
              </a:rPr>
              <a:t>r</a:t>
            </a:r>
            <a:r>
              <a:rPr sz="1900" b="1" spc="15" dirty="0">
                <a:latin typeface="Calibri"/>
                <a:cs typeface="Calibri"/>
              </a:rPr>
              <a:t>a</a:t>
            </a:r>
            <a:r>
              <a:rPr sz="1900" b="1" spc="85" dirty="0">
                <a:latin typeface="Calibri"/>
                <a:cs typeface="Calibri"/>
              </a:rPr>
              <a:t>p</a:t>
            </a:r>
            <a:endParaRPr sz="19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1540"/>
              </a:spcBef>
              <a:buSzPct val="50000"/>
              <a:buFont typeface="Wingdings"/>
              <a:buChar char=""/>
              <a:tabLst>
                <a:tab pos="756920" algn="l"/>
              </a:tabLst>
            </a:pPr>
            <a:r>
              <a:rPr sz="1700" spc="25" dirty="0">
                <a:latin typeface="Calibri"/>
                <a:cs typeface="Calibri"/>
              </a:rPr>
              <a:t>G</a:t>
            </a:r>
            <a:r>
              <a:rPr sz="1700" dirty="0">
                <a:latin typeface="Calibri"/>
                <a:cs typeface="Calibri"/>
              </a:rPr>
              <a:t>e</a:t>
            </a:r>
            <a:r>
              <a:rPr sz="1700" spc="-5" dirty="0">
                <a:latin typeface="Calibri"/>
                <a:cs typeface="Calibri"/>
              </a:rPr>
              <a:t>tt</a:t>
            </a:r>
            <a:r>
              <a:rPr sz="1700" spc="-10" dirty="0">
                <a:latin typeface="Calibri"/>
                <a:cs typeface="Calibri"/>
              </a:rPr>
              <a:t>i</a:t>
            </a:r>
            <a:r>
              <a:rPr sz="1700" spc="50" dirty="0">
                <a:latin typeface="Calibri"/>
                <a:cs typeface="Calibri"/>
              </a:rPr>
              <a:t>n</a:t>
            </a:r>
            <a:r>
              <a:rPr sz="1700" spc="150" dirty="0">
                <a:latin typeface="Calibri"/>
                <a:cs typeface="Calibri"/>
              </a:rPr>
              <a:t>g</a:t>
            </a:r>
            <a:r>
              <a:rPr sz="1700" spc="-45" dirty="0">
                <a:latin typeface="Calibri"/>
                <a:cs typeface="Calibri"/>
              </a:rPr>
              <a:t> </a:t>
            </a:r>
            <a:r>
              <a:rPr sz="1700" spc="15" dirty="0">
                <a:latin typeface="Calibri"/>
                <a:cs typeface="Calibri"/>
              </a:rPr>
              <a:t>Boot</a:t>
            </a:r>
            <a:r>
              <a:rPr sz="1700" spc="5" dirty="0">
                <a:latin typeface="Calibri"/>
                <a:cs typeface="Calibri"/>
              </a:rPr>
              <a:t>s</a:t>
            </a:r>
            <a:r>
              <a:rPr sz="1700" spc="-25" dirty="0">
                <a:latin typeface="Calibri"/>
                <a:cs typeface="Calibri"/>
              </a:rPr>
              <a:t>t</a:t>
            </a:r>
            <a:r>
              <a:rPr sz="1700" spc="-35" dirty="0">
                <a:latin typeface="Calibri"/>
                <a:cs typeface="Calibri"/>
              </a:rPr>
              <a:t>r</a:t>
            </a:r>
            <a:r>
              <a:rPr sz="1700" spc="-5" dirty="0">
                <a:latin typeface="Calibri"/>
                <a:cs typeface="Calibri"/>
              </a:rPr>
              <a:t>a</a:t>
            </a:r>
            <a:r>
              <a:rPr sz="1700" spc="75" dirty="0">
                <a:latin typeface="Calibri"/>
                <a:cs typeface="Calibri"/>
              </a:rPr>
              <a:t>p</a:t>
            </a:r>
            <a:endParaRPr sz="17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27"/>
              </a:spcBef>
              <a:buFont typeface="Wingdings"/>
              <a:buChar char=""/>
            </a:pPr>
            <a:endParaRPr sz="175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buSzPct val="50000"/>
              <a:buFont typeface="Wingdings"/>
              <a:buChar char=""/>
              <a:tabLst>
                <a:tab pos="756920" algn="l"/>
              </a:tabLst>
            </a:pPr>
            <a:r>
              <a:rPr sz="1700" spc="55" dirty="0">
                <a:latin typeface="Calibri"/>
                <a:cs typeface="Calibri"/>
              </a:rPr>
              <a:t>A</a:t>
            </a:r>
            <a:r>
              <a:rPr sz="1700" spc="60" dirty="0">
                <a:latin typeface="Calibri"/>
                <a:cs typeface="Calibri"/>
              </a:rPr>
              <a:t>dd</a:t>
            </a:r>
            <a:r>
              <a:rPr sz="1700" dirty="0">
                <a:latin typeface="Calibri"/>
                <a:cs typeface="Calibri"/>
              </a:rPr>
              <a:t>i</a:t>
            </a:r>
            <a:r>
              <a:rPr sz="1700" spc="50" dirty="0">
                <a:latin typeface="Calibri"/>
                <a:cs typeface="Calibri"/>
              </a:rPr>
              <a:t>n</a:t>
            </a:r>
            <a:r>
              <a:rPr sz="1700" spc="150" dirty="0">
                <a:latin typeface="Calibri"/>
                <a:cs typeface="Calibri"/>
              </a:rPr>
              <a:t>g</a:t>
            </a:r>
            <a:r>
              <a:rPr sz="1700" spc="-30" dirty="0">
                <a:latin typeface="Calibri"/>
                <a:cs typeface="Calibri"/>
              </a:rPr>
              <a:t> </a:t>
            </a:r>
            <a:r>
              <a:rPr sz="1700" spc="15" dirty="0">
                <a:latin typeface="Calibri"/>
                <a:cs typeface="Calibri"/>
              </a:rPr>
              <a:t>Boot</a:t>
            </a:r>
            <a:r>
              <a:rPr sz="1700" spc="5" dirty="0">
                <a:latin typeface="Calibri"/>
                <a:cs typeface="Calibri"/>
              </a:rPr>
              <a:t>s</a:t>
            </a:r>
            <a:r>
              <a:rPr sz="1700" spc="-25" dirty="0">
                <a:latin typeface="Calibri"/>
                <a:cs typeface="Calibri"/>
              </a:rPr>
              <a:t>t</a:t>
            </a:r>
            <a:r>
              <a:rPr sz="1700" spc="-35" dirty="0">
                <a:latin typeface="Calibri"/>
                <a:cs typeface="Calibri"/>
              </a:rPr>
              <a:t>r</a:t>
            </a:r>
            <a:r>
              <a:rPr sz="1700" spc="-5" dirty="0">
                <a:latin typeface="Calibri"/>
                <a:cs typeface="Calibri"/>
              </a:rPr>
              <a:t>a</a:t>
            </a:r>
            <a:r>
              <a:rPr sz="1700" spc="75" dirty="0">
                <a:latin typeface="Calibri"/>
                <a:cs typeface="Calibri"/>
              </a:rPr>
              <a:t>p</a:t>
            </a:r>
            <a:r>
              <a:rPr sz="1700" spc="-25" dirty="0">
                <a:latin typeface="Calibri"/>
                <a:cs typeface="Calibri"/>
              </a:rPr>
              <a:t> </a:t>
            </a:r>
            <a:r>
              <a:rPr sz="1700" spc="15" dirty="0">
                <a:latin typeface="Calibri"/>
                <a:cs typeface="Calibri"/>
              </a:rPr>
              <a:t>to</a:t>
            </a:r>
            <a:r>
              <a:rPr sz="1700" spc="-25" dirty="0">
                <a:latin typeface="Calibri"/>
                <a:cs typeface="Calibri"/>
              </a:rPr>
              <a:t> </a:t>
            </a:r>
            <a:r>
              <a:rPr sz="1700" spc="5" dirty="0">
                <a:latin typeface="Calibri"/>
                <a:cs typeface="Calibri"/>
              </a:rPr>
              <a:t>a</a:t>
            </a:r>
            <a:r>
              <a:rPr sz="1700" spc="-20" dirty="0">
                <a:latin typeface="Calibri"/>
                <a:cs typeface="Calibri"/>
              </a:rPr>
              <a:t> </a:t>
            </a:r>
            <a:r>
              <a:rPr sz="1700" spc="30" dirty="0">
                <a:latin typeface="Calibri"/>
                <a:cs typeface="Calibri"/>
              </a:rPr>
              <a:t>P</a:t>
            </a:r>
            <a:r>
              <a:rPr sz="1700" spc="-5" dirty="0">
                <a:latin typeface="Calibri"/>
                <a:cs typeface="Calibri"/>
              </a:rPr>
              <a:t>a</a:t>
            </a:r>
            <a:r>
              <a:rPr sz="1700" spc="145" dirty="0">
                <a:latin typeface="Calibri"/>
                <a:cs typeface="Calibri"/>
              </a:rPr>
              <a:t>g</a:t>
            </a:r>
            <a:r>
              <a:rPr sz="1700" spc="5" dirty="0">
                <a:latin typeface="Calibri"/>
                <a:cs typeface="Calibri"/>
              </a:rPr>
              <a:t>e</a:t>
            </a:r>
            <a:endParaRPr sz="17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27"/>
              </a:spcBef>
              <a:buFont typeface="Wingdings"/>
              <a:buChar char=""/>
            </a:pPr>
            <a:endParaRPr sz="175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buSzPct val="50000"/>
              <a:buFont typeface="Wingdings"/>
              <a:buChar char=""/>
              <a:tabLst>
                <a:tab pos="756920" algn="l"/>
              </a:tabLst>
            </a:pPr>
            <a:r>
              <a:rPr sz="1700" spc="-80" dirty="0">
                <a:latin typeface="Calibri"/>
                <a:cs typeface="Calibri"/>
              </a:rPr>
              <a:t>W</a:t>
            </a:r>
            <a:r>
              <a:rPr sz="1700" spc="50" dirty="0">
                <a:latin typeface="Calibri"/>
                <a:cs typeface="Calibri"/>
              </a:rPr>
              <a:t>h</a:t>
            </a:r>
            <a:r>
              <a:rPr sz="1700" spc="-5" dirty="0">
                <a:latin typeface="Calibri"/>
                <a:cs typeface="Calibri"/>
              </a:rPr>
              <a:t>a</a:t>
            </a:r>
            <a:r>
              <a:rPr sz="1700" spc="-10" dirty="0">
                <a:latin typeface="Calibri"/>
                <a:cs typeface="Calibri"/>
              </a:rPr>
              <a:t>t</a:t>
            </a:r>
            <a:r>
              <a:rPr sz="1700" spc="-2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i</a:t>
            </a:r>
            <a:r>
              <a:rPr sz="1700" spc="10" dirty="0">
                <a:latin typeface="Calibri"/>
                <a:cs typeface="Calibri"/>
              </a:rPr>
              <a:t>s</a:t>
            </a:r>
            <a:r>
              <a:rPr sz="1700" spc="-2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t</a:t>
            </a:r>
            <a:r>
              <a:rPr sz="1700" spc="50" dirty="0">
                <a:latin typeface="Calibri"/>
                <a:cs typeface="Calibri"/>
              </a:rPr>
              <a:t>h</a:t>
            </a:r>
            <a:r>
              <a:rPr sz="1700" spc="5" dirty="0">
                <a:latin typeface="Calibri"/>
                <a:cs typeface="Calibri"/>
              </a:rPr>
              <a:t>e</a:t>
            </a:r>
            <a:r>
              <a:rPr sz="1700" spc="-40" dirty="0">
                <a:latin typeface="Calibri"/>
                <a:cs typeface="Calibri"/>
              </a:rPr>
              <a:t> </a:t>
            </a:r>
            <a:r>
              <a:rPr sz="1700" spc="25" dirty="0">
                <a:latin typeface="Calibri"/>
                <a:cs typeface="Calibri"/>
              </a:rPr>
              <a:t>G</a:t>
            </a:r>
            <a:r>
              <a:rPr sz="1700" spc="-50" dirty="0">
                <a:latin typeface="Calibri"/>
                <a:cs typeface="Calibri"/>
              </a:rPr>
              <a:t>r</a:t>
            </a:r>
            <a:r>
              <a:rPr sz="1700" spc="15" dirty="0">
                <a:latin typeface="Calibri"/>
                <a:cs typeface="Calibri"/>
              </a:rPr>
              <a:t>i</a:t>
            </a:r>
            <a:r>
              <a:rPr sz="1700" spc="50" dirty="0">
                <a:latin typeface="Calibri"/>
                <a:cs typeface="Calibri"/>
              </a:rPr>
              <a:t>d</a:t>
            </a:r>
            <a:r>
              <a:rPr sz="1700" spc="-30" dirty="0">
                <a:latin typeface="Calibri"/>
                <a:cs typeface="Calibri"/>
              </a:rPr>
              <a:t> </a:t>
            </a:r>
            <a:r>
              <a:rPr sz="1700" spc="50" dirty="0">
                <a:latin typeface="Calibri"/>
                <a:cs typeface="Calibri"/>
              </a:rPr>
              <a:t>S</a:t>
            </a:r>
            <a:r>
              <a:rPr sz="1700" spc="30" dirty="0">
                <a:latin typeface="Calibri"/>
                <a:cs typeface="Calibri"/>
              </a:rPr>
              <a:t>y</a:t>
            </a:r>
            <a:r>
              <a:rPr sz="1700" spc="-5" dirty="0">
                <a:latin typeface="Calibri"/>
                <a:cs typeface="Calibri"/>
              </a:rPr>
              <a:t>s</a:t>
            </a:r>
            <a:r>
              <a:rPr sz="1700" dirty="0">
                <a:latin typeface="Calibri"/>
                <a:cs typeface="Calibri"/>
              </a:rPr>
              <a:t>te</a:t>
            </a:r>
            <a:r>
              <a:rPr sz="1700" spc="60" dirty="0">
                <a:latin typeface="Calibri"/>
                <a:cs typeface="Calibri"/>
              </a:rPr>
              <a:t>m</a:t>
            </a:r>
            <a:endParaRPr sz="17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27"/>
              </a:spcBef>
              <a:buFont typeface="Wingdings"/>
              <a:buChar char=""/>
            </a:pPr>
            <a:endParaRPr sz="175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buSzPct val="50000"/>
              <a:buFont typeface="Wingdings"/>
              <a:buChar char=""/>
              <a:tabLst>
                <a:tab pos="756920" algn="l"/>
              </a:tabLst>
            </a:pPr>
            <a:r>
              <a:rPr sz="1700" spc="10" dirty="0">
                <a:latin typeface="Calibri"/>
                <a:cs typeface="Calibri"/>
              </a:rPr>
              <a:t>Usi</a:t>
            </a:r>
            <a:r>
              <a:rPr sz="1700" spc="30" dirty="0">
                <a:latin typeface="Calibri"/>
                <a:cs typeface="Calibri"/>
              </a:rPr>
              <a:t>n</a:t>
            </a:r>
            <a:r>
              <a:rPr sz="1700" spc="150" dirty="0">
                <a:latin typeface="Calibri"/>
                <a:cs typeface="Calibri"/>
              </a:rPr>
              <a:t>g</a:t>
            </a:r>
            <a:r>
              <a:rPr sz="1700" spc="-3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t</a:t>
            </a:r>
            <a:r>
              <a:rPr sz="1700" spc="50" dirty="0">
                <a:latin typeface="Calibri"/>
                <a:cs typeface="Calibri"/>
              </a:rPr>
              <a:t>h</a:t>
            </a:r>
            <a:r>
              <a:rPr sz="1700" spc="5" dirty="0">
                <a:latin typeface="Calibri"/>
                <a:cs typeface="Calibri"/>
              </a:rPr>
              <a:t>e</a:t>
            </a:r>
            <a:r>
              <a:rPr sz="1700" spc="-40" dirty="0">
                <a:latin typeface="Calibri"/>
                <a:cs typeface="Calibri"/>
              </a:rPr>
              <a:t> </a:t>
            </a:r>
            <a:r>
              <a:rPr sz="1700" spc="25" dirty="0">
                <a:latin typeface="Calibri"/>
                <a:cs typeface="Calibri"/>
              </a:rPr>
              <a:t>G</a:t>
            </a:r>
            <a:r>
              <a:rPr sz="1700" spc="-50" dirty="0">
                <a:latin typeface="Calibri"/>
                <a:cs typeface="Calibri"/>
              </a:rPr>
              <a:t>r</a:t>
            </a:r>
            <a:r>
              <a:rPr sz="1700" spc="15" dirty="0">
                <a:latin typeface="Calibri"/>
                <a:cs typeface="Calibri"/>
              </a:rPr>
              <a:t>i</a:t>
            </a:r>
            <a:r>
              <a:rPr sz="1700" spc="50" dirty="0">
                <a:latin typeface="Calibri"/>
                <a:cs typeface="Calibri"/>
              </a:rPr>
              <a:t>d</a:t>
            </a:r>
            <a:r>
              <a:rPr sz="1700" spc="-30" dirty="0">
                <a:latin typeface="Calibri"/>
                <a:cs typeface="Calibri"/>
              </a:rPr>
              <a:t> </a:t>
            </a:r>
            <a:r>
              <a:rPr sz="1700" spc="50" dirty="0">
                <a:latin typeface="Calibri"/>
                <a:cs typeface="Calibri"/>
              </a:rPr>
              <a:t>S</a:t>
            </a:r>
            <a:r>
              <a:rPr sz="1700" spc="30" dirty="0">
                <a:latin typeface="Calibri"/>
                <a:cs typeface="Calibri"/>
              </a:rPr>
              <a:t>y</a:t>
            </a:r>
            <a:r>
              <a:rPr sz="1700" spc="-5" dirty="0">
                <a:latin typeface="Calibri"/>
                <a:cs typeface="Calibri"/>
              </a:rPr>
              <a:t>s</a:t>
            </a:r>
            <a:r>
              <a:rPr sz="1700" dirty="0">
                <a:latin typeface="Calibri"/>
                <a:cs typeface="Calibri"/>
              </a:rPr>
              <a:t>te</a:t>
            </a:r>
            <a:r>
              <a:rPr sz="1700" spc="60" dirty="0">
                <a:latin typeface="Calibri"/>
                <a:cs typeface="Calibri"/>
              </a:rPr>
              <a:t>m</a:t>
            </a:r>
            <a:endParaRPr sz="17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27"/>
              </a:spcBef>
              <a:buFont typeface="Wingdings"/>
              <a:buChar char=""/>
            </a:pPr>
            <a:endParaRPr sz="175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buSzPct val="50000"/>
              <a:buFont typeface="Wingdings"/>
              <a:buChar char=""/>
              <a:tabLst>
                <a:tab pos="756920" algn="l"/>
              </a:tabLst>
            </a:pPr>
            <a:r>
              <a:rPr sz="1700" spc="45" dirty="0">
                <a:latin typeface="Calibri"/>
                <a:cs typeface="Calibri"/>
              </a:rPr>
              <a:t>O</a:t>
            </a:r>
            <a:r>
              <a:rPr sz="1700" spc="-20" dirty="0">
                <a:latin typeface="Calibri"/>
                <a:cs typeface="Calibri"/>
              </a:rPr>
              <a:t>ffs</a:t>
            </a:r>
            <a:r>
              <a:rPr sz="1700" dirty="0">
                <a:latin typeface="Calibri"/>
                <a:cs typeface="Calibri"/>
              </a:rPr>
              <a:t>e</a:t>
            </a:r>
            <a:r>
              <a:rPr sz="1700" spc="-10" dirty="0">
                <a:latin typeface="Calibri"/>
                <a:cs typeface="Calibri"/>
              </a:rPr>
              <a:t>t</a:t>
            </a:r>
            <a:r>
              <a:rPr sz="1700" spc="10" dirty="0">
                <a:latin typeface="Calibri"/>
                <a:cs typeface="Calibri"/>
              </a:rPr>
              <a:t>s</a:t>
            </a:r>
            <a:r>
              <a:rPr sz="1700" spc="-5" dirty="0">
                <a:latin typeface="Calibri"/>
                <a:cs typeface="Calibri"/>
              </a:rPr>
              <a:t> </a:t>
            </a:r>
            <a:r>
              <a:rPr sz="1700" spc="15" dirty="0">
                <a:latin typeface="Calibri"/>
                <a:cs typeface="Calibri"/>
              </a:rPr>
              <a:t>a</a:t>
            </a:r>
            <a:r>
              <a:rPr sz="1700" spc="30" dirty="0">
                <a:latin typeface="Calibri"/>
                <a:cs typeface="Calibri"/>
              </a:rPr>
              <a:t>n</a:t>
            </a:r>
            <a:r>
              <a:rPr sz="1700" spc="65" dirty="0">
                <a:latin typeface="Calibri"/>
                <a:cs typeface="Calibri"/>
              </a:rPr>
              <a:t>d</a:t>
            </a:r>
            <a:r>
              <a:rPr sz="1700" spc="-30" dirty="0">
                <a:latin typeface="Calibri"/>
                <a:cs typeface="Calibri"/>
              </a:rPr>
              <a:t> </a:t>
            </a:r>
            <a:r>
              <a:rPr sz="1700" spc="5" dirty="0">
                <a:latin typeface="Calibri"/>
                <a:cs typeface="Calibri"/>
              </a:rPr>
              <a:t>R</a:t>
            </a:r>
            <a:r>
              <a:rPr sz="1700" spc="15" dirty="0">
                <a:latin typeface="Calibri"/>
                <a:cs typeface="Calibri"/>
              </a:rPr>
              <a:t>o</a:t>
            </a:r>
            <a:r>
              <a:rPr sz="1700" spc="40" dirty="0">
                <a:latin typeface="Calibri"/>
                <a:cs typeface="Calibri"/>
              </a:rPr>
              <a:t>w</a:t>
            </a:r>
            <a:r>
              <a:rPr sz="1700" spc="10" dirty="0">
                <a:latin typeface="Calibri"/>
                <a:cs typeface="Calibri"/>
              </a:rPr>
              <a:t>s</a:t>
            </a:r>
            <a:endParaRPr sz="17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27"/>
              </a:spcBef>
              <a:buFont typeface="Wingdings"/>
              <a:buChar char=""/>
            </a:pPr>
            <a:endParaRPr sz="175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buSzPct val="50000"/>
              <a:buFont typeface="Wingdings"/>
              <a:buChar char=""/>
              <a:tabLst>
                <a:tab pos="756920" algn="l"/>
              </a:tabLst>
            </a:pPr>
            <a:r>
              <a:rPr sz="1700" spc="-25" dirty="0">
                <a:latin typeface="Calibri"/>
                <a:cs typeface="Calibri"/>
              </a:rPr>
              <a:t>I</a:t>
            </a:r>
            <a:r>
              <a:rPr sz="1700" spc="45" dirty="0">
                <a:latin typeface="Calibri"/>
                <a:cs typeface="Calibri"/>
              </a:rPr>
              <a:t>mage</a:t>
            </a:r>
            <a:r>
              <a:rPr sz="1700" spc="10" dirty="0">
                <a:latin typeface="Calibri"/>
                <a:cs typeface="Calibri"/>
              </a:rPr>
              <a:t>s</a:t>
            </a:r>
            <a:r>
              <a:rPr sz="1700" spc="-20" dirty="0">
                <a:latin typeface="Calibri"/>
                <a:cs typeface="Calibri"/>
              </a:rPr>
              <a:t> </a:t>
            </a:r>
            <a:r>
              <a:rPr sz="1700" spc="15" dirty="0">
                <a:latin typeface="Calibri"/>
                <a:cs typeface="Calibri"/>
              </a:rPr>
              <a:t>a</a:t>
            </a:r>
            <a:r>
              <a:rPr sz="1700" spc="30" dirty="0">
                <a:latin typeface="Calibri"/>
                <a:cs typeface="Calibri"/>
              </a:rPr>
              <a:t>n</a:t>
            </a:r>
            <a:r>
              <a:rPr sz="1700" spc="65" dirty="0">
                <a:latin typeface="Calibri"/>
                <a:cs typeface="Calibri"/>
              </a:rPr>
              <a:t>d</a:t>
            </a:r>
            <a:r>
              <a:rPr sz="1700" spc="-1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R</a:t>
            </a:r>
            <a:r>
              <a:rPr sz="1700" spc="-5" dirty="0">
                <a:latin typeface="Calibri"/>
                <a:cs typeface="Calibri"/>
              </a:rPr>
              <a:t>e</a:t>
            </a:r>
            <a:r>
              <a:rPr sz="1700" spc="5" dirty="0">
                <a:latin typeface="Calibri"/>
                <a:cs typeface="Calibri"/>
              </a:rPr>
              <a:t>s</a:t>
            </a:r>
            <a:r>
              <a:rPr sz="1700" spc="75" dirty="0">
                <a:latin typeface="Calibri"/>
                <a:cs typeface="Calibri"/>
              </a:rPr>
              <a:t>p</a:t>
            </a:r>
            <a:r>
              <a:rPr sz="1700" spc="35" dirty="0">
                <a:latin typeface="Calibri"/>
                <a:cs typeface="Calibri"/>
              </a:rPr>
              <a:t>o</a:t>
            </a:r>
            <a:r>
              <a:rPr sz="1700" spc="50" dirty="0">
                <a:latin typeface="Calibri"/>
                <a:cs typeface="Calibri"/>
              </a:rPr>
              <a:t>n</a:t>
            </a:r>
            <a:r>
              <a:rPr sz="1700" spc="5" dirty="0">
                <a:latin typeface="Calibri"/>
                <a:cs typeface="Calibri"/>
              </a:rPr>
              <a:t>s</a:t>
            </a:r>
            <a:r>
              <a:rPr sz="1700" dirty="0">
                <a:latin typeface="Calibri"/>
                <a:cs typeface="Calibri"/>
              </a:rPr>
              <a:t>i</a:t>
            </a:r>
            <a:r>
              <a:rPr sz="1700" spc="45" dirty="0">
                <a:latin typeface="Calibri"/>
                <a:cs typeface="Calibri"/>
              </a:rPr>
              <a:t>v</a:t>
            </a:r>
            <a:r>
              <a:rPr sz="1700" spc="5" dirty="0">
                <a:latin typeface="Calibri"/>
                <a:cs typeface="Calibri"/>
              </a:rPr>
              <a:t>e</a:t>
            </a:r>
            <a:r>
              <a:rPr sz="1700" spc="-40" dirty="0">
                <a:latin typeface="Calibri"/>
                <a:cs typeface="Calibri"/>
              </a:rPr>
              <a:t> </a:t>
            </a:r>
            <a:r>
              <a:rPr sz="1700" spc="55" dirty="0">
                <a:latin typeface="Calibri"/>
                <a:cs typeface="Calibri"/>
              </a:rPr>
              <a:t>H</a:t>
            </a:r>
            <a:r>
              <a:rPr sz="1700" dirty="0">
                <a:latin typeface="Calibri"/>
                <a:cs typeface="Calibri"/>
              </a:rPr>
              <a:t>e</a:t>
            </a:r>
            <a:r>
              <a:rPr sz="1700" spc="15" dirty="0">
                <a:latin typeface="Calibri"/>
                <a:cs typeface="Calibri"/>
              </a:rPr>
              <a:t>l</a:t>
            </a:r>
            <a:r>
              <a:rPr sz="1700" spc="75" dirty="0">
                <a:latin typeface="Calibri"/>
                <a:cs typeface="Calibri"/>
              </a:rPr>
              <a:t>p</a:t>
            </a:r>
            <a:r>
              <a:rPr sz="1700" dirty="0">
                <a:latin typeface="Calibri"/>
                <a:cs typeface="Calibri"/>
              </a:rPr>
              <a:t>e</a:t>
            </a:r>
            <a:r>
              <a:rPr sz="1700" spc="-25" dirty="0">
                <a:latin typeface="Calibri"/>
                <a:cs typeface="Calibri"/>
              </a:rPr>
              <a:t>rs</a:t>
            </a:r>
            <a:endParaRPr sz="17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27"/>
              </a:spcBef>
              <a:buFont typeface="Wingdings"/>
              <a:buChar char=""/>
            </a:pPr>
            <a:endParaRPr sz="175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buSzPct val="50000"/>
              <a:buFont typeface="Wingdings"/>
              <a:buChar char=""/>
              <a:tabLst>
                <a:tab pos="756920" algn="l"/>
              </a:tabLst>
            </a:pPr>
            <a:r>
              <a:rPr sz="1700" spc="20" dirty="0">
                <a:latin typeface="Calibri"/>
                <a:cs typeface="Calibri"/>
              </a:rPr>
              <a:t>T</a:t>
            </a:r>
            <a:r>
              <a:rPr sz="1700" spc="50" dirty="0">
                <a:latin typeface="Calibri"/>
                <a:cs typeface="Calibri"/>
              </a:rPr>
              <a:t>h</a:t>
            </a:r>
            <a:r>
              <a:rPr sz="1700" dirty="0">
                <a:latin typeface="Calibri"/>
                <a:cs typeface="Calibri"/>
              </a:rPr>
              <a:t>e</a:t>
            </a:r>
            <a:r>
              <a:rPr sz="1700" spc="50" dirty="0">
                <a:latin typeface="Calibri"/>
                <a:cs typeface="Calibri"/>
              </a:rPr>
              <a:t>m</a:t>
            </a:r>
            <a:r>
              <a:rPr sz="1700" dirty="0">
                <a:latin typeface="Calibri"/>
                <a:cs typeface="Calibri"/>
              </a:rPr>
              <a:t>i</a:t>
            </a:r>
            <a:r>
              <a:rPr sz="1700" spc="50" dirty="0">
                <a:latin typeface="Calibri"/>
                <a:cs typeface="Calibri"/>
              </a:rPr>
              <a:t>n</a:t>
            </a:r>
            <a:r>
              <a:rPr sz="1700" spc="150" dirty="0">
                <a:latin typeface="Calibri"/>
                <a:cs typeface="Calibri"/>
              </a:rPr>
              <a:t>g</a:t>
            </a:r>
            <a:r>
              <a:rPr sz="1700" spc="-55" dirty="0">
                <a:latin typeface="Calibri"/>
                <a:cs typeface="Calibri"/>
              </a:rPr>
              <a:t> </a:t>
            </a:r>
            <a:r>
              <a:rPr sz="1700" spc="15" dirty="0">
                <a:latin typeface="Calibri"/>
                <a:cs typeface="Calibri"/>
              </a:rPr>
              <a:t>Boot</a:t>
            </a:r>
            <a:r>
              <a:rPr sz="1700" spc="5" dirty="0">
                <a:latin typeface="Calibri"/>
                <a:cs typeface="Calibri"/>
              </a:rPr>
              <a:t>s</a:t>
            </a:r>
            <a:r>
              <a:rPr sz="1700" spc="-25" dirty="0">
                <a:latin typeface="Calibri"/>
                <a:cs typeface="Calibri"/>
              </a:rPr>
              <a:t>t</a:t>
            </a:r>
            <a:r>
              <a:rPr sz="1700" spc="-35" dirty="0">
                <a:latin typeface="Calibri"/>
                <a:cs typeface="Calibri"/>
              </a:rPr>
              <a:t>r</a:t>
            </a:r>
            <a:r>
              <a:rPr sz="1700" spc="-5" dirty="0">
                <a:latin typeface="Calibri"/>
                <a:cs typeface="Calibri"/>
              </a:rPr>
              <a:t>a</a:t>
            </a:r>
            <a:r>
              <a:rPr sz="1700" spc="75" dirty="0">
                <a:latin typeface="Calibri"/>
                <a:cs typeface="Calibri"/>
              </a:rPr>
              <a:t>p</a:t>
            </a:r>
            <a:endParaRPr sz="17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27"/>
              </a:spcBef>
              <a:buFont typeface="Wingdings"/>
              <a:buChar char=""/>
            </a:pPr>
            <a:endParaRPr sz="175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buSzPct val="50000"/>
              <a:buFont typeface="Wingdings"/>
              <a:buChar char=""/>
              <a:tabLst>
                <a:tab pos="756920" algn="l"/>
              </a:tabLst>
            </a:pPr>
            <a:r>
              <a:rPr sz="1700" spc="50" dirty="0">
                <a:latin typeface="Calibri"/>
                <a:cs typeface="Calibri"/>
              </a:rPr>
              <a:t>C</a:t>
            </a:r>
            <a:r>
              <a:rPr sz="1700" spc="55" dirty="0">
                <a:latin typeface="Calibri"/>
                <a:cs typeface="Calibri"/>
              </a:rPr>
              <a:t>u</a:t>
            </a:r>
            <a:r>
              <a:rPr sz="1700" spc="5" dirty="0">
                <a:latin typeface="Calibri"/>
                <a:cs typeface="Calibri"/>
              </a:rPr>
              <a:t>s</a:t>
            </a:r>
            <a:r>
              <a:rPr sz="1700" spc="-15" dirty="0">
                <a:latin typeface="Calibri"/>
                <a:cs typeface="Calibri"/>
              </a:rPr>
              <a:t>t</a:t>
            </a:r>
            <a:r>
              <a:rPr sz="1700" spc="35" dirty="0">
                <a:latin typeface="Calibri"/>
                <a:cs typeface="Calibri"/>
              </a:rPr>
              <a:t>o</a:t>
            </a:r>
            <a:r>
              <a:rPr sz="1700" spc="45" dirty="0">
                <a:latin typeface="Calibri"/>
                <a:cs typeface="Calibri"/>
              </a:rPr>
              <a:t>m</a:t>
            </a:r>
            <a:r>
              <a:rPr sz="1700" spc="10" dirty="0">
                <a:latin typeface="Calibri"/>
                <a:cs typeface="Calibri"/>
              </a:rPr>
              <a:t>i</a:t>
            </a:r>
            <a:r>
              <a:rPr sz="1700" spc="55" dirty="0">
                <a:latin typeface="Calibri"/>
                <a:cs typeface="Calibri"/>
              </a:rPr>
              <a:t>z</a:t>
            </a:r>
            <a:r>
              <a:rPr sz="1700" dirty="0">
                <a:latin typeface="Calibri"/>
                <a:cs typeface="Calibri"/>
              </a:rPr>
              <a:t>i</a:t>
            </a:r>
            <a:r>
              <a:rPr sz="1700" spc="50" dirty="0">
                <a:latin typeface="Calibri"/>
                <a:cs typeface="Calibri"/>
              </a:rPr>
              <a:t>n</a:t>
            </a:r>
            <a:r>
              <a:rPr sz="1700" spc="150" dirty="0">
                <a:latin typeface="Calibri"/>
                <a:cs typeface="Calibri"/>
              </a:rPr>
              <a:t>g</a:t>
            </a:r>
            <a:r>
              <a:rPr sz="1700" spc="-30" dirty="0">
                <a:latin typeface="Calibri"/>
                <a:cs typeface="Calibri"/>
              </a:rPr>
              <a:t> </a:t>
            </a:r>
            <a:r>
              <a:rPr sz="1700" spc="90" dirty="0">
                <a:latin typeface="Calibri"/>
                <a:cs typeface="Calibri"/>
              </a:rPr>
              <a:t>Y</a:t>
            </a:r>
            <a:r>
              <a:rPr sz="1700" spc="35" dirty="0">
                <a:latin typeface="Calibri"/>
                <a:cs typeface="Calibri"/>
              </a:rPr>
              <a:t>o</a:t>
            </a:r>
            <a:r>
              <a:rPr sz="1700" spc="40" dirty="0">
                <a:latin typeface="Calibri"/>
                <a:cs typeface="Calibri"/>
              </a:rPr>
              <a:t>u</a:t>
            </a:r>
            <a:r>
              <a:rPr sz="1700" spc="-40" dirty="0">
                <a:latin typeface="Calibri"/>
                <a:cs typeface="Calibri"/>
              </a:rPr>
              <a:t>r</a:t>
            </a:r>
            <a:r>
              <a:rPr sz="1700" spc="-3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B</a:t>
            </a:r>
            <a:r>
              <a:rPr sz="1700" spc="35" dirty="0">
                <a:latin typeface="Calibri"/>
                <a:cs typeface="Calibri"/>
              </a:rPr>
              <a:t>oo</a:t>
            </a:r>
            <a:r>
              <a:rPr sz="1700" spc="-10" dirty="0">
                <a:latin typeface="Calibri"/>
                <a:cs typeface="Calibri"/>
              </a:rPr>
              <a:t>t</a:t>
            </a:r>
            <a:r>
              <a:rPr sz="1700" spc="5" dirty="0">
                <a:latin typeface="Calibri"/>
                <a:cs typeface="Calibri"/>
              </a:rPr>
              <a:t>s</a:t>
            </a:r>
            <a:r>
              <a:rPr sz="1700" spc="-10" dirty="0">
                <a:latin typeface="Calibri"/>
                <a:cs typeface="Calibri"/>
              </a:rPr>
              <a:t>t</a:t>
            </a:r>
            <a:r>
              <a:rPr sz="1700" dirty="0">
                <a:latin typeface="Calibri"/>
                <a:cs typeface="Calibri"/>
              </a:rPr>
              <a:t>ra</a:t>
            </a:r>
            <a:r>
              <a:rPr sz="1700" spc="15" dirty="0">
                <a:latin typeface="Calibri"/>
                <a:cs typeface="Calibri"/>
              </a:rPr>
              <a:t>p</a:t>
            </a:r>
            <a:r>
              <a:rPr sz="1700" spc="-10" dirty="0">
                <a:latin typeface="Calibri"/>
                <a:cs typeface="Calibri"/>
              </a:rPr>
              <a:t> </a:t>
            </a:r>
            <a:r>
              <a:rPr sz="1700" spc="30" dirty="0">
                <a:latin typeface="Calibri"/>
                <a:cs typeface="Calibri"/>
              </a:rPr>
              <a:t>P</a:t>
            </a:r>
            <a:r>
              <a:rPr sz="1700" spc="15" dirty="0">
                <a:latin typeface="Calibri"/>
                <a:cs typeface="Calibri"/>
              </a:rPr>
              <a:t>a</a:t>
            </a:r>
            <a:r>
              <a:rPr sz="1700" spc="20" dirty="0">
                <a:latin typeface="Calibri"/>
                <a:cs typeface="Calibri"/>
              </a:rPr>
              <a:t>c</a:t>
            </a:r>
            <a:r>
              <a:rPr sz="1700" spc="25" dirty="0">
                <a:latin typeface="Calibri"/>
                <a:cs typeface="Calibri"/>
              </a:rPr>
              <a:t>k</a:t>
            </a:r>
            <a:r>
              <a:rPr sz="1700" spc="45" dirty="0">
                <a:latin typeface="Calibri"/>
                <a:cs typeface="Calibri"/>
              </a:rPr>
              <a:t>age</a:t>
            </a:r>
            <a:endParaRPr sz="17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4540" y="4044695"/>
            <a:ext cx="2001520" cy="318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55" dirty="0">
                <a:latin typeface="Calibri"/>
                <a:cs typeface="Calibri"/>
              </a:rPr>
              <a:t>G</a:t>
            </a:r>
            <a:r>
              <a:rPr sz="2000" b="1" spc="20" dirty="0">
                <a:latin typeface="Calibri"/>
                <a:cs typeface="Calibri"/>
              </a:rPr>
              <a:t>e</a:t>
            </a:r>
            <a:r>
              <a:rPr sz="2000" b="1" spc="10" dirty="0">
                <a:latin typeface="Calibri"/>
                <a:cs typeface="Calibri"/>
              </a:rPr>
              <a:t>tti</a:t>
            </a:r>
            <a:r>
              <a:rPr sz="2000" b="1" spc="75" dirty="0">
                <a:latin typeface="Calibri"/>
                <a:cs typeface="Calibri"/>
              </a:rPr>
              <a:t>n</a:t>
            </a:r>
            <a:r>
              <a:rPr sz="2000" b="1" spc="200" dirty="0">
                <a:latin typeface="Calibri"/>
                <a:cs typeface="Calibri"/>
              </a:rPr>
              <a:t>g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spc="25" dirty="0">
                <a:latin typeface="Calibri"/>
                <a:cs typeface="Calibri"/>
              </a:rPr>
              <a:t>B</a:t>
            </a:r>
            <a:r>
              <a:rPr sz="2000" b="1" spc="45" dirty="0">
                <a:latin typeface="Calibri"/>
                <a:cs typeface="Calibri"/>
              </a:rPr>
              <a:t>oo</a:t>
            </a:r>
            <a:r>
              <a:rPr sz="2000" b="1" spc="15" dirty="0">
                <a:latin typeface="Calibri"/>
                <a:cs typeface="Calibri"/>
              </a:rPr>
              <a:t>tst</a:t>
            </a:r>
            <a:r>
              <a:rPr sz="2000" b="1" dirty="0">
                <a:latin typeface="Calibri"/>
                <a:cs typeface="Calibri"/>
              </a:rPr>
              <a:t>r</a:t>
            </a:r>
            <a:r>
              <a:rPr sz="2000" b="1" spc="30" dirty="0">
                <a:latin typeface="Calibri"/>
                <a:cs typeface="Calibri"/>
              </a:rPr>
              <a:t>a</a:t>
            </a:r>
            <a:r>
              <a:rPr sz="2000" b="1" spc="95" dirty="0">
                <a:latin typeface="Calibri"/>
                <a:cs typeface="Calibri"/>
              </a:rPr>
              <a:t>p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4540" y="4649216"/>
            <a:ext cx="969010" cy="44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175" dirty="0">
                <a:latin typeface="Calibri"/>
                <a:cs typeface="Calibri"/>
              </a:rPr>
              <a:t>D</a:t>
            </a:r>
            <a:r>
              <a:rPr sz="2800" b="1" spc="60" dirty="0">
                <a:latin typeface="Calibri"/>
                <a:cs typeface="Calibri"/>
              </a:rPr>
              <a:t>e</a:t>
            </a:r>
            <a:r>
              <a:rPr sz="2800" b="1" spc="105" dirty="0">
                <a:latin typeface="Calibri"/>
                <a:cs typeface="Calibri"/>
              </a:rPr>
              <a:t>mo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4540" y="4044695"/>
            <a:ext cx="3044190" cy="318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55" dirty="0">
                <a:latin typeface="Calibri"/>
                <a:cs typeface="Calibri"/>
              </a:rPr>
              <a:t>A</a:t>
            </a:r>
            <a:r>
              <a:rPr sz="2000" b="1" spc="85" dirty="0">
                <a:latin typeface="Calibri"/>
                <a:cs typeface="Calibri"/>
              </a:rPr>
              <a:t>dd</a:t>
            </a:r>
            <a:r>
              <a:rPr sz="2000" b="1" spc="20" dirty="0">
                <a:latin typeface="Calibri"/>
                <a:cs typeface="Calibri"/>
              </a:rPr>
              <a:t>i</a:t>
            </a:r>
            <a:r>
              <a:rPr sz="2000" b="1" spc="75" dirty="0">
                <a:latin typeface="Calibri"/>
                <a:cs typeface="Calibri"/>
              </a:rPr>
              <a:t>n</a:t>
            </a:r>
            <a:r>
              <a:rPr sz="2000" b="1" spc="200" dirty="0">
                <a:latin typeface="Calibri"/>
                <a:cs typeface="Calibri"/>
              </a:rPr>
              <a:t>g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spc="25" dirty="0">
                <a:latin typeface="Calibri"/>
                <a:cs typeface="Calibri"/>
              </a:rPr>
              <a:t>B</a:t>
            </a:r>
            <a:r>
              <a:rPr sz="2000" b="1" spc="45" dirty="0">
                <a:latin typeface="Calibri"/>
                <a:cs typeface="Calibri"/>
              </a:rPr>
              <a:t>oo</a:t>
            </a:r>
            <a:r>
              <a:rPr sz="2000" b="1" spc="15" dirty="0">
                <a:latin typeface="Calibri"/>
                <a:cs typeface="Calibri"/>
              </a:rPr>
              <a:t>tst</a:t>
            </a:r>
            <a:r>
              <a:rPr sz="2000" b="1" dirty="0">
                <a:latin typeface="Calibri"/>
                <a:cs typeface="Calibri"/>
              </a:rPr>
              <a:t>r</a:t>
            </a:r>
            <a:r>
              <a:rPr sz="2000" b="1" spc="30" dirty="0">
                <a:latin typeface="Calibri"/>
                <a:cs typeface="Calibri"/>
              </a:rPr>
              <a:t>a</a:t>
            </a:r>
            <a:r>
              <a:rPr sz="2000" b="1" spc="95" dirty="0">
                <a:latin typeface="Calibri"/>
                <a:cs typeface="Calibri"/>
              </a:rPr>
              <a:t>p</a:t>
            </a:r>
            <a:r>
              <a:rPr sz="2000" b="1" spc="-65" dirty="0">
                <a:latin typeface="Calibri"/>
                <a:cs typeface="Calibri"/>
              </a:rPr>
              <a:t> </a:t>
            </a:r>
            <a:r>
              <a:rPr sz="2000" b="1" spc="30" dirty="0">
                <a:latin typeface="Calibri"/>
                <a:cs typeface="Calibri"/>
              </a:rPr>
              <a:t>to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30" dirty="0">
                <a:latin typeface="Calibri"/>
                <a:cs typeface="Calibri"/>
              </a:rPr>
              <a:t>a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spc="50" dirty="0">
                <a:latin typeface="Calibri"/>
                <a:cs typeface="Calibri"/>
              </a:rPr>
              <a:t>P</a:t>
            </a:r>
            <a:r>
              <a:rPr sz="2000" b="1" spc="30" dirty="0">
                <a:latin typeface="Calibri"/>
                <a:cs typeface="Calibri"/>
              </a:rPr>
              <a:t>a</a:t>
            </a:r>
            <a:r>
              <a:rPr sz="2000" b="1" spc="110" dirty="0">
                <a:latin typeface="Calibri"/>
                <a:cs typeface="Calibri"/>
              </a:rPr>
              <a:t>ge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4540" y="4649216"/>
            <a:ext cx="969010" cy="44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175" dirty="0">
                <a:latin typeface="Calibri"/>
                <a:cs typeface="Calibri"/>
              </a:rPr>
              <a:t>D</a:t>
            </a:r>
            <a:r>
              <a:rPr sz="2800" b="1" spc="60" dirty="0">
                <a:latin typeface="Calibri"/>
                <a:cs typeface="Calibri"/>
              </a:rPr>
              <a:t>e</a:t>
            </a:r>
            <a:r>
              <a:rPr sz="2800" b="1" spc="105" dirty="0">
                <a:latin typeface="Calibri"/>
                <a:cs typeface="Calibri"/>
              </a:rPr>
              <a:t>mo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45" dirty="0"/>
              <a:t>T</a:t>
            </a:r>
            <a:r>
              <a:rPr spc="135" dirty="0"/>
              <a:t>h</a:t>
            </a:r>
            <a:r>
              <a:rPr spc="65" dirty="0"/>
              <a:t>e</a:t>
            </a:r>
            <a:r>
              <a:rPr spc="-85" dirty="0"/>
              <a:t> </a:t>
            </a:r>
            <a:r>
              <a:rPr spc="114" dirty="0"/>
              <a:t>B</a:t>
            </a:r>
            <a:r>
              <a:rPr spc="95" dirty="0"/>
              <a:t>oo</a:t>
            </a:r>
            <a:r>
              <a:rPr spc="55" dirty="0"/>
              <a:t>t</a:t>
            </a:r>
            <a:r>
              <a:rPr spc="90" dirty="0"/>
              <a:t>s</a:t>
            </a:r>
            <a:r>
              <a:rPr spc="55" dirty="0"/>
              <a:t>t</a:t>
            </a:r>
            <a:r>
              <a:rPr spc="70" dirty="0"/>
              <a:t>r</a:t>
            </a:r>
            <a:r>
              <a:rPr spc="130" dirty="0"/>
              <a:t>ap</a:t>
            </a:r>
            <a:r>
              <a:rPr spc="-75" dirty="0"/>
              <a:t> </a:t>
            </a:r>
            <a:r>
              <a:rPr spc="120" dirty="0"/>
              <a:t>G</a:t>
            </a:r>
            <a:r>
              <a:rPr spc="70" dirty="0"/>
              <a:t>r</a:t>
            </a:r>
            <a:r>
              <a:rPr spc="75" dirty="0"/>
              <a:t>i</a:t>
            </a:r>
            <a:r>
              <a:rPr spc="160" dirty="0"/>
              <a:t>d</a:t>
            </a:r>
            <a:r>
              <a:rPr spc="-85" dirty="0"/>
              <a:t> </a:t>
            </a:r>
            <a:r>
              <a:rPr spc="185" dirty="0"/>
              <a:t>S</a:t>
            </a:r>
            <a:r>
              <a:rPr spc="135" dirty="0"/>
              <a:t>y</a:t>
            </a:r>
            <a:r>
              <a:rPr spc="90" dirty="0"/>
              <a:t>s</a:t>
            </a:r>
            <a:r>
              <a:rPr spc="55" dirty="0"/>
              <a:t>t</a:t>
            </a:r>
            <a:r>
              <a:rPr spc="95" dirty="0"/>
              <a:t>em</a:t>
            </a:r>
          </a:p>
        </p:txBody>
      </p:sp>
      <p:sp>
        <p:nvSpPr>
          <p:cNvPr id="3" name="object 3"/>
          <p:cNvSpPr/>
          <p:nvPr/>
        </p:nvSpPr>
        <p:spPr>
          <a:xfrm>
            <a:off x="99060" y="1470660"/>
            <a:ext cx="8945867" cy="40690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2400" y="1524000"/>
            <a:ext cx="8839197" cy="396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098800" y="4495800"/>
            <a:ext cx="6350" cy="990600"/>
          </a:xfrm>
          <a:custGeom>
            <a:avLst/>
            <a:gdLst/>
            <a:ahLst/>
            <a:cxnLst/>
            <a:rect l="l" t="t" r="r" b="b"/>
            <a:pathLst>
              <a:path w="6350" h="990600">
                <a:moveTo>
                  <a:pt x="0" y="990600"/>
                </a:moveTo>
                <a:lnTo>
                  <a:pt x="5956" y="990600"/>
                </a:lnTo>
                <a:lnTo>
                  <a:pt x="5956" y="0"/>
                </a:lnTo>
                <a:lnTo>
                  <a:pt x="0" y="0"/>
                </a:lnTo>
                <a:lnTo>
                  <a:pt x="0" y="990600"/>
                </a:lnTo>
                <a:close/>
              </a:path>
            </a:pathLst>
          </a:custGeom>
          <a:solidFill>
            <a:srgbClr val="F6921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2000" y="4495800"/>
            <a:ext cx="6985" cy="990600"/>
          </a:xfrm>
          <a:custGeom>
            <a:avLst/>
            <a:gdLst/>
            <a:ahLst/>
            <a:cxnLst/>
            <a:rect l="l" t="t" r="r" b="b"/>
            <a:pathLst>
              <a:path w="6985" h="990600">
                <a:moveTo>
                  <a:pt x="0" y="990600"/>
                </a:moveTo>
                <a:lnTo>
                  <a:pt x="6743" y="990600"/>
                </a:lnTo>
                <a:lnTo>
                  <a:pt x="6743" y="0"/>
                </a:lnTo>
                <a:lnTo>
                  <a:pt x="0" y="0"/>
                </a:lnTo>
                <a:lnTo>
                  <a:pt x="0" y="990600"/>
                </a:lnTo>
                <a:close/>
              </a:path>
            </a:pathLst>
          </a:custGeom>
          <a:solidFill>
            <a:srgbClr val="F6921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85823" y="1522412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350" y="0"/>
                </a:lnTo>
              </a:path>
            </a:pathLst>
          </a:custGeom>
          <a:ln w="6350">
            <a:solidFill>
              <a:srgbClr val="F68F1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19111" y="4495800"/>
            <a:ext cx="0" cy="993775"/>
          </a:xfrm>
          <a:custGeom>
            <a:avLst/>
            <a:gdLst/>
            <a:ahLst/>
            <a:cxnLst/>
            <a:rect l="l" t="t" r="r" b="b"/>
            <a:pathLst>
              <a:path h="993775">
                <a:moveTo>
                  <a:pt x="0" y="0"/>
                </a:moveTo>
                <a:lnTo>
                  <a:pt x="0" y="993775"/>
                </a:lnTo>
              </a:path>
            </a:pathLst>
          </a:custGeom>
          <a:ln w="6350">
            <a:solidFill>
              <a:srgbClr val="F68F1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622425" y="1522412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350" y="0"/>
                </a:lnTo>
              </a:path>
            </a:pathLst>
          </a:custGeom>
          <a:ln w="6350">
            <a:solidFill>
              <a:srgbClr val="F68F1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625600" y="4495800"/>
            <a:ext cx="0" cy="993775"/>
          </a:xfrm>
          <a:custGeom>
            <a:avLst/>
            <a:gdLst/>
            <a:ahLst/>
            <a:cxnLst/>
            <a:rect l="l" t="t" r="r" b="b"/>
            <a:pathLst>
              <a:path h="993775">
                <a:moveTo>
                  <a:pt x="0" y="0"/>
                </a:moveTo>
                <a:lnTo>
                  <a:pt x="0" y="993775"/>
                </a:lnTo>
              </a:path>
            </a:pathLst>
          </a:custGeom>
          <a:ln w="6350">
            <a:solidFill>
              <a:srgbClr val="F68F1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359025" y="1522412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350" y="0"/>
                </a:lnTo>
              </a:path>
            </a:pathLst>
          </a:custGeom>
          <a:ln w="6350">
            <a:solidFill>
              <a:srgbClr val="F68F1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362200" y="3505200"/>
            <a:ext cx="0" cy="990600"/>
          </a:xfrm>
          <a:custGeom>
            <a:avLst/>
            <a:gdLst/>
            <a:ahLst/>
            <a:cxnLst/>
            <a:rect l="l" t="t" r="r" b="b"/>
            <a:pathLst>
              <a:path h="990600">
                <a:moveTo>
                  <a:pt x="0" y="0"/>
                </a:moveTo>
                <a:lnTo>
                  <a:pt x="0" y="990600"/>
                </a:lnTo>
              </a:path>
            </a:pathLst>
          </a:custGeom>
          <a:ln w="6350">
            <a:solidFill>
              <a:srgbClr val="F68F1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359025" y="5487987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350" y="0"/>
                </a:lnTo>
              </a:path>
            </a:pathLst>
          </a:custGeom>
          <a:ln w="6350">
            <a:solidFill>
              <a:srgbClr val="F68F1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095625" y="1522412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350" y="0"/>
                </a:lnTo>
              </a:path>
            </a:pathLst>
          </a:custGeom>
          <a:ln w="6350">
            <a:solidFill>
              <a:srgbClr val="F68F1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098800" y="2514600"/>
            <a:ext cx="0" cy="990600"/>
          </a:xfrm>
          <a:custGeom>
            <a:avLst/>
            <a:gdLst/>
            <a:ahLst/>
            <a:cxnLst/>
            <a:rect l="l" t="t" r="r" b="b"/>
            <a:pathLst>
              <a:path h="990600">
                <a:moveTo>
                  <a:pt x="0" y="0"/>
                </a:moveTo>
                <a:lnTo>
                  <a:pt x="0" y="990600"/>
                </a:lnTo>
              </a:path>
            </a:pathLst>
          </a:custGeom>
          <a:ln w="6350">
            <a:solidFill>
              <a:srgbClr val="F68F1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098800" y="4495800"/>
            <a:ext cx="0" cy="993775"/>
          </a:xfrm>
          <a:custGeom>
            <a:avLst/>
            <a:gdLst/>
            <a:ahLst/>
            <a:cxnLst/>
            <a:rect l="l" t="t" r="r" b="b"/>
            <a:pathLst>
              <a:path h="993775">
                <a:moveTo>
                  <a:pt x="0" y="0"/>
                </a:moveTo>
                <a:lnTo>
                  <a:pt x="0" y="993775"/>
                </a:lnTo>
              </a:path>
            </a:pathLst>
          </a:custGeom>
          <a:ln w="6350">
            <a:solidFill>
              <a:srgbClr val="F68F1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832225" y="1522412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350" y="0"/>
                </a:lnTo>
              </a:path>
            </a:pathLst>
          </a:custGeom>
          <a:ln w="6350">
            <a:solidFill>
              <a:srgbClr val="F68F1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468490" y="4495800"/>
            <a:ext cx="0" cy="993775"/>
          </a:xfrm>
          <a:custGeom>
            <a:avLst/>
            <a:gdLst/>
            <a:ahLst/>
            <a:cxnLst/>
            <a:rect l="l" t="t" r="r" b="b"/>
            <a:pathLst>
              <a:path h="993775">
                <a:moveTo>
                  <a:pt x="0" y="0"/>
                </a:moveTo>
                <a:lnTo>
                  <a:pt x="0" y="993775"/>
                </a:lnTo>
              </a:path>
            </a:pathLst>
          </a:custGeom>
          <a:ln w="6350">
            <a:solidFill>
              <a:srgbClr val="F68F1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572000" y="1520825"/>
            <a:ext cx="0" cy="993775"/>
          </a:xfrm>
          <a:custGeom>
            <a:avLst/>
            <a:gdLst/>
            <a:ahLst/>
            <a:cxnLst/>
            <a:rect l="l" t="t" r="r" b="b"/>
            <a:pathLst>
              <a:path h="993775">
                <a:moveTo>
                  <a:pt x="0" y="0"/>
                </a:moveTo>
                <a:lnTo>
                  <a:pt x="0" y="993775"/>
                </a:lnTo>
              </a:path>
            </a:pathLst>
          </a:custGeom>
          <a:ln w="6350">
            <a:solidFill>
              <a:srgbClr val="F68F1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572000" y="3505200"/>
            <a:ext cx="0" cy="1984375"/>
          </a:xfrm>
          <a:custGeom>
            <a:avLst/>
            <a:gdLst/>
            <a:ahLst/>
            <a:cxnLst/>
            <a:rect l="l" t="t" r="r" b="b"/>
            <a:pathLst>
              <a:path h="1984375">
                <a:moveTo>
                  <a:pt x="0" y="0"/>
                </a:moveTo>
                <a:lnTo>
                  <a:pt x="0" y="1984375"/>
                </a:lnTo>
              </a:path>
            </a:pathLst>
          </a:custGeom>
          <a:ln w="6350">
            <a:solidFill>
              <a:srgbClr val="F68F1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305425" y="1522412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350" y="0"/>
                </a:lnTo>
              </a:path>
            </a:pathLst>
          </a:custGeom>
          <a:ln w="6350">
            <a:solidFill>
              <a:srgbClr val="F68F1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942084" y="4495800"/>
            <a:ext cx="0" cy="993775"/>
          </a:xfrm>
          <a:custGeom>
            <a:avLst/>
            <a:gdLst/>
            <a:ahLst/>
            <a:cxnLst/>
            <a:rect l="l" t="t" r="r" b="b"/>
            <a:pathLst>
              <a:path h="993775">
                <a:moveTo>
                  <a:pt x="0" y="0"/>
                </a:moveTo>
                <a:lnTo>
                  <a:pt x="0" y="993775"/>
                </a:lnTo>
              </a:path>
            </a:pathLst>
          </a:custGeom>
          <a:ln w="6350">
            <a:solidFill>
              <a:srgbClr val="F68F1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042025" y="1522412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350" y="0"/>
                </a:lnTo>
              </a:path>
            </a:pathLst>
          </a:custGeom>
          <a:ln w="6350">
            <a:solidFill>
              <a:srgbClr val="F68F1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045200" y="2514600"/>
            <a:ext cx="0" cy="990600"/>
          </a:xfrm>
          <a:custGeom>
            <a:avLst/>
            <a:gdLst/>
            <a:ahLst/>
            <a:cxnLst/>
            <a:rect l="l" t="t" r="r" b="b"/>
            <a:pathLst>
              <a:path h="990600">
                <a:moveTo>
                  <a:pt x="0" y="0"/>
                </a:moveTo>
                <a:lnTo>
                  <a:pt x="0" y="990600"/>
                </a:lnTo>
              </a:path>
            </a:pathLst>
          </a:custGeom>
          <a:ln w="6350">
            <a:solidFill>
              <a:srgbClr val="F68F1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045200" y="4495800"/>
            <a:ext cx="0" cy="993775"/>
          </a:xfrm>
          <a:custGeom>
            <a:avLst/>
            <a:gdLst/>
            <a:ahLst/>
            <a:cxnLst/>
            <a:rect l="l" t="t" r="r" b="b"/>
            <a:pathLst>
              <a:path h="993775">
                <a:moveTo>
                  <a:pt x="0" y="0"/>
                </a:moveTo>
                <a:lnTo>
                  <a:pt x="0" y="993775"/>
                </a:lnTo>
              </a:path>
            </a:pathLst>
          </a:custGeom>
          <a:ln w="6350">
            <a:solidFill>
              <a:srgbClr val="F68F1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778625" y="1522412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350" y="0"/>
                </a:lnTo>
              </a:path>
            </a:pathLst>
          </a:custGeom>
          <a:ln w="6350">
            <a:solidFill>
              <a:srgbClr val="F68F1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781800" y="3505200"/>
            <a:ext cx="0" cy="990600"/>
          </a:xfrm>
          <a:custGeom>
            <a:avLst/>
            <a:gdLst/>
            <a:ahLst/>
            <a:cxnLst/>
            <a:rect l="l" t="t" r="r" b="b"/>
            <a:pathLst>
              <a:path h="990600">
                <a:moveTo>
                  <a:pt x="0" y="0"/>
                </a:moveTo>
                <a:lnTo>
                  <a:pt x="0" y="990600"/>
                </a:lnTo>
              </a:path>
            </a:pathLst>
          </a:custGeom>
          <a:ln w="6350">
            <a:solidFill>
              <a:srgbClr val="F68F1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778625" y="5487987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350" y="0"/>
                </a:lnTo>
              </a:path>
            </a:pathLst>
          </a:custGeom>
          <a:ln w="6350">
            <a:solidFill>
              <a:srgbClr val="F68F1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515225" y="1522412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350" y="0"/>
                </a:lnTo>
              </a:path>
            </a:pathLst>
          </a:custGeom>
          <a:ln w="6350">
            <a:solidFill>
              <a:srgbClr val="F68F1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518400" y="4495800"/>
            <a:ext cx="0" cy="993775"/>
          </a:xfrm>
          <a:custGeom>
            <a:avLst/>
            <a:gdLst/>
            <a:ahLst/>
            <a:cxnLst/>
            <a:rect l="l" t="t" r="r" b="b"/>
            <a:pathLst>
              <a:path h="993775">
                <a:moveTo>
                  <a:pt x="0" y="0"/>
                </a:moveTo>
                <a:lnTo>
                  <a:pt x="0" y="993775"/>
                </a:lnTo>
              </a:path>
            </a:pathLst>
          </a:custGeom>
          <a:ln w="6350">
            <a:solidFill>
              <a:srgbClr val="F68F1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251825" y="1522412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350" y="0"/>
                </a:lnTo>
              </a:path>
            </a:pathLst>
          </a:custGeom>
          <a:ln w="6350">
            <a:solidFill>
              <a:srgbClr val="F68F1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877530" y="4495800"/>
            <a:ext cx="0" cy="993775"/>
          </a:xfrm>
          <a:custGeom>
            <a:avLst/>
            <a:gdLst/>
            <a:ahLst/>
            <a:cxnLst/>
            <a:rect l="l" t="t" r="r" b="b"/>
            <a:pathLst>
              <a:path h="993775">
                <a:moveTo>
                  <a:pt x="0" y="0"/>
                </a:moveTo>
                <a:lnTo>
                  <a:pt x="0" y="993775"/>
                </a:lnTo>
              </a:path>
            </a:pathLst>
          </a:custGeom>
          <a:ln w="6350">
            <a:solidFill>
              <a:srgbClr val="F68F1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49223" y="2514600"/>
            <a:ext cx="8845550" cy="0"/>
          </a:xfrm>
          <a:custGeom>
            <a:avLst/>
            <a:gdLst/>
            <a:ahLst/>
            <a:cxnLst/>
            <a:rect l="l" t="t" r="r" b="b"/>
            <a:pathLst>
              <a:path w="8845550">
                <a:moveTo>
                  <a:pt x="0" y="0"/>
                </a:moveTo>
                <a:lnTo>
                  <a:pt x="8845550" y="0"/>
                </a:lnTo>
              </a:path>
            </a:pathLst>
          </a:custGeom>
          <a:ln w="6350">
            <a:solidFill>
              <a:srgbClr val="F68F1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49223" y="3505200"/>
            <a:ext cx="8845550" cy="0"/>
          </a:xfrm>
          <a:custGeom>
            <a:avLst/>
            <a:gdLst/>
            <a:ahLst/>
            <a:cxnLst/>
            <a:rect l="l" t="t" r="r" b="b"/>
            <a:pathLst>
              <a:path w="8845550">
                <a:moveTo>
                  <a:pt x="0" y="0"/>
                </a:moveTo>
                <a:lnTo>
                  <a:pt x="8845550" y="0"/>
                </a:lnTo>
              </a:path>
            </a:pathLst>
          </a:custGeom>
          <a:ln w="6350">
            <a:solidFill>
              <a:srgbClr val="F68F1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49223" y="4495800"/>
            <a:ext cx="8845550" cy="0"/>
          </a:xfrm>
          <a:custGeom>
            <a:avLst/>
            <a:gdLst/>
            <a:ahLst/>
            <a:cxnLst/>
            <a:rect l="l" t="t" r="r" b="b"/>
            <a:pathLst>
              <a:path w="8845550">
                <a:moveTo>
                  <a:pt x="0" y="0"/>
                </a:moveTo>
                <a:lnTo>
                  <a:pt x="8845550" y="0"/>
                </a:lnTo>
              </a:path>
            </a:pathLst>
          </a:custGeom>
          <a:ln w="6350">
            <a:solidFill>
              <a:srgbClr val="F68F1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52398" y="1520825"/>
            <a:ext cx="0" cy="3968750"/>
          </a:xfrm>
          <a:custGeom>
            <a:avLst/>
            <a:gdLst/>
            <a:ahLst/>
            <a:cxnLst/>
            <a:rect l="l" t="t" r="r" b="b"/>
            <a:pathLst>
              <a:path h="3968750">
                <a:moveTo>
                  <a:pt x="0" y="0"/>
                </a:moveTo>
                <a:lnTo>
                  <a:pt x="0" y="3968750"/>
                </a:lnTo>
              </a:path>
            </a:pathLst>
          </a:custGeom>
          <a:ln w="6350">
            <a:solidFill>
              <a:srgbClr val="F68F1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991600" y="1520825"/>
            <a:ext cx="0" cy="3968750"/>
          </a:xfrm>
          <a:custGeom>
            <a:avLst/>
            <a:gdLst/>
            <a:ahLst/>
            <a:cxnLst/>
            <a:rect l="l" t="t" r="r" b="b"/>
            <a:pathLst>
              <a:path h="3968750">
                <a:moveTo>
                  <a:pt x="0" y="0"/>
                </a:moveTo>
                <a:lnTo>
                  <a:pt x="0" y="3968750"/>
                </a:lnTo>
              </a:path>
            </a:pathLst>
          </a:custGeom>
          <a:ln w="6350">
            <a:solidFill>
              <a:srgbClr val="F68F1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49223" y="1524000"/>
            <a:ext cx="8845550" cy="0"/>
          </a:xfrm>
          <a:custGeom>
            <a:avLst/>
            <a:gdLst/>
            <a:ahLst/>
            <a:cxnLst/>
            <a:rect l="l" t="t" r="r" b="b"/>
            <a:pathLst>
              <a:path w="8845550">
                <a:moveTo>
                  <a:pt x="0" y="0"/>
                </a:moveTo>
                <a:lnTo>
                  <a:pt x="8845550" y="0"/>
                </a:lnTo>
              </a:path>
            </a:pathLst>
          </a:custGeom>
          <a:ln w="6350">
            <a:solidFill>
              <a:srgbClr val="F68F1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49223" y="5486400"/>
            <a:ext cx="8845550" cy="0"/>
          </a:xfrm>
          <a:custGeom>
            <a:avLst/>
            <a:gdLst/>
            <a:ahLst/>
            <a:cxnLst/>
            <a:rect l="l" t="t" r="r" b="b"/>
            <a:pathLst>
              <a:path w="8845550">
                <a:moveTo>
                  <a:pt x="0" y="0"/>
                </a:moveTo>
                <a:lnTo>
                  <a:pt x="8845550" y="0"/>
                </a:lnTo>
              </a:path>
            </a:pathLst>
          </a:custGeom>
          <a:ln w="6350">
            <a:solidFill>
              <a:srgbClr val="F68F1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21920" y="1493519"/>
            <a:ext cx="4535424" cy="11064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719072" y="1764792"/>
            <a:ext cx="1392936" cy="64007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52400" y="1524000"/>
            <a:ext cx="4419600" cy="990600"/>
          </a:xfrm>
          <a:custGeom>
            <a:avLst/>
            <a:gdLst/>
            <a:ahLst/>
            <a:cxnLst/>
            <a:rect l="l" t="t" r="r" b="b"/>
            <a:pathLst>
              <a:path w="4419600" h="990600">
                <a:moveTo>
                  <a:pt x="0" y="0"/>
                </a:moveTo>
                <a:lnTo>
                  <a:pt x="4419600" y="0"/>
                </a:lnTo>
                <a:lnTo>
                  <a:pt x="4419600" y="990600"/>
                </a:lnTo>
                <a:lnTo>
                  <a:pt x="0" y="99060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52400" y="1524000"/>
            <a:ext cx="4419600" cy="990600"/>
          </a:xfrm>
          <a:custGeom>
            <a:avLst/>
            <a:gdLst/>
            <a:ahLst/>
            <a:cxnLst/>
            <a:rect l="l" t="t" r="r" b="b"/>
            <a:pathLst>
              <a:path w="4419600" h="990600">
                <a:moveTo>
                  <a:pt x="0" y="0"/>
                </a:moveTo>
                <a:lnTo>
                  <a:pt x="4419600" y="0"/>
                </a:lnTo>
                <a:lnTo>
                  <a:pt x="4419600" y="990600"/>
                </a:lnTo>
                <a:lnTo>
                  <a:pt x="0" y="9906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1885353" y="1855215"/>
            <a:ext cx="953135" cy="318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70" dirty="0">
                <a:latin typeface="Calibri"/>
                <a:cs typeface="Calibri"/>
              </a:rPr>
              <a:t>.</a:t>
            </a:r>
            <a:r>
              <a:rPr sz="2000" b="1" spc="35" dirty="0">
                <a:latin typeface="Calibri"/>
                <a:cs typeface="Calibri"/>
              </a:rPr>
              <a:t>c</a:t>
            </a:r>
            <a:r>
              <a:rPr sz="2000" b="1" spc="6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l</a:t>
            </a:r>
            <a:r>
              <a:rPr sz="2000" b="1" spc="15" dirty="0">
                <a:latin typeface="Calibri"/>
                <a:cs typeface="Calibri"/>
              </a:rPr>
              <a:t>-</a:t>
            </a:r>
            <a:r>
              <a:rPr sz="2000" b="1" spc="60" dirty="0">
                <a:latin typeface="Calibri"/>
                <a:cs typeface="Calibri"/>
              </a:rPr>
              <a:t>x</a:t>
            </a:r>
            <a:r>
              <a:rPr sz="2000" b="1" spc="50" dirty="0">
                <a:latin typeface="Calibri"/>
                <a:cs typeface="Calibri"/>
              </a:rPr>
              <a:t>x</a:t>
            </a:r>
            <a:r>
              <a:rPr sz="2000" b="1" spc="15" dirty="0">
                <a:latin typeface="Calibri"/>
                <a:cs typeface="Calibri"/>
              </a:rPr>
              <a:t>-</a:t>
            </a:r>
            <a:r>
              <a:rPr sz="2000" b="1" spc="60" dirty="0">
                <a:latin typeface="Calibri"/>
                <a:cs typeface="Calibri"/>
              </a:rPr>
              <a:t>6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4541520" y="1493519"/>
            <a:ext cx="4523232" cy="110642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132576" y="1764792"/>
            <a:ext cx="1392935" cy="64007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572000" y="1524000"/>
            <a:ext cx="4408170" cy="990600"/>
          </a:xfrm>
          <a:custGeom>
            <a:avLst/>
            <a:gdLst/>
            <a:ahLst/>
            <a:cxnLst/>
            <a:rect l="l" t="t" r="r" b="b"/>
            <a:pathLst>
              <a:path w="4408170" h="990600">
                <a:moveTo>
                  <a:pt x="0" y="0"/>
                </a:moveTo>
                <a:lnTo>
                  <a:pt x="4407687" y="0"/>
                </a:lnTo>
                <a:lnTo>
                  <a:pt x="4407687" y="990600"/>
                </a:lnTo>
                <a:lnTo>
                  <a:pt x="0" y="99060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572000" y="1524000"/>
            <a:ext cx="4408170" cy="990600"/>
          </a:xfrm>
          <a:custGeom>
            <a:avLst/>
            <a:gdLst/>
            <a:ahLst/>
            <a:cxnLst/>
            <a:rect l="l" t="t" r="r" b="b"/>
            <a:pathLst>
              <a:path w="4408170" h="990600">
                <a:moveTo>
                  <a:pt x="0" y="0"/>
                </a:moveTo>
                <a:lnTo>
                  <a:pt x="4407687" y="0"/>
                </a:lnTo>
                <a:lnTo>
                  <a:pt x="4407687" y="990600"/>
                </a:lnTo>
                <a:lnTo>
                  <a:pt x="0" y="9906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6298298" y="1855215"/>
            <a:ext cx="953135" cy="318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70" dirty="0">
                <a:latin typeface="Calibri"/>
                <a:cs typeface="Calibri"/>
              </a:rPr>
              <a:t>.</a:t>
            </a:r>
            <a:r>
              <a:rPr sz="2000" b="1" spc="35" dirty="0">
                <a:latin typeface="Calibri"/>
                <a:cs typeface="Calibri"/>
              </a:rPr>
              <a:t>c</a:t>
            </a:r>
            <a:r>
              <a:rPr sz="2000" b="1" spc="6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l</a:t>
            </a:r>
            <a:r>
              <a:rPr sz="2000" b="1" spc="15" dirty="0">
                <a:latin typeface="Calibri"/>
                <a:cs typeface="Calibri"/>
              </a:rPr>
              <a:t>-</a:t>
            </a:r>
            <a:r>
              <a:rPr sz="2000" b="1" spc="60" dirty="0">
                <a:latin typeface="Calibri"/>
                <a:cs typeface="Calibri"/>
              </a:rPr>
              <a:t>x</a:t>
            </a:r>
            <a:r>
              <a:rPr sz="2000" b="1" spc="50" dirty="0">
                <a:latin typeface="Calibri"/>
                <a:cs typeface="Calibri"/>
              </a:rPr>
              <a:t>x</a:t>
            </a:r>
            <a:r>
              <a:rPr sz="2000" b="1" spc="15" dirty="0">
                <a:latin typeface="Calibri"/>
                <a:cs typeface="Calibri"/>
              </a:rPr>
              <a:t>-</a:t>
            </a:r>
            <a:r>
              <a:rPr sz="2000" b="1" spc="60" dirty="0">
                <a:latin typeface="Calibri"/>
                <a:cs typeface="Calibri"/>
              </a:rPr>
              <a:t>6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121920" y="2484120"/>
            <a:ext cx="3055620" cy="110642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978408" y="2755392"/>
            <a:ext cx="1392936" cy="64007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52400" y="2514600"/>
            <a:ext cx="2940050" cy="990600"/>
          </a:xfrm>
          <a:custGeom>
            <a:avLst/>
            <a:gdLst/>
            <a:ahLst/>
            <a:cxnLst/>
            <a:rect l="l" t="t" r="r" b="b"/>
            <a:pathLst>
              <a:path w="2940050" h="990600">
                <a:moveTo>
                  <a:pt x="0" y="0"/>
                </a:moveTo>
                <a:lnTo>
                  <a:pt x="2940050" y="0"/>
                </a:lnTo>
                <a:lnTo>
                  <a:pt x="2940050" y="990600"/>
                </a:lnTo>
                <a:lnTo>
                  <a:pt x="0" y="99060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52400" y="2514600"/>
            <a:ext cx="2940050" cy="990600"/>
          </a:xfrm>
          <a:custGeom>
            <a:avLst/>
            <a:gdLst/>
            <a:ahLst/>
            <a:cxnLst/>
            <a:rect l="l" t="t" r="r" b="b"/>
            <a:pathLst>
              <a:path w="2940050" h="990600">
                <a:moveTo>
                  <a:pt x="0" y="0"/>
                </a:moveTo>
                <a:lnTo>
                  <a:pt x="2940050" y="0"/>
                </a:lnTo>
                <a:lnTo>
                  <a:pt x="2940050" y="990600"/>
                </a:lnTo>
                <a:lnTo>
                  <a:pt x="0" y="9906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1144682" y="2845815"/>
            <a:ext cx="953135" cy="318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70" dirty="0">
                <a:latin typeface="Calibri"/>
                <a:cs typeface="Calibri"/>
              </a:rPr>
              <a:t>.</a:t>
            </a:r>
            <a:r>
              <a:rPr sz="2000" b="1" spc="35" dirty="0">
                <a:latin typeface="Calibri"/>
                <a:cs typeface="Calibri"/>
              </a:rPr>
              <a:t>c</a:t>
            </a:r>
            <a:r>
              <a:rPr sz="2000" b="1" spc="6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l</a:t>
            </a:r>
            <a:r>
              <a:rPr sz="2000" b="1" spc="15" dirty="0">
                <a:latin typeface="Calibri"/>
                <a:cs typeface="Calibri"/>
              </a:rPr>
              <a:t>-</a:t>
            </a:r>
            <a:r>
              <a:rPr sz="2000" b="1" spc="60" dirty="0">
                <a:latin typeface="Calibri"/>
                <a:cs typeface="Calibri"/>
              </a:rPr>
              <a:t>x</a:t>
            </a:r>
            <a:r>
              <a:rPr sz="2000" b="1" spc="50" dirty="0">
                <a:latin typeface="Calibri"/>
                <a:cs typeface="Calibri"/>
              </a:rPr>
              <a:t>x</a:t>
            </a:r>
            <a:r>
              <a:rPr sz="2000" b="1" spc="15" dirty="0">
                <a:latin typeface="Calibri"/>
                <a:cs typeface="Calibri"/>
              </a:rPr>
              <a:t>-</a:t>
            </a:r>
            <a:r>
              <a:rPr sz="2000" b="1" spc="60" dirty="0">
                <a:latin typeface="Calibri"/>
                <a:cs typeface="Calibri"/>
              </a:rPr>
              <a:t>4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3061716" y="2484120"/>
            <a:ext cx="3055620" cy="110642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918203" y="2755392"/>
            <a:ext cx="1392936" cy="64007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092450" y="2514600"/>
            <a:ext cx="2940050" cy="990600"/>
          </a:xfrm>
          <a:custGeom>
            <a:avLst/>
            <a:gdLst/>
            <a:ahLst/>
            <a:cxnLst/>
            <a:rect l="l" t="t" r="r" b="b"/>
            <a:pathLst>
              <a:path w="2940050" h="990600">
                <a:moveTo>
                  <a:pt x="0" y="0"/>
                </a:moveTo>
                <a:lnTo>
                  <a:pt x="2940050" y="0"/>
                </a:lnTo>
                <a:lnTo>
                  <a:pt x="2940050" y="990600"/>
                </a:lnTo>
                <a:lnTo>
                  <a:pt x="0" y="99060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092450" y="2514600"/>
            <a:ext cx="2940050" cy="990600"/>
          </a:xfrm>
          <a:custGeom>
            <a:avLst/>
            <a:gdLst/>
            <a:ahLst/>
            <a:cxnLst/>
            <a:rect l="l" t="t" r="r" b="b"/>
            <a:pathLst>
              <a:path w="2940050" h="990600">
                <a:moveTo>
                  <a:pt x="0" y="0"/>
                </a:moveTo>
                <a:lnTo>
                  <a:pt x="2940050" y="0"/>
                </a:lnTo>
                <a:lnTo>
                  <a:pt x="2940050" y="990600"/>
                </a:lnTo>
                <a:lnTo>
                  <a:pt x="0" y="9906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4084726" y="2845815"/>
            <a:ext cx="953135" cy="318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70" dirty="0">
                <a:latin typeface="Calibri"/>
                <a:cs typeface="Calibri"/>
              </a:rPr>
              <a:t>.</a:t>
            </a:r>
            <a:r>
              <a:rPr sz="2000" b="1" spc="35" dirty="0">
                <a:latin typeface="Calibri"/>
                <a:cs typeface="Calibri"/>
              </a:rPr>
              <a:t>c</a:t>
            </a:r>
            <a:r>
              <a:rPr sz="2000" b="1" spc="6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l</a:t>
            </a:r>
            <a:r>
              <a:rPr sz="2000" b="1" spc="15" dirty="0">
                <a:latin typeface="Calibri"/>
                <a:cs typeface="Calibri"/>
              </a:rPr>
              <a:t>-</a:t>
            </a:r>
            <a:r>
              <a:rPr sz="2000" b="1" spc="60" dirty="0">
                <a:latin typeface="Calibri"/>
                <a:cs typeface="Calibri"/>
              </a:rPr>
              <a:t>x</a:t>
            </a:r>
            <a:r>
              <a:rPr sz="2000" b="1" spc="50" dirty="0">
                <a:latin typeface="Calibri"/>
                <a:cs typeface="Calibri"/>
              </a:rPr>
              <a:t>x</a:t>
            </a:r>
            <a:r>
              <a:rPr sz="2000" b="1" spc="15" dirty="0">
                <a:latin typeface="Calibri"/>
                <a:cs typeface="Calibri"/>
              </a:rPr>
              <a:t>-</a:t>
            </a:r>
            <a:r>
              <a:rPr sz="2000" b="1" spc="60" dirty="0">
                <a:latin typeface="Calibri"/>
                <a:cs typeface="Calibri"/>
              </a:rPr>
              <a:t>4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6001511" y="2484120"/>
            <a:ext cx="3063240" cy="110642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6862571" y="2755392"/>
            <a:ext cx="1392935" cy="64007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6032500" y="2514600"/>
            <a:ext cx="2947670" cy="990600"/>
          </a:xfrm>
          <a:custGeom>
            <a:avLst/>
            <a:gdLst/>
            <a:ahLst/>
            <a:cxnLst/>
            <a:rect l="l" t="t" r="r" b="b"/>
            <a:pathLst>
              <a:path w="2947670" h="990600">
                <a:moveTo>
                  <a:pt x="0" y="0"/>
                </a:moveTo>
                <a:lnTo>
                  <a:pt x="2947200" y="0"/>
                </a:lnTo>
                <a:lnTo>
                  <a:pt x="2947200" y="990600"/>
                </a:lnTo>
                <a:lnTo>
                  <a:pt x="0" y="99060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6032500" y="2514600"/>
            <a:ext cx="2947670" cy="990600"/>
          </a:xfrm>
          <a:custGeom>
            <a:avLst/>
            <a:gdLst/>
            <a:ahLst/>
            <a:cxnLst/>
            <a:rect l="l" t="t" r="r" b="b"/>
            <a:pathLst>
              <a:path w="2947670" h="990600">
                <a:moveTo>
                  <a:pt x="0" y="0"/>
                </a:moveTo>
                <a:lnTo>
                  <a:pt x="2947200" y="0"/>
                </a:lnTo>
                <a:lnTo>
                  <a:pt x="2947200" y="990600"/>
                </a:lnTo>
                <a:lnTo>
                  <a:pt x="0" y="9906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 txBox="1"/>
          <p:nvPr/>
        </p:nvSpPr>
        <p:spPr>
          <a:xfrm>
            <a:off x="7028801" y="2845815"/>
            <a:ext cx="953135" cy="318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70" dirty="0">
                <a:latin typeface="Calibri"/>
                <a:cs typeface="Calibri"/>
              </a:rPr>
              <a:t>.</a:t>
            </a:r>
            <a:r>
              <a:rPr sz="2000" b="1" spc="35" dirty="0">
                <a:latin typeface="Calibri"/>
                <a:cs typeface="Calibri"/>
              </a:rPr>
              <a:t>c</a:t>
            </a:r>
            <a:r>
              <a:rPr sz="2000" b="1" spc="6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l</a:t>
            </a:r>
            <a:r>
              <a:rPr sz="2000" b="1" spc="15" dirty="0">
                <a:latin typeface="Calibri"/>
                <a:cs typeface="Calibri"/>
              </a:rPr>
              <a:t>-</a:t>
            </a:r>
            <a:r>
              <a:rPr sz="2000" b="1" spc="60" dirty="0">
                <a:latin typeface="Calibri"/>
                <a:cs typeface="Calibri"/>
              </a:rPr>
              <a:t>x</a:t>
            </a:r>
            <a:r>
              <a:rPr sz="2000" b="1" spc="50" dirty="0">
                <a:latin typeface="Calibri"/>
                <a:cs typeface="Calibri"/>
              </a:rPr>
              <a:t>x</a:t>
            </a:r>
            <a:r>
              <a:rPr sz="2000" b="1" spc="15" dirty="0">
                <a:latin typeface="Calibri"/>
                <a:cs typeface="Calibri"/>
              </a:rPr>
              <a:t>-</a:t>
            </a:r>
            <a:r>
              <a:rPr sz="2000" b="1" spc="60" dirty="0">
                <a:latin typeface="Calibri"/>
                <a:cs typeface="Calibri"/>
              </a:rPr>
              <a:t>4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121920" y="3474720"/>
            <a:ext cx="2325611" cy="110642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614172" y="3745991"/>
            <a:ext cx="1392936" cy="64008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52400" y="3505200"/>
            <a:ext cx="2209800" cy="990600"/>
          </a:xfrm>
          <a:custGeom>
            <a:avLst/>
            <a:gdLst/>
            <a:ahLst/>
            <a:cxnLst/>
            <a:rect l="l" t="t" r="r" b="b"/>
            <a:pathLst>
              <a:path w="2209800" h="990600">
                <a:moveTo>
                  <a:pt x="0" y="0"/>
                </a:moveTo>
                <a:lnTo>
                  <a:pt x="2209800" y="0"/>
                </a:lnTo>
                <a:lnTo>
                  <a:pt x="2209800" y="990600"/>
                </a:lnTo>
                <a:lnTo>
                  <a:pt x="0" y="99060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52400" y="3505200"/>
            <a:ext cx="2209800" cy="990600"/>
          </a:xfrm>
          <a:custGeom>
            <a:avLst/>
            <a:gdLst/>
            <a:ahLst/>
            <a:cxnLst/>
            <a:rect l="l" t="t" r="r" b="b"/>
            <a:pathLst>
              <a:path w="2209800" h="990600">
                <a:moveTo>
                  <a:pt x="0" y="0"/>
                </a:moveTo>
                <a:lnTo>
                  <a:pt x="2209800" y="0"/>
                </a:lnTo>
                <a:lnTo>
                  <a:pt x="2209800" y="990600"/>
                </a:lnTo>
                <a:lnTo>
                  <a:pt x="0" y="9906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 txBox="1"/>
          <p:nvPr/>
        </p:nvSpPr>
        <p:spPr>
          <a:xfrm>
            <a:off x="780446" y="3836416"/>
            <a:ext cx="953135" cy="318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70" dirty="0">
                <a:latin typeface="Calibri"/>
                <a:cs typeface="Calibri"/>
              </a:rPr>
              <a:t>.</a:t>
            </a:r>
            <a:r>
              <a:rPr sz="2000" b="1" spc="35" dirty="0">
                <a:latin typeface="Calibri"/>
                <a:cs typeface="Calibri"/>
              </a:rPr>
              <a:t>c</a:t>
            </a:r>
            <a:r>
              <a:rPr sz="2000" b="1" spc="6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l</a:t>
            </a:r>
            <a:r>
              <a:rPr sz="2000" b="1" spc="15" dirty="0">
                <a:latin typeface="Calibri"/>
                <a:cs typeface="Calibri"/>
              </a:rPr>
              <a:t>-</a:t>
            </a:r>
            <a:r>
              <a:rPr sz="2000" b="1" spc="60" dirty="0">
                <a:latin typeface="Calibri"/>
                <a:cs typeface="Calibri"/>
              </a:rPr>
              <a:t>x</a:t>
            </a:r>
            <a:r>
              <a:rPr sz="2000" b="1" spc="50" dirty="0">
                <a:latin typeface="Calibri"/>
                <a:cs typeface="Calibri"/>
              </a:rPr>
              <a:t>x</a:t>
            </a:r>
            <a:r>
              <a:rPr sz="2000" b="1" spc="15" dirty="0">
                <a:latin typeface="Calibri"/>
                <a:cs typeface="Calibri"/>
              </a:rPr>
              <a:t>-</a:t>
            </a:r>
            <a:r>
              <a:rPr sz="2000" b="1" spc="60" dirty="0">
                <a:latin typeface="Calibri"/>
                <a:cs typeface="Calibri"/>
              </a:rPr>
              <a:t>3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2331720" y="3474720"/>
            <a:ext cx="2325624" cy="110642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2823972" y="3745991"/>
            <a:ext cx="1392923" cy="64008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2362200" y="3505200"/>
            <a:ext cx="2209800" cy="990600"/>
          </a:xfrm>
          <a:custGeom>
            <a:avLst/>
            <a:gdLst/>
            <a:ahLst/>
            <a:cxnLst/>
            <a:rect l="l" t="t" r="r" b="b"/>
            <a:pathLst>
              <a:path w="2209800" h="990600">
                <a:moveTo>
                  <a:pt x="0" y="0"/>
                </a:moveTo>
                <a:lnTo>
                  <a:pt x="2209800" y="0"/>
                </a:lnTo>
                <a:lnTo>
                  <a:pt x="2209800" y="990600"/>
                </a:lnTo>
                <a:lnTo>
                  <a:pt x="0" y="99060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2362200" y="3505200"/>
            <a:ext cx="2209800" cy="990600"/>
          </a:xfrm>
          <a:custGeom>
            <a:avLst/>
            <a:gdLst/>
            <a:ahLst/>
            <a:cxnLst/>
            <a:rect l="l" t="t" r="r" b="b"/>
            <a:pathLst>
              <a:path w="2209800" h="990600">
                <a:moveTo>
                  <a:pt x="0" y="0"/>
                </a:moveTo>
                <a:lnTo>
                  <a:pt x="2209800" y="0"/>
                </a:lnTo>
                <a:lnTo>
                  <a:pt x="2209800" y="990600"/>
                </a:lnTo>
                <a:lnTo>
                  <a:pt x="0" y="9906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 txBox="1"/>
          <p:nvPr/>
        </p:nvSpPr>
        <p:spPr>
          <a:xfrm>
            <a:off x="2990240" y="3836416"/>
            <a:ext cx="953135" cy="318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70" dirty="0">
                <a:latin typeface="Calibri"/>
                <a:cs typeface="Calibri"/>
              </a:rPr>
              <a:t>.</a:t>
            </a:r>
            <a:r>
              <a:rPr sz="2000" b="1" spc="35" dirty="0">
                <a:latin typeface="Calibri"/>
                <a:cs typeface="Calibri"/>
              </a:rPr>
              <a:t>c</a:t>
            </a:r>
            <a:r>
              <a:rPr sz="2000" b="1" spc="6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l</a:t>
            </a:r>
            <a:r>
              <a:rPr sz="2000" b="1" spc="15" dirty="0">
                <a:latin typeface="Calibri"/>
                <a:cs typeface="Calibri"/>
              </a:rPr>
              <a:t>-</a:t>
            </a:r>
            <a:r>
              <a:rPr sz="2000" b="1" spc="60" dirty="0">
                <a:latin typeface="Calibri"/>
                <a:cs typeface="Calibri"/>
              </a:rPr>
              <a:t>x</a:t>
            </a:r>
            <a:r>
              <a:rPr sz="2000" b="1" spc="50" dirty="0">
                <a:latin typeface="Calibri"/>
                <a:cs typeface="Calibri"/>
              </a:rPr>
              <a:t>x</a:t>
            </a:r>
            <a:r>
              <a:rPr sz="2000" b="1" spc="15" dirty="0">
                <a:latin typeface="Calibri"/>
                <a:cs typeface="Calibri"/>
              </a:rPr>
              <a:t>-</a:t>
            </a:r>
            <a:r>
              <a:rPr sz="2000" b="1" spc="60" dirty="0">
                <a:latin typeface="Calibri"/>
                <a:cs typeface="Calibri"/>
              </a:rPr>
              <a:t>3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4541520" y="3474720"/>
            <a:ext cx="2325624" cy="110642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5033771" y="3745991"/>
            <a:ext cx="1392936" cy="64008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4572000" y="3505200"/>
            <a:ext cx="2209800" cy="990600"/>
          </a:xfrm>
          <a:custGeom>
            <a:avLst/>
            <a:gdLst/>
            <a:ahLst/>
            <a:cxnLst/>
            <a:rect l="l" t="t" r="r" b="b"/>
            <a:pathLst>
              <a:path w="2209800" h="990600">
                <a:moveTo>
                  <a:pt x="0" y="0"/>
                </a:moveTo>
                <a:lnTo>
                  <a:pt x="2209800" y="0"/>
                </a:lnTo>
                <a:lnTo>
                  <a:pt x="2209800" y="990600"/>
                </a:lnTo>
                <a:lnTo>
                  <a:pt x="0" y="99060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4572000" y="3505200"/>
            <a:ext cx="2209800" cy="990600"/>
          </a:xfrm>
          <a:custGeom>
            <a:avLst/>
            <a:gdLst/>
            <a:ahLst/>
            <a:cxnLst/>
            <a:rect l="l" t="t" r="r" b="b"/>
            <a:pathLst>
              <a:path w="2209800" h="990600">
                <a:moveTo>
                  <a:pt x="0" y="0"/>
                </a:moveTo>
                <a:lnTo>
                  <a:pt x="2209800" y="0"/>
                </a:lnTo>
                <a:lnTo>
                  <a:pt x="2209800" y="990600"/>
                </a:lnTo>
                <a:lnTo>
                  <a:pt x="0" y="9906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 txBox="1"/>
          <p:nvPr/>
        </p:nvSpPr>
        <p:spPr>
          <a:xfrm>
            <a:off x="5200040" y="3836416"/>
            <a:ext cx="953135" cy="318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70" dirty="0">
                <a:latin typeface="Calibri"/>
                <a:cs typeface="Calibri"/>
              </a:rPr>
              <a:t>.</a:t>
            </a:r>
            <a:r>
              <a:rPr sz="2000" b="1" spc="35" dirty="0">
                <a:latin typeface="Calibri"/>
                <a:cs typeface="Calibri"/>
              </a:rPr>
              <a:t>c</a:t>
            </a:r>
            <a:r>
              <a:rPr sz="2000" b="1" spc="6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l</a:t>
            </a:r>
            <a:r>
              <a:rPr sz="2000" b="1" spc="15" dirty="0">
                <a:latin typeface="Calibri"/>
                <a:cs typeface="Calibri"/>
              </a:rPr>
              <a:t>-</a:t>
            </a:r>
            <a:r>
              <a:rPr sz="2000" b="1" spc="60" dirty="0">
                <a:latin typeface="Calibri"/>
                <a:cs typeface="Calibri"/>
              </a:rPr>
              <a:t>x</a:t>
            </a:r>
            <a:r>
              <a:rPr sz="2000" b="1" spc="50" dirty="0">
                <a:latin typeface="Calibri"/>
                <a:cs typeface="Calibri"/>
              </a:rPr>
              <a:t>x</a:t>
            </a:r>
            <a:r>
              <a:rPr sz="2000" b="1" spc="15" dirty="0">
                <a:latin typeface="Calibri"/>
                <a:cs typeface="Calibri"/>
              </a:rPr>
              <a:t>-</a:t>
            </a:r>
            <a:r>
              <a:rPr sz="2000" b="1" spc="60" dirty="0">
                <a:latin typeface="Calibri"/>
                <a:cs typeface="Calibri"/>
              </a:rPr>
              <a:t>3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0" name="object 80"/>
          <p:cNvSpPr/>
          <p:nvPr/>
        </p:nvSpPr>
        <p:spPr>
          <a:xfrm>
            <a:off x="6751319" y="3474720"/>
            <a:ext cx="2310383" cy="1106423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7235952" y="3745991"/>
            <a:ext cx="1392923" cy="64008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6781800" y="3505200"/>
            <a:ext cx="2195830" cy="990600"/>
          </a:xfrm>
          <a:custGeom>
            <a:avLst/>
            <a:gdLst/>
            <a:ahLst/>
            <a:cxnLst/>
            <a:rect l="l" t="t" r="r" b="b"/>
            <a:pathLst>
              <a:path w="2195829" h="990600">
                <a:moveTo>
                  <a:pt x="0" y="0"/>
                </a:moveTo>
                <a:lnTo>
                  <a:pt x="2195512" y="0"/>
                </a:lnTo>
                <a:lnTo>
                  <a:pt x="2195512" y="990600"/>
                </a:lnTo>
                <a:lnTo>
                  <a:pt x="0" y="99060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6781800" y="3505200"/>
            <a:ext cx="2195830" cy="990600"/>
          </a:xfrm>
          <a:custGeom>
            <a:avLst/>
            <a:gdLst/>
            <a:ahLst/>
            <a:cxnLst/>
            <a:rect l="l" t="t" r="r" b="b"/>
            <a:pathLst>
              <a:path w="2195829" h="990600">
                <a:moveTo>
                  <a:pt x="0" y="0"/>
                </a:moveTo>
                <a:lnTo>
                  <a:pt x="2195512" y="0"/>
                </a:lnTo>
                <a:lnTo>
                  <a:pt x="2195512" y="990600"/>
                </a:lnTo>
                <a:lnTo>
                  <a:pt x="0" y="9906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 txBox="1"/>
          <p:nvPr/>
        </p:nvSpPr>
        <p:spPr>
          <a:xfrm>
            <a:off x="7402068" y="3836416"/>
            <a:ext cx="953135" cy="318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70" dirty="0">
                <a:latin typeface="Calibri"/>
                <a:cs typeface="Calibri"/>
              </a:rPr>
              <a:t>.</a:t>
            </a:r>
            <a:r>
              <a:rPr sz="2000" b="1" spc="35" dirty="0">
                <a:latin typeface="Calibri"/>
                <a:cs typeface="Calibri"/>
              </a:rPr>
              <a:t>c</a:t>
            </a:r>
            <a:r>
              <a:rPr sz="2000" b="1" spc="6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l</a:t>
            </a:r>
            <a:r>
              <a:rPr sz="2000" b="1" spc="15" dirty="0">
                <a:latin typeface="Calibri"/>
                <a:cs typeface="Calibri"/>
              </a:rPr>
              <a:t>-</a:t>
            </a:r>
            <a:r>
              <a:rPr sz="2000" b="1" spc="60" dirty="0">
                <a:latin typeface="Calibri"/>
                <a:cs typeface="Calibri"/>
              </a:rPr>
              <a:t>x</a:t>
            </a:r>
            <a:r>
              <a:rPr sz="2000" b="1" spc="50" dirty="0">
                <a:latin typeface="Calibri"/>
                <a:cs typeface="Calibri"/>
              </a:rPr>
              <a:t>x</a:t>
            </a:r>
            <a:r>
              <a:rPr sz="2000" b="1" spc="15" dirty="0">
                <a:latin typeface="Calibri"/>
                <a:cs typeface="Calibri"/>
              </a:rPr>
              <a:t>-</a:t>
            </a:r>
            <a:r>
              <a:rPr sz="2000" b="1" spc="60" dirty="0">
                <a:latin typeface="Calibri"/>
                <a:cs typeface="Calibri"/>
              </a:rPr>
              <a:t>3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5" name="object 85"/>
          <p:cNvSpPr/>
          <p:nvPr/>
        </p:nvSpPr>
        <p:spPr>
          <a:xfrm>
            <a:off x="121920" y="4465320"/>
            <a:ext cx="1589519" cy="110642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246888" y="4736591"/>
            <a:ext cx="1392936" cy="640079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152400" y="4495800"/>
            <a:ext cx="1474470" cy="990600"/>
          </a:xfrm>
          <a:custGeom>
            <a:avLst/>
            <a:gdLst/>
            <a:ahLst/>
            <a:cxnLst/>
            <a:rect l="l" t="t" r="r" b="b"/>
            <a:pathLst>
              <a:path w="1474470" h="990600">
                <a:moveTo>
                  <a:pt x="0" y="0"/>
                </a:moveTo>
                <a:lnTo>
                  <a:pt x="1474000" y="0"/>
                </a:lnTo>
                <a:lnTo>
                  <a:pt x="1474000" y="990600"/>
                </a:lnTo>
                <a:lnTo>
                  <a:pt x="0" y="99060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152400" y="4495800"/>
            <a:ext cx="1474470" cy="990600"/>
          </a:xfrm>
          <a:custGeom>
            <a:avLst/>
            <a:gdLst/>
            <a:ahLst/>
            <a:cxnLst/>
            <a:rect l="l" t="t" r="r" b="b"/>
            <a:pathLst>
              <a:path w="1474470" h="990600">
                <a:moveTo>
                  <a:pt x="0" y="0"/>
                </a:moveTo>
                <a:lnTo>
                  <a:pt x="1474000" y="0"/>
                </a:lnTo>
                <a:lnTo>
                  <a:pt x="1474000" y="990600"/>
                </a:lnTo>
                <a:lnTo>
                  <a:pt x="0" y="99060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 txBox="1"/>
          <p:nvPr/>
        </p:nvSpPr>
        <p:spPr>
          <a:xfrm>
            <a:off x="412606" y="4827016"/>
            <a:ext cx="953135" cy="318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70" dirty="0">
                <a:latin typeface="Calibri"/>
                <a:cs typeface="Calibri"/>
              </a:rPr>
              <a:t>.</a:t>
            </a:r>
            <a:r>
              <a:rPr sz="2000" b="1" spc="35" dirty="0">
                <a:latin typeface="Calibri"/>
                <a:cs typeface="Calibri"/>
              </a:rPr>
              <a:t>c</a:t>
            </a:r>
            <a:r>
              <a:rPr sz="2000" b="1" spc="6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l</a:t>
            </a:r>
            <a:r>
              <a:rPr sz="2000" b="1" spc="15" dirty="0">
                <a:latin typeface="Calibri"/>
                <a:cs typeface="Calibri"/>
              </a:rPr>
              <a:t>-</a:t>
            </a:r>
            <a:r>
              <a:rPr sz="2000" b="1" spc="60" dirty="0">
                <a:latin typeface="Calibri"/>
                <a:cs typeface="Calibri"/>
              </a:rPr>
              <a:t>x</a:t>
            </a:r>
            <a:r>
              <a:rPr sz="2000" b="1" spc="50" dirty="0">
                <a:latin typeface="Calibri"/>
                <a:cs typeface="Calibri"/>
              </a:rPr>
              <a:t>x</a:t>
            </a:r>
            <a:r>
              <a:rPr sz="2000" b="1" spc="15" dirty="0">
                <a:latin typeface="Calibri"/>
                <a:cs typeface="Calibri"/>
              </a:rPr>
              <a:t>-</a:t>
            </a:r>
            <a:r>
              <a:rPr sz="2000" b="1" spc="60" dirty="0">
                <a:latin typeface="Calibri"/>
                <a:cs typeface="Calibri"/>
              </a:rPr>
              <a:t>2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90" name="object 90"/>
          <p:cNvSpPr/>
          <p:nvPr/>
        </p:nvSpPr>
        <p:spPr>
          <a:xfrm>
            <a:off x="1594103" y="4465320"/>
            <a:ext cx="1589519" cy="1106424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1719072" y="4736591"/>
            <a:ext cx="1392936" cy="640079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1625206" y="4495800"/>
            <a:ext cx="1474470" cy="990600"/>
          </a:xfrm>
          <a:custGeom>
            <a:avLst/>
            <a:gdLst/>
            <a:ahLst/>
            <a:cxnLst/>
            <a:rect l="l" t="t" r="r" b="b"/>
            <a:pathLst>
              <a:path w="1474470" h="990600">
                <a:moveTo>
                  <a:pt x="0" y="0"/>
                </a:moveTo>
                <a:lnTo>
                  <a:pt x="1474000" y="0"/>
                </a:lnTo>
                <a:lnTo>
                  <a:pt x="1474000" y="990600"/>
                </a:lnTo>
                <a:lnTo>
                  <a:pt x="0" y="99060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1625206" y="4495800"/>
            <a:ext cx="1474470" cy="990600"/>
          </a:xfrm>
          <a:custGeom>
            <a:avLst/>
            <a:gdLst/>
            <a:ahLst/>
            <a:cxnLst/>
            <a:rect l="l" t="t" r="r" b="b"/>
            <a:pathLst>
              <a:path w="1474470" h="990600">
                <a:moveTo>
                  <a:pt x="0" y="0"/>
                </a:moveTo>
                <a:lnTo>
                  <a:pt x="1474000" y="0"/>
                </a:lnTo>
                <a:lnTo>
                  <a:pt x="1474000" y="990600"/>
                </a:lnTo>
                <a:lnTo>
                  <a:pt x="0" y="99060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 txBox="1"/>
          <p:nvPr/>
        </p:nvSpPr>
        <p:spPr>
          <a:xfrm>
            <a:off x="1885416" y="4827016"/>
            <a:ext cx="953135" cy="318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70" dirty="0">
                <a:latin typeface="Calibri"/>
                <a:cs typeface="Calibri"/>
              </a:rPr>
              <a:t>.</a:t>
            </a:r>
            <a:r>
              <a:rPr sz="2000" b="1" spc="35" dirty="0">
                <a:latin typeface="Calibri"/>
                <a:cs typeface="Calibri"/>
              </a:rPr>
              <a:t>c</a:t>
            </a:r>
            <a:r>
              <a:rPr sz="2000" b="1" spc="6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l</a:t>
            </a:r>
            <a:r>
              <a:rPr sz="2000" b="1" spc="15" dirty="0">
                <a:latin typeface="Calibri"/>
                <a:cs typeface="Calibri"/>
              </a:rPr>
              <a:t>-</a:t>
            </a:r>
            <a:r>
              <a:rPr sz="2000" b="1" spc="60" dirty="0">
                <a:latin typeface="Calibri"/>
                <a:cs typeface="Calibri"/>
              </a:rPr>
              <a:t>x</a:t>
            </a:r>
            <a:r>
              <a:rPr sz="2000" b="1" spc="50" dirty="0">
                <a:latin typeface="Calibri"/>
                <a:cs typeface="Calibri"/>
              </a:rPr>
              <a:t>x</a:t>
            </a:r>
            <a:r>
              <a:rPr sz="2000" b="1" spc="15" dirty="0">
                <a:latin typeface="Calibri"/>
                <a:cs typeface="Calibri"/>
              </a:rPr>
              <a:t>-</a:t>
            </a:r>
            <a:r>
              <a:rPr sz="2000" b="1" spc="60" dirty="0">
                <a:latin typeface="Calibri"/>
                <a:cs typeface="Calibri"/>
              </a:rPr>
              <a:t>2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95" name="object 95"/>
          <p:cNvSpPr/>
          <p:nvPr/>
        </p:nvSpPr>
        <p:spPr>
          <a:xfrm>
            <a:off x="3073907" y="4465320"/>
            <a:ext cx="1589532" cy="1106424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3198876" y="4736591"/>
            <a:ext cx="1392923" cy="640079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3104756" y="4495800"/>
            <a:ext cx="1474470" cy="990600"/>
          </a:xfrm>
          <a:custGeom>
            <a:avLst/>
            <a:gdLst/>
            <a:ahLst/>
            <a:cxnLst/>
            <a:rect l="l" t="t" r="r" b="b"/>
            <a:pathLst>
              <a:path w="1474470" h="990600">
                <a:moveTo>
                  <a:pt x="0" y="0"/>
                </a:moveTo>
                <a:lnTo>
                  <a:pt x="1474000" y="0"/>
                </a:lnTo>
                <a:lnTo>
                  <a:pt x="1474000" y="990600"/>
                </a:lnTo>
                <a:lnTo>
                  <a:pt x="0" y="99060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3104756" y="4495800"/>
            <a:ext cx="1474470" cy="990600"/>
          </a:xfrm>
          <a:custGeom>
            <a:avLst/>
            <a:gdLst/>
            <a:ahLst/>
            <a:cxnLst/>
            <a:rect l="l" t="t" r="r" b="b"/>
            <a:pathLst>
              <a:path w="1474470" h="990600">
                <a:moveTo>
                  <a:pt x="0" y="0"/>
                </a:moveTo>
                <a:lnTo>
                  <a:pt x="1474000" y="0"/>
                </a:lnTo>
                <a:lnTo>
                  <a:pt x="1474000" y="990600"/>
                </a:lnTo>
                <a:lnTo>
                  <a:pt x="0" y="99060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 txBox="1"/>
          <p:nvPr/>
        </p:nvSpPr>
        <p:spPr>
          <a:xfrm>
            <a:off x="3364953" y="4827016"/>
            <a:ext cx="953135" cy="318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70" dirty="0">
                <a:latin typeface="Calibri"/>
                <a:cs typeface="Calibri"/>
              </a:rPr>
              <a:t>.</a:t>
            </a:r>
            <a:r>
              <a:rPr sz="2000" b="1" spc="35" dirty="0">
                <a:latin typeface="Calibri"/>
                <a:cs typeface="Calibri"/>
              </a:rPr>
              <a:t>c</a:t>
            </a:r>
            <a:r>
              <a:rPr sz="2000" b="1" spc="6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l</a:t>
            </a:r>
            <a:r>
              <a:rPr sz="2000" b="1" spc="15" dirty="0">
                <a:latin typeface="Calibri"/>
                <a:cs typeface="Calibri"/>
              </a:rPr>
              <a:t>-</a:t>
            </a:r>
            <a:r>
              <a:rPr sz="2000" b="1" spc="60" dirty="0">
                <a:latin typeface="Calibri"/>
                <a:cs typeface="Calibri"/>
              </a:rPr>
              <a:t>x</a:t>
            </a:r>
            <a:r>
              <a:rPr sz="2000" b="1" spc="50" dirty="0">
                <a:latin typeface="Calibri"/>
                <a:cs typeface="Calibri"/>
              </a:rPr>
              <a:t>x</a:t>
            </a:r>
            <a:r>
              <a:rPr sz="2000" b="1" spc="15" dirty="0">
                <a:latin typeface="Calibri"/>
                <a:cs typeface="Calibri"/>
              </a:rPr>
              <a:t>-</a:t>
            </a:r>
            <a:r>
              <a:rPr sz="2000" b="1" spc="60" dirty="0">
                <a:latin typeface="Calibri"/>
                <a:cs typeface="Calibri"/>
              </a:rPr>
              <a:t>2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00" name="object 100"/>
          <p:cNvSpPr/>
          <p:nvPr/>
        </p:nvSpPr>
        <p:spPr>
          <a:xfrm>
            <a:off x="4547615" y="4465320"/>
            <a:ext cx="1589519" cy="1106424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4672584" y="4736591"/>
            <a:ext cx="1392936" cy="640079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4578743" y="4495800"/>
            <a:ext cx="1474470" cy="990600"/>
          </a:xfrm>
          <a:custGeom>
            <a:avLst/>
            <a:gdLst/>
            <a:ahLst/>
            <a:cxnLst/>
            <a:rect l="l" t="t" r="r" b="b"/>
            <a:pathLst>
              <a:path w="1474470" h="990600">
                <a:moveTo>
                  <a:pt x="0" y="0"/>
                </a:moveTo>
                <a:lnTo>
                  <a:pt x="1474000" y="0"/>
                </a:lnTo>
                <a:lnTo>
                  <a:pt x="1474000" y="990600"/>
                </a:lnTo>
                <a:lnTo>
                  <a:pt x="0" y="99060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4578743" y="4495800"/>
            <a:ext cx="1474470" cy="990600"/>
          </a:xfrm>
          <a:custGeom>
            <a:avLst/>
            <a:gdLst/>
            <a:ahLst/>
            <a:cxnLst/>
            <a:rect l="l" t="t" r="r" b="b"/>
            <a:pathLst>
              <a:path w="1474470" h="990600">
                <a:moveTo>
                  <a:pt x="0" y="0"/>
                </a:moveTo>
                <a:lnTo>
                  <a:pt x="1474000" y="0"/>
                </a:lnTo>
                <a:lnTo>
                  <a:pt x="1474000" y="990600"/>
                </a:lnTo>
                <a:lnTo>
                  <a:pt x="0" y="99060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 txBox="1"/>
          <p:nvPr/>
        </p:nvSpPr>
        <p:spPr>
          <a:xfrm>
            <a:off x="4838953" y="4827016"/>
            <a:ext cx="953135" cy="318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70" dirty="0">
                <a:latin typeface="Calibri"/>
                <a:cs typeface="Calibri"/>
              </a:rPr>
              <a:t>.</a:t>
            </a:r>
            <a:r>
              <a:rPr sz="2000" b="1" spc="35" dirty="0">
                <a:latin typeface="Calibri"/>
                <a:cs typeface="Calibri"/>
              </a:rPr>
              <a:t>c</a:t>
            </a:r>
            <a:r>
              <a:rPr sz="2000" b="1" spc="6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l</a:t>
            </a:r>
            <a:r>
              <a:rPr sz="2000" b="1" spc="15" dirty="0">
                <a:latin typeface="Calibri"/>
                <a:cs typeface="Calibri"/>
              </a:rPr>
              <a:t>-</a:t>
            </a:r>
            <a:r>
              <a:rPr sz="2000" b="1" spc="60" dirty="0">
                <a:latin typeface="Calibri"/>
                <a:cs typeface="Calibri"/>
              </a:rPr>
              <a:t>x</a:t>
            </a:r>
            <a:r>
              <a:rPr sz="2000" b="1" spc="50" dirty="0">
                <a:latin typeface="Calibri"/>
                <a:cs typeface="Calibri"/>
              </a:rPr>
              <a:t>x</a:t>
            </a:r>
            <a:r>
              <a:rPr sz="2000" b="1" spc="15" dirty="0">
                <a:latin typeface="Calibri"/>
                <a:cs typeface="Calibri"/>
              </a:rPr>
              <a:t>-</a:t>
            </a:r>
            <a:r>
              <a:rPr sz="2000" b="1" spc="60" dirty="0">
                <a:latin typeface="Calibri"/>
                <a:cs typeface="Calibri"/>
              </a:rPr>
              <a:t>2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05" name="object 105"/>
          <p:cNvSpPr/>
          <p:nvPr/>
        </p:nvSpPr>
        <p:spPr>
          <a:xfrm>
            <a:off x="6009132" y="4465320"/>
            <a:ext cx="1589532" cy="1106424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6134100" y="4736591"/>
            <a:ext cx="1392923" cy="640079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6040120" y="4495800"/>
            <a:ext cx="1474470" cy="990600"/>
          </a:xfrm>
          <a:custGeom>
            <a:avLst/>
            <a:gdLst/>
            <a:ahLst/>
            <a:cxnLst/>
            <a:rect l="l" t="t" r="r" b="b"/>
            <a:pathLst>
              <a:path w="1474470" h="990600">
                <a:moveTo>
                  <a:pt x="0" y="0"/>
                </a:moveTo>
                <a:lnTo>
                  <a:pt x="1474000" y="0"/>
                </a:lnTo>
                <a:lnTo>
                  <a:pt x="1474000" y="990600"/>
                </a:lnTo>
                <a:lnTo>
                  <a:pt x="0" y="99060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6040120" y="4495800"/>
            <a:ext cx="1474470" cy="990600"/>
          </a:xfrm>
          <a:custGeom>
            <a:avLst/>
            <a:gdLst/>
            <a:ahLst/>
            <a:cxnLst/>
            <a:rect l="l" t="t" r="r" b="b"/>
            <a:pathLst>
              <a:path w="1474470" h="990600">
                <a:moveTo>
                  <a:pt x="0" y="0"/>
                </a:moveTo>
                <a:lnTo>
                  <a:pt x="1474000" y="0"/>
                </a:lnTo>
                <a:lnTo>
                  <a:pt x="1474000" y="990600"/>
                </a:lnTo>
                <a:lnTo>
                  <a:pt x="0" y="99060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 txBox="1"/>
          <p:nvPr/>
        </p:nvSpPr>
        <p:spPr>
          <a:xfrm>
            <a:off x="6300330" y="4827016"/>
            <a:ext cx="953135" cy="318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70" dirty="0">
                <a:latin typeface="Calibri"/>
                <a:cs typeface="Calibri"/>
              </a:rPr>
              <a:t>.</a:t>
            </a:r>
            <a:r>
              <a:rPr sz="2000" b="1" spc="35" dirty="0">
                <a:latin typeface="Calibri"/>
                <a:cs typeface="Calibri"/>
              </a:rPr>
              <a:t>c</a:t>
            </a:r>
            <a:r>
              <a:rPr sz="2000" b="1" spc="6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l</a:t>
            </a:r>
            <a:r>
              <a:rPr sz="2000" b="1" spc="15" dirty="0">
                <a:latin typeface="Calibri"/>
                <a:cs typeface="Calibri"/>
              </a:rPr>
              <a:t>-</a:t>
            </a:r>
            <a:r>
              <a:rPr sz="2000" b="1" spc="60" dirty="0">
                <a:latin typeface="Calibri"/>
                <a:cs typeface="Calibri"/>
              </a:rPr>
              <a:t>x</a:t>
            </a:r>
            <a:r>
              <a:rPr sz="2000" b="1" spc="50" dirty="0">
                <a:latin typeface="Calibri"/>
                <a:cs typeface="Calibri"/>
              </a:rPr>
              <a:t>x</a:t>
            </a:r>
            <a:r>
              <a:rPr sz="2000" b="1" spc="15" dirty="0">
                <a:latin typeface="Calibri"/>
                <a:cs typeface="Calibri"/>
              </a:rPr>
              <a:t>-</a:t>
            </a:r>
            <a:r>
              <a:rPr sz="2000" b="1" spc="60" dirty="0">
                <a:latin typeface="Calibri"/>
                <a:cs typeface="Calibri"/>
              </a:rPr>
              <a:t>2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10" name="object 110"/>
          <p:cNvSpPr/>
          <p:nvPr/>
        </p:nvSpPr>
        <p:spPr>
          <a:xfrm>
            <a:off x="7472171" y="4465320"/>
            <a:ext cx="1589531" cy="1106424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7597140" y="4736591"/>
            <a:ext cx="1392923" cy="640079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7503236" y="4495800"/>
            <a:ext cx="1474470" cy="990600"/>
          </a:xfrm>
          <a:custGeom>
            <a:avLst/>
            <a:gdLst/>
            <a:ahLst/>
            <a:cxnLst/>
            <a:rect l="l" t="t" r="r" b="b"/>
            <a:pathLst>
              <a:path w="1474470" h="990600">
                <a:moveTo>
                  <a:pt x="0" y="0"/>
                </a:moveTo>
                <a:lnTo>
                  <a:pt x="1474000" y="0"/>
                </a:lnTo>
                <a:lnTo>
                  <a:pt x="1474000" y="990600"/>
                </a:lnTo>
                <a:lnTo>
                  <a:pt x="0" y="99060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7503236" y="4495800"/>
            <a:ext cx="1474470" cy="990600"/>
          </a:xfrm>
          <a:custGeom>
            <a:avLst/>
            <a:gdLst/>
            <a:ahLst/>
            <a:cxnLst/>
            <a:rect l="l" t="t" r="r" b="b"/>
            <a:pathLst>
              <a:path w="1474470" h="990600">
                <a:moveTo>
                  <a:pt x="0" y="0"/>
                </a:moveTo>
                <a:lnTo>
                  <a:pt x="1474000" y="0"/>
                </a:lnTo>
                <a:lnTo>
                  <a:pt x="1474000" y="990600"/>
                </a:lnTo>
                <a:lnTo>
                  <a:pt x="0" y="99060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 txBox="1"/>
          <p:nvPr/>
        </p:nvSpPr>
        <p:spPr>
          <a:xfrm>
            <a:off x="7763446" y="4827016"/>
            <a:ext cx="953135" cy="318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70" dirty="0">
                <a:latin typeface="Calibri"/>
                <a:cs typeface="Calibri"/>
              </a:rPr>
              <a:t>.</a:t>
            </a:r>
            <a:r>
              <a:rPr sz="2000" b="1" spc="35" dirty="0">
                <a:latin typeface="Calibri"/>
                <a:cs typeface="Calibri"/>
              </a:rPr>
              <a:t>c</a:t>
            </a:r>
            <a:r>
              <a:rPr sz="2000" b="1" spc="6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l</a:t>
            </a:r>
            <a:r>
              <a:rPr sz="2000" b="1" spc="15" dirty="0">
                <a:latin typeface="Calibri"/>
                <a:cs typeface="Calibri"/>
              </a:rPr>
              <a:t>-</a:t>
            </a:r>
            <a:r>
              <a:rPr sz="2000" b="1" spc="60" dirty="0">
                <a:latin typeface="Calibri"/>
                <a:cs typeface="Calibri"/>
              </a:rPr>
              <a:t>x</a:t>
            </a:r>
            <a:r>
              <a:rPr sz="2000" b="1" spc="50" dirty="0">
                <a:latin typeface="Calibri"/>
                <a:cs typeface="Calibri"/>
              </a:rPr>
              <a:t>x</a:t>
            </a:r>
            <a:r>
              <a:rPr sz="2000" b="1" spc="15" dirty="0">
                <a:latin typeface="Calibri"/>
                <a:cs typeface="Calibri"/>
              </a:rPr>
              <a:t>-</a:t>
            </a:r>
            <a:r>
              <a:rPr sz="2000" b="1" spc="60" dirty="0">
                <a:latin typeface="Calibri"/>
                <a:cs typeface="Calibri"/>
              </a:rPr>
              <a:t>2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45" dirty="0"/>
              <a:t>T</a:t>
            </a:r>
            <a:r>
              <a:rPr spc="135" dirty="0"/>
              <a:t>h</a:t>
            </a:r>
            <a:r>
              <a:rPr spc="65" dirty="0"/>
              <a:t>e</a:t>
            </a:r>
            <a:r>
              <a:rPr spc="-85" dirty="0"/>
              <a:t> </a:t>
            </a:r>
            <a:r>
              <a:rPr spc="114" dirty="0"/>
              <a:t>B</a:t>
            </a:r>
            <a:r>
              <a:rPr spc="95" dirty="0"/>
              <a:t>oo</a:t>
            </a:r>
            <a:r>
              <a:rPr spc="55" dirty="0"/>
              <a:t>t</a:t>
            </a:r>
            <a:r>
              <a:rPr spc="90" dirty="0"/>
              <a:t>s</a:t>
            </a:r>
            <a:r>
              <a:rPr spc="55" dirty="0"/>
              <a:t>t</a:t>
            </a:r>
            <a:r>
              <a:rPr spc="70" dirty="0"/>
              <a:t>r</a:t>
            </a:r>
            <a:r>
              <a:rPr spc="130" dirty="0"/>
              <a:t>ap</a:t>
            </a:r>
            <a:r>
              <a:rPr spc="-75" dirty="0"/>
              <a:t> </a:t>
            </a:r>
            <a:r>
              <a:rPr spc="120" dirty="0"/>
              <a:t>G</a:t>
            </a:r>
            <a:r>
              <a:rPr spc="70" dirty="0"/>
              <a:t>r</a:t>
            </a:r>
            <a:r>
              <a:rPr spc="75" dirty="0"/>
              <a:t>i</a:t>
            </a:r>
            <a:r>
              <a:rPr spc="160" dirty="0"/>
              <a:t>d</a:t>
            </a:r>
            <a:r>
              <a:rPr spc="-85" dirty="0"/>
              <a:t> </a:t>
            </a:r>
            <a:r>
              <a:rPr spc="185" dirty="0"/>
              <a:t>S</a:t>
            </a:r>
            <a:r>
              <a:rPr spc="135" dirty="0"/>
              <a:t>y</a:t>
            </a:r>
            <a:r>
              <a:rPr spc="90" dirty="0"/>
              <a:t>s</a:t>
            </a:r>
            <a:r>
              <a:rPr spc="55" dirty="0"/>
              <a:t>t</a:t>
            </a:r>
            <a:r>
              <a:rPr spc="95" dirty="0"/>
              <a:t>em</a:t>
            </a:r>
          </a:p>
        </p:txBody>
      </p:sp>
      <p:sp>
        <p:nvSpPr>
          <p:cNvPr id="3" name="object 3"/>
          <p:cNvSpPr/>
          <p:nvPr/>
        </p:nvSpPr>
        <p:spPr>
          <a:xfrm>
            <a:off x="99060" y="1470660"/>
            <a:ext cx="8945867" cy="40690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2400" y="1524000"/>
            <a:ext cx="8839197" cy="396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2400" y="2514600"/>
            <a:ext cx="736600" cy="990600"/>
          </a:xfrm>
          <a:custGeom>
            <a:avLst/>
            <a:gdLst/>
            <a:ahLst/>
            <a:cxnLst/>
            <a:rect l="l" t="t" r="r" b="b"/>
            <a:pathLst>
              <a:path w="736600" h="990600">
                <a:moveTo>
                  <a:pt x="0" y="0"/>
                </a:moveTo>
                <a:lnTo>
                  <a:pt x="736600" y="0"/>
                </a:lnTo>
                <a:lnTo>
                  <a:pt x="736600" y="990600"/>
                </a:lnTo>
                <a:lnTo>
                  <a:pt x="0" y="990600"/>
                </a:lnTo>
                <a:lnTo>
                  <a:pt x="0" y="0"/>
                </a:lnTo>
                <a:close/>
              </a:path>
            </a:pathLst>
          </a:custGeom>
          <a:solidFill>
            <a:srgbClr val="F6921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518400" y="2514600"/>
            <a:ext cx="736600" cy="990600"/>
          </a:xfrm>
          <a:custGeom>
            <a:avLst/>
            <a:gdLst/>
            <a:ahLst/>
            <a:cxnLst/>
            <a:rect l="l" t="t" r="r" b="b"/>
            <a:pathLst>
              <a:path w="736600" h="990600">
                <a:moveTo>
                  <a:pt x="0" y="0"/>
                </a:moveTo>
                <a:lnTo>
                  <a:pt x="736600" y="0"/>
                </a:lnTo>
                <a:lnTo>
                  <a:pt x="736600" y="990600"/>
                </a:lnTo>
                <a:lnTo>
                  <a:pt x="0" y="990600"/>
                </a:lnTo>
                <a:lnTo>
                  <a:pt x="0" y="0"/>
                </a:lnTo>
                <a:close/>
              </a:path>
            </a:pathLst>
          </a:custGeom>
          <a:solidFill>
            <a:srgbClr val="F6921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2400" y="4472940"/>
            <a:ext cx="736600" cy="22860"/>
          </a:xfrm>
          <a:custGeom>
            <a:avLst/>
            <a:gdLst/>
            <a:ahLst/>
            <a:cxnLst/>
            <a:rect l="l" t="t" r="r" b="b"/>
            <a:pathLst>
              <a:path w="736600" h="22860">
                <a:moveTo>
                  <a:pt x="0" y="22860"/>
                </a:moveTo>
                <a:lnTo>
                  <a:pt x="736600" y="22860"/>
                </a:lnTo>
                <a:lnTo>
                  <a:pt x="736600" y="0"/>
                </a:lnTo>
                <a:lnTo>
                  <a:pt x="0" y="0"/>
                </a:lnTo>
                <a:lnTo>
                  <a:pt x="0" y="22860"/>
                </a:lnTo>
                <a:close/>
              </a:path>
            </a:pathLst>
          </a:custGeom>
          <a:solidFill>
            <a:srgbClr val="F6921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625600" y="4472940"/>
            <a:ext cx="736600" cy="22860"/>
          </a:xfrm>
          <a:custGeom>
            <a:avLst/>
            <a:gdLst/>
            <a:ahLst/>
            <a:cxnLst/>
            <a:rect l="l" t="t" r="r" b="b"/>
            <a:pathLst>
              <a:path w="736600" h="22860">
                <a:moveTo>
                  <a:pt x="0" y="22860"/>
                </a:moveTo>
                <a:lnTo>
                  <a:pt x="736600" y="22860"/>
                </a:lnTo>
                <a:lnTo>
                  <a:pt x="736600" y="0"/>
                </a:lnTo>
                <a:lnTo>
                  <a:pt x="0" y="0"/>
                </a:lnTo>
                <a:lnTo>
                  <a:pt x="0" y="22860"/>
                </a:lnTo>
                <a:close/>
              </a:path>
            </a:pathLst>
          </a:custGeom>
          <a:solidFill>
            <a:srgbClr val="F6921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098800" y="4472940"/>
            <a:ext cx="736600" cy="22860"/>
          </a:xfrm>
          <a:custGeom>
            <a:avLst/>
            <a:gdLst/>
            <a:ahLst/>
            <a:cxnLst/>
            <a:rect l="l" t="t" r="r" b="b"/>
            <a:pathLst>
              <a:path w="736600" h="22860">
                <a:moveTo>
                  <a:pt x="0" y="22860"/>
                </a:moveTo>
                <a:lnTo>
                  <a:pt x="736600" y="22860"/>
                </a:lnTo>
                <a:lnTo>
                  <a:pt x="736600" y="0"/>
                </a:lnTo>
                <a:lnTo>
                  <a:pt x="0" y="0"/>
                </a:lnTo>
                <a:lnTo>
                  <a:pt x="0" y="22860"/>
                </a:lnTo>
                <a:close/>
              </a:path>
            </a:pathLst>
          </a:custGeom>
          <a:solidFill>
            <a:srgbClr val="F6921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572000" y="3505200"/>
            <a:ext cx="736600" cy="990600"/>
          </a:xfrm>
          <a:custGeom>
            <a:avLst/>
            <a:gdLst/>
            <a:ahLst/>
            <a:cxnLst/>
            <a:rect l="l" t="t" r="r" b="b"/>
            <a:pathLst>
              <a:path w="736600" h="990600">
                <a:moveTo>
                  <a:pt x="0" y="0"/>
                </a:moveTo>
                <a:lnTo>
                  <a:pt x="736600" y="0"/>
                </a:lnTo>
                <a:lnTo>
                  <a:pt x="736600" y="990600"/>
                </a:lnTo>
                <a:lnTo>
                  <a:pt x="0" y="990600"/>
                </a:lnTo>
                <a:lnTo>
                  <a:pt x="0" y="0"/>
                </a:lnTo>
                <a:close/>
              </a:path>
            </a:pathLst>
          </a:custGeom>
          <a:solidFill>
            <a:srgbClr val="F6921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045200" y="4484370"/>
            <a:ext cx="736600" cy="11430"/>
          </a:xfrm>
          <a:custGeom>
            <a:avLst/>
            <a:gdLst/>
            <a:ahLst/>
            <a:cxnLst/>
            <a:rect l="l" t="t" r="r" b="b"/>
            <a:pathLst>
              <a:path w="736600" h="11429">
                <a:moveTo>
                  <a:pt x="0" y="11429"/>
                </a:moveTo>
                <a:lnTo>
                  <a:pt x="736600" y="11429"/>
                </a:lnTo>
                <a:lnTo>
                  <a:pt x="736600" y="0"/>
                </a:lnTo>
                <a:lnTo>
                  <a:pt x="0" y="0"/>
                </a:lnTo>
                <a:lnTo>
                  <a:pt x="0" y="11429"/>
                </a:lnTo>
                <a:close/>
              </a:path>
            </a:pathLst>
          </a:custGeom>
          <a:solidFill>
            <a:srgbClr val="F6921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518400" y="4484370"/>
            <a:ext cx="736600" cy="11430"/>
          </a:xfrm>
          <a:custGeom>
            <a:avLst/>
            <a:gdLst/>
            <a:ahLst/>
            <a:cxnLst/>
            <a:rect l="l" t="t" r="r" b="b"/>
            <a:pathLst>
              <a:path w="736600" h="11429">
                <a:moveTo>
                  <a:pt x="0" y="11429"/>
                </a:moveTo>
                <a:lnTo>
                  <a:pt x="736600" y="11429"/>
                </a:lnTo>
                <a:lnTo>
                  <a:pt x="736600" y="0"/>
                </a:lnTo>
                <a:lnTo>
                  <a:pt x="0" y="0"/>
                </a:lnTo>
                <a:lnTo>
                  <a:pt x="0" y="11429"/>
                </a:lnTo>
                <a:close/>
              </a:path>
            </a:pathLst>
          </a:custGeom>
          <a:solidFill>
            <a:srgbClr val="F6921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52400" y="4495800"/>
            <a:ext cx="736600" cy="990600"/>
          </a:xfrm>
          <a:custGeom>
            <a:avLst/>
            <a:gdLst/>
            <a:ahLst/>
            <a:cxnLst/>
            <a:rect l="l" t="t" r="r" b="b"/>
            <a:pathLst>
              <a:path w="736600" h="990600">
                <a:moveTo>
                  <a:pt x="0" y="0"/>
                </a:moveTo>
                <a:lnTo>
                  <a:pt x="736600" y="0"/>
                </a:lnTo>
                <a:lnTo>
                  <a:pt x="736600" y="990600"/>
                </a:lnTo>
                <a:lnTo>
                  <a:pt x="0" y="990600"/>
                </a:lnTo>
                <a:lnTo>
                  <a:pt x="0" y="0"/>
                </a:lnTo>
                <a:close/>
              </a:path>
            </a:pathLst>
          </a:custGeom>
          <a:solidFill>
            <a:srgbClr val="F6921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625600" y="4495800"/>
            <a:ext cx="736600" cy="990600"/>
          </a:xfrm>
          <a:custGeom>
            <a:avLst/>
            <a:gdLst/>
            <a:ahLst/>
            <a:cxnLst/>
            <a:rect l="l" t="t" r="r" b="b"/>
            <a:pathLst>
              <a:path w="736600" h="990600">
                <a:moveTo>
                  <a:pt x="0" y="0"/>
                </a:moveTo>
                <a:lnTo>
                  <a:pt x="736600" y="0"/>
                </a:lnTo>
                <a:lnTo>
                  <a:pt x="736600" y="990600"/>
                </a:lnTo>
                <a:lnTo>
                  <a:pt x="0" y="990600"/>
                </a:lnTo>
                <a:lnTo>
                  <a:pt x="0" y="0"/>
                </a:lnTo>
                <a:close/>
              </a:path>
            </a:pathLst>
          </a:custGeom>
          <a:solidFill>
            <a:srgbClr val="F6921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098800" y="4495800"/>
            <a:ext cx="736600" cy="990600"/>
          </a:xfrm>
          <a:custGeom>
            <a:avLst/>
            <a:gdLst/>
            <a:ahLst/>
            <a:cxnLst/>
            <a:rect l="l" t="t" r="r" b="b"/>
            <a:pathLst>
              <a:path w="736600" h="990600">
                <a:moveTo>
                  <a:pt x="0" y="0"/>
                </a:moveTo>
                <a:lnTo>
                  <a:pt x="736600" y="0"/>
                </a:lnTo>
                <a:lnTo>
                  <a:pt x="736600" y="990600"/>
                </a:lnTo>
                <a:lnTo>
                  <a:pt x="0" y="990600"/>
                </a:lnTo>
                <a:lnTo>
                  <a:pt x="0" y="0"/>
                </a:lnTo>
                <a:close/>
              </a:path>
            </a:pathLst>
          </a:custGeom>
          <a:solidFill>
            <a:srgbClr val="F6921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572000" y="4495800"/>
            <a:ext cx="736600" cy="990600"/>
          </a:xfrm>
          <a:custGeom>
            <a:avLst/>
            <a:gdLst/>
            <a:ahLst/>
            <a:cxnLst/>
            <a:rect l="l" t="t" r="r" b="b"/>
            <a:pathLst>
              <a:path w="736600" h="990600">
                <a:moveTo>
                  <a:pt x="0" y="0"/>
                </a:moveTo>
                <a:lnTo>
                  <a:pt x="736600" y="0"/>
                </a:lnTo>
                <a:lnTo>
                  <a:pt x="736600" y="990600"/>
                </a:lnTo>
                <a:lnTo>
                  <a:pt x="0" y="990600"/>
                </a:lnTo>
                <a:lnTo>
                  <a:pt x="0" y="0"/>
                </a:lnTo>
                <a:close/>
              </a:path>
            </a:pathLst>
          </a:custGeom>
          <a:solidFill>
            <a:srgbClr val="F6921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045200" y="4495800"/>
            <a:ext cx="736600" cy="990600"/>
          </a:xfrm>
          <a:custGeom>
            <a:avLst/>
            <a:gdLst/>
            <a:ahLst/>
            <a:cxnLst/>
            <a:rect l="l" t="t" r="r" b="b"/>
            <a:pathLst>
              <a:path w="736600" h="990600">
                <a:moveTo>
                  <a:pt x="0" y="0"/>
                </a:moveTo>
                <a:lnTo>
                  <a:pt x="736600" y="0"/>
                </a:lnTo>
                <a:lnTo>
                  <a:pt x="736600" y="990600"/>
                </a:lnTo>
                <a:lnTo>
                  <a:pt x="0" y="990600"/>
                </a:lnTo>
                <a:lnTo>
                  <a:pt x="0" y="0"/>
                </a:lnTo>
                <a:close/>
              </a:path>
            </a:pathLst>
          </a:custGeom>
          <a:solidFill>
            <a:srgbClr val="F6921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518400" y="4495800"/>
            <a:ext cx="736600" cy="990600"/>
          </a:xfrm>
          <a:custGeom>
            <a:avLst/>
            <a:gdLst/>
            <a:ahLst/>
            <a:cxnLst/>
            <a:rect l="l" t="t" r="r" b="b"/>
            <a:pathLst>
              <a:path w="736600" h="990600">
                <a:moveTo>
                  <a:pt x="0" y="0"/>
                </a:moveTo>
                <a:lnTo>
                  <a:pt x="736600" y="0"/>
                </a:lnTo>
                <a:lnTo>
                  <a:pt x="736600" y="990600"/>
                </a:lnTo>
                <a:lnTo>
                  <a:pt x="0" y="990600"/>
                </a:lnTo>
                <a:lnTo>
                  <a:pt x="0" y="0"/>
                </a:lnTo>
                <a:close/>
              </a:path>
            </a:pathLst>
          </a:custGeom>
          <a:solidFill>
            <a:srgbClr val="F6921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85823" y="1522412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350" y="0"/>
                </a:lnTo>
              </a:path>
            </a:pathLst>
          </a:custGeom>
          <a:ln w="6350">
            <a:solidFill>
              <a:srgbClr val="F68F1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88998" y="2514600"/>
            <a:ext cx="0" cy="990600"/>
          </a:xfrm>
          <a:custGeom>
            <a:avLst/>
            <a:gdLst/>
            <a:ahLst/>
            <a:cxnLst/>
            <a:rect l="l" t="t" r="r" b="b"/>
            <a:pathLst>
              <a:path h="990600">
                <a:moveTo>
                  <a:pt x="0" y="0"/>
                </a:moveTo>
                <a:lnTo>
                  <a:pt x="0" y="990600"/>
                </a:lnTo>
              </a:path>
            </a:pathLst>
          </a:custGeom>
          <a:ln w="6350">
            <a:solidFill>
              <a:srgbClr val="F68F1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88998" y="4472940"/>
            <a:ext cx="0" cy="1016635"/>
          </a:xfrm>
          <a:custGeom>
            <a:avLst/>
            <a:gdLst/>
            <a:ahLst/>
            <a:cxnLst/>
            <a:rect l="l" t="t" r="r" b="b"/>
            <a:pathLst>
              <a:path h="1016635">
                <a:moveTo>
                  <a:pt x="0" y="0"/>
                </a:moveTo>
                <a:lnTo>
                  <a:pt x="0" y="1016635"/>
                </a:lnTo>
              </a:path>
            </a:pathLst>
          </a:custGeom>
          <a:ln w="6350">
            <a:solidFill>
              <a:srgbClr val="F68F1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622425" y="1522412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350" y="0"/>
                </a:lnTo>
              </a:path>
            </a:pathLst>
          </a:custGeom>
          <a:ln w="6350">
            <a:solidFill>
              <a:srgbClr val="F68F1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625600" y="4472940"/>
            <a:ext cx="0" cy="1016635"/>
          </a:xfrm>
          <a:custGeom>
            <a:avLst/>
            <a:gdLst/>
            <a:ahLst/>
            <a:cxnLst/>
            <a:rect l="l" t="t" r="r" b="b"/>
            <a:pathLst>
              <a:path h="1016635">
                <a:moveTo>
                  <a:pt x="0" y="0"/>
                </a:moveTo>
                <a:lnTo>
                  <a:pt x="0" y="1016635"/>
                </a:lnTo>
              </a:path>
            </a:pathLst>
          </a:custGeom>
          <a:ln w="6350">
            <a:solidFill>
              <a:srgbClr val="F68F1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359025" y="1522412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350" y="0"/>
                </a:lnTo>
              </a:path>
            </a:pathLst>
          </a:custGeom>
          <a:ln w="6350">
            <a:solidFill>
              <a:srgbClr val="F68F1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362200" y="4472940"/>
            <a:ext cx="0" cy="1016635"/>
          </a:xfrm>
          <a:custGeom>
            <a:avLst/>
            <a:gdLst/>
            <a:ahLst/>
            <a:cxnLst/>
            <a:rect l="l" t="t" r="r" b="b"/>
            <a:pathLst>
              <a:path h="1016635">
                <a:moveTo>
                  <a:pt x="0" y="0"/>
                </a:moveTo>
                <a:lnTo>
                  <a:pt x="0" y="1016635"/>
                </a:lnTo>
              </a:path>
            </a:pathLst>
          </a:custGeom>
          <a:ln w="6350">
            <a:solidFill>
              <a:srgbClr val="F68F1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095625" y="1522412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350" y="0"/>
                </a:lnTo>
              </a:path>
            </a:pathLst>
          </a:custGeom>
          <a:ln w="6350">
            <a:solidFill>
              <a:srgbClr val="F68F1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098800" y="4472940"/>
            <a:ext cx="0" cy="1016635"/>
          </a:xfrm>
          <a:custGeom>
            <a:avLst/>
            <a:gdLst/>
            <a:ahLst/>
            <a:cxnLst/>
            <a:rect l="l" t="t" r="r" b="b"/>
            <a:pathLst>
              <a:path h="1016635">
                <a:moveTo>
                  <a:pt x="0" y="0"/>
                </a:moveTo>
                <a:lnTo>
                  <a:pt x="0" y="1016635"/>
                </a:lnTo>
              </a:path>
            </a:pathLst>
          </a:custGeom>
          <a:ln w="6350">
            <a:solidFill>
              <a:srgbClr val="F68F1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832225" y="1522412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350" y="0"/>
                </a:lnTo>
              </a:path>
            </a:pathLst>
          </a:custGeom>
          <a:ln w="6350">
            <a:solidFill>
              <a:srgbClr val="F68F1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835400" y="4472940"/>
            <a:ext cx="0" cy="1016635"/>
          </a:xfrm>
          <a:custGeom>
            <a:avLst/>
            <a:gdLst/>
            <a:ahLst/>
            <a:cxnLst/>
            <a:rect l="l" t="t" r="r" b="b"/>
            <a:pathLst>
              <a:path h="1016635">
                <a:moveTo>
                  <a:pt x="0" y="0"/>
                </a:moveTo>
                <a:lnTo>
                  <a:pt x="0" y="1016635"/>
                </a:lnTo>
              </a:path>
            </a:pathLst>
          </a:custGeom>
          <a:ln w="6350">
            <a:solidFill>
              <a:srgbClr val="F68F1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568825" y="1522412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350" y="0"/>
                </a:lnTo>
              </a:path>
            </a:pathLst>
          </a:custGeom>
          <a:ln w="6350">
            <a:solidFill>
              <a:srgbClr val="F68F1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572000" y="3505200"/>
            <a:ext cx="0" cy="1984375"/>
          </a:xfrm>
          <a:custGeom>
            <a:avLst/>
            <a:gdLst/>
            <a:ahLst/>
            <a:cxnLst/>
            <a:rect l="l" t="t" r="r" b="b"/>
            <a:pathLst>
              <a:path h="1984375">
                <a:moveTo>
                  <a:pt x="0" y="0"/>
                </a:moveTo>
                <a:lnTo>
                  <a:pt x="0" y="1984375"/>
                </a:lnTo>
              </a:path>
            </a:pathLst>
          </a:custGeom>
          <a:ln w="6350">
            <a:solidFill>
              <a:srgbClr val="F68F1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305425" y="1522412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350" y="0"/>
                </a:lnTo>
              </a:path>
            </a:pathLst>
          </a:custGeom>
          <a:ln w="6350">
            <a:solidFill>
              <a:srgbClr val="F68F1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308600" y="3505200"/>
            <a:ext cx="0" cy="1984375"/>
          </a:xfrm>
          <a:custGeom>
            <a:avLst/>
            <a:gdLst/>
            <a:ahLst/>
            <a:cxnLst/>
            <a:rect l="l" t="t" r="r" b="b"/>
            <a:pathLst>
              <a:path h="1984375">
                <a:moveTo>
                  <a:pt x="0" y="0"/>
                </a:moveTo>
                <a:lnTo>
                  <a:pt x="0" y="1984375"/>
                </a:lnTo>
              </a:path>
            </a:pathLst>
          </a:custGeom>
          <a:ln w="6350">
            <a:solidFill>
              <a:srgbClr val="F68F1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042025" y="1522412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350" y="0"/>
                </a:lnTo>
              </a:path>
            </a:pathLst>
          </a:custGeom>
          <a:ln w="6350">
            <a:solidFill>
              <a:srgbClr val="F68F1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045200" y="3505200"/>
            <a:ext cx="0" cy="1984375"/>
          </a:xfrm>
          <a:custGeom>
            <a:avLst/>
            <a:gdLst/>
            <a:ahLst/>
            <a:cxnLst/>
            <a:rect l="l" t="t" r="r" b="b"/>
            <a:pathLst>
              <a:path h="1984375">
                <a:moveTo>
                  <a:pt x="0" y="0"/>
                </a:moveTo>
                <a:lnTo>
                  <a:pt x="0" y="1984375"/>
                </a:lnTo>
              </a:path>
            </a:pathLst>
          </a:custGeom>
          <a:ln w="6350">
            <a:solidFill>
              <a:srgbClr val="F68F1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781800" y="1520825"/>
            <a:ext cx="0" cy="993775"/>
          </a:xfrm>
          <a:custGeom>
            <a:avLst/>
            <a:gdLst/>
            <a:ahLst/>
            <a:cxnLst/>
            <a:rect l="l" t="t" r="r" b="b"/>
            <a:pathLst>
              <a:path h="993775">
                <a:moveTo>
                  <a:pt x="0" y="0"/>
                </a:moveTo>
                <a:lnTo>
                  <a:pt x="0" y="993775"/>
                </a:lnTo>
              </a:path>
            </a:pathLst>
          </a:custGeom>
          <a:ln w="6350">
            <a:solidFill>
              <a:srgbClr val="F68F1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781800" y="4484370"/>
            <a:ext cx="0" cy="1005205"/>
          </a:xfrm>
          <a:custGeom>
            <a:avLst/>
            <a:gdLst/>
            <a:ahLst/>
            <a:cxnLst/>
            <a:rect l="l" t="t" r="r" b="b"/>
            <a:pathLst>
              <a:path h="1005204">
                <a:moveTo>
                  <a:pt x="0" y="0"/>
                </a:moveTo>
                <a:lnTo>
                  <a:pt x="0" y="1005204"/>
                </a:lnTo>
              </a:path>
            </a:pathLst>
          </a:custGeom>
          <a:ln w="6350">
            <a:solidFill>
              <a:srgbClr val="F68F1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515225" y="1522412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350" y="0"/>
                </a:lnTo>
              </a:path>
            </a:pathLst>
          </a:custGeom>
          <a:ln w="6350">
            <a:solidFill>
              <a:srgbClr val="F68F1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518400" y="2514600"/>
            <a:ext cx="0" cy="979169"/>
          </a:xfrm>
          <a:custGeom>
            <a:avLst/>
            <a:gdLst/>
            <a:ahLst/>
            <a:cxnLst/>
            <a:rect l="l" t="t" r="r" b="b"/>
            <a:pathLst>
              <a:path h="979170">
                <a:moveTo>
                  <a:pt x="0" y="0"/>
                </a:moveTo>
                <a:lnTo>
                  <a:pt x="0" y="979170"/>
                </a:lnTo>
              </a:path>
            </a:pathLst>
          </a:custGeom>
          <a:ln w="6350">
            <a:solidFill>
              <a:srgbClr val="F68F1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518400" y="4484370"/>
            <a:ext cx="0" cy="1005205"/>
          </a:xfrm>
          <a:custGeom>
            <a:avLst/>
            <a:gdLst/>
            <a:ahLst/>
            <a:cxnLst/>
            <a:rect l="l" t="t" r="r" b="b"/>
            <a:pathLst>
              <a:path h="1005204">
                <a:moveTo>
                  <a:pt x="0" y="0"/>
                </a:moveTo>
                <a:lnTo>
                  <a:pt x="0" y="1005204"/>
                </a:lnTo>
              </a:path>
            </a:pathLst>
          </a:custGeom>
          <a:ln w="6350">
            <a:solidFill>
              <a:srgbClr val="F68F1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8251825" y="1522412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350" y="0"/>
                </a:lnTo>
              </a:path>
            </a:pathLst>
          </a:custGeom>
          <a:ln w="6350">
            <a:solidFill>
              <a:srgbClr val="F68F1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255000" y="2514600"/>
            <a:ext cx="0" cy="2974975"/>
          </a:xfrm>
          <a:custGeom>
            <a:avLst/>
            <a:gdLst/>
            <a:ahLst/>
            <a:cxnLst/>
            <a:rect l="l" t="t" r="r" b="b"/>
            <a:pathLst>
              <a:path h="2974975">
                <a:moveTo>
                  <a:pt x="0" y="0"/>
                </a:moveTo>
                <a:lnTo>
                  <a:pt x="0" y="2974975"/>
                </a:lnTo>
              </a:path>
            </a:pathLst>
          </a:custGeom>
          <a:ln w="6350">
            <a:solidFill>
              <a:srgbClr val="F68F1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49223" y="2514600"/>
            <a:ext cx="8845550" cy="0"/>
          </a:xfrm>
          <a:custGeom>
            <a:avLst/>
            <a:gdLst/>
            <a:ahLst/>
            <a:cxnLst/>
            <a:rect l="l" t="t" r="r" b="b"/>
            <a:pathLst>
              <a:path w="8845550">
                <a:moveTo>
                  <a:pt x="0" y="0"/>
                </a:moveTo>
                <a:lnTo>
                  <a:pt x="8845550" y="0"/>
                </a:lnTo>
              </a:path>
            </a:pathLst>
          </a:custGeom>
          <a:ln w="6350">
            <a:solidFill>
              <a:srgbClr val="F68F1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49223" y="3505200"/>
            <a:ext cx="8845550" cy="0"/>
          </a:xfrm>
          <a:custGeom>
            <a:avLst/>
            <a:gdLst/>
            <a:ahLst/>
            <a:cxnLst/>
            <a:rect l="l" t="t" r="r" b="b"/>
            <a:pathLst>
              <a:path w="8845550">
                <a:moveTo>
                  <a:pt x="0" y="0"/>
                </a:moveTo>
                <a:lnTo>
                  <a:pt x="8845550" y="0"/>
                </a:lnTo>
              </a:path>
            </a:pathLst>
          </a:custGeom>
          <a:ln w="6350">
            <a:solidFill>
              <a:srgbClr val="F68F1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49223" y="4495800"/>
            <a:ext cx="8845550" cy="0"/>
          </a:xfrm>
          <a:custGeom>
            <a:avLst/>
            <a:gdLst/>
            <a:ahLst/>
            <a:cxnLst/>
            <a:rect l="l" t="t" r="r" b="b"/>
            <a:pathLst>
              <a:path w="8845550">
                <a:moveTo>
                  <a:pt x="0" y="0"/>
                </a:moveTo>
                <a:lnTo>
                  <a:pt x="8845550" y="0"/>
                </a:lnTo>
              </a:path>
            </a:pathLst>
          </a:custGeom>
          <a:ln w="6350">
            <a:solidFill>
              <a:srgbClr val="F68F1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52398" y="1520825"/>
            <a:ext cx="0" cy="3968750"/>
          </a:xfrm>
          <a:custGeom>
            <a:avLst/>
            <a:gdLst/>
            <a:ahLst/>
            <a:cxnLst/>
            <a:rect l="l" t="t" r="r" b="b"/>
            <a:pathLst>
              <a:path h="3968750">
                <a:moveTo>
                  <a:pt x="0" y="0"/>
                </a:moveTo>
                <a:lnTo>
                  <a:pt x="0" y="3968750"/>
                </a:lnTo>
              </a:path>
            </a:pathLst>
          </a:custGeom>
          <a:ln w="6350">
            <a:solidFill>
              <a:srgbClr val="F68F1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8991600" y="1520825"/>
            <a:ext cx="0" cy="1984375"/>
          </a:xfrm>
          <a:custGeom>
            <a:avLst/>
            <a:gdLst/>
            <a:ahLst/>
            <a:cxnLst/>
            <a:rect l="l" t="t" r="r" b="b"/>
            <a:pathLst>
              <a:path h="1984375">
                <a:moveTo>
                  <a:pt x="0" y="0"/>
                </a:moveTo>
                <a:lnTo>
                  <a:pt x="0" y="1984387"/>
                </a:lnTo>
              </a:path>
            </a:pathLst>
          </a:custGeom>
          <a:ln w="6350">
            <a:solidFill>
              <a:srgbClr val="F68F1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8991600" y="4495800"/>
            <a:ext cx="0" cy="993775"/>
          </a:xfrm>
          <a:custGeom>
            <a:avLst/>
            <a:gdLst/>
            <a:ahLst/>
            <a:cxnLst/>
            <a:rect l="l" t="t" r="r" b="b"/>
            <a:pathLst>
              <a:path h="993775">
                <a:moveTo>
                  <a:pt x="0" y="0"/>
                </a:moveTo>
                <a:lnTo>
                  <a:pt x="0" y="993775"/>
                </a:lnTo>
              </a:path>
            </a:pathLst>
          </a:custGeom>
          <a:ln w="6350">
            <a:solidFill>
              <a:srgbClr val="F68F1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49223" y="1524000"/>
            <a:ext cx="8845550" cy="0"/>
          </a:xfrm>
          <a:custGeom>
            <a:avLst/>
            <a:gdLst/>
            <a:ahLst/>
            <a:cxnLst/>
            <a:rect l="l" t="t" r="r" b="b"/>
            <a:pathLst>
              <a:path w="8845550">
                <a:moveTo>
                  <a:pt x="0" y="0"/>
                </a:moveTo>
                <a:lnTo>
                  <a:pt x="8845550" y="0"/>
                </a:lnTo>
              </a:path>
            </a:pathLst>
          </a:custGeom>
          <a:ln w="6350">
            <a:solidFill>
              <a:srgbClr val="F68F1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49223" y="5486400"/>
            <a:ext cx="8845550" cy="0"/>
          </a:xfrm>
          <a:custGeom>
            <a:avLst/>
            <a:gdLst/>
            <a:ahLst/>
            <a:cxnLst/>
            <a:rect l="l" t="t" r="r" b="b"/>
            <a:pathLst>
              <a:path w="8845550">
                <a:moveTo>
                  <a:pt x="0" y="0"/>
                </a:moveTo>
                <a:lnTo>
                  <a:pt x="8845550" y="0"/>
                </a:lnTo>
              </a:path>
            </a:pathLst>
          </a:custGeom>
          <a:ln w="6350">
            <a:solidFill>
              <a:srgbClr val="F68F1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21920" y="1493519"/>
            <a:ext cx="6745224" cy="11064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823972" y="1764792"/>
            <a:ext cx="1392923" cy="64007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52400" y="1524000"/>
            <a:ext cx="6629400" cy="990600"/>
          </a:xfrm>
          <a:custGeom>
            <a:avLst/>
            <a:gdLst/>
            <a:ahLst/>
            <a:cxnLst/>
            <a:rect l="l" t="t" r="r" b="b"/>
            <a:pathLst>
              <a:path w="6629400" h="990600">
                <a:moveTo>
                  <a:pt x="0" y="0"/>
                </a:moveTo>
                <a:lnTo>
                  <a:pt x="6629400" y="0"/>
                </a:lnTo>
                <a:lnTo>
                  <a:pt x="6629400" y="990600"/>
                </a:lnTo>
                <a:lnTo>
                  <a:pt x="0" y="99060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52400" y="1524000"/>
            <a:ext cx="6629400" cy="990600"/>
          </a:xfrm>
          <a:custGeom>
            <a:avLst/>
            <a:gdLst/>
            <a:ahLst/>
            <a:cxnLst/>
            <a:rect l="l" t="t" r="r" b="b"/>
            <a:pathLst>
              <a:path w="6629400" h="990600">
                <a:moveTo>
                  <a:pt x="0" y="0"/>
                </a:moveTo>
                <a:lnTo>
                  <a:pt x="6629400" y="0"/>
                </a:lnTo>
                <a:lnTo>
                  <a:pt x="6629400" y="990600"/>
                </a:lnTo>
                <a:lnTo>
                  <a:pt x="0" y="9906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2990240" y="1855215"/>
            <a:ext cx="953135" cy="318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70" dirty="0">
                <a:latin typeface="Calibri"/>
                <a:cs typeface="Calibri"/>
              </a:rPr>
              <a:t>.</a:t>
            </a:r>
            <a:r>
              <a:rPr sz="2000" b="1" spc="35" dirty="0">
                <a:latin typeface="Calibri"/>
                <a:cs typeface="Calibri"/>
              </a:rPr>
              <a:t>c</a:t>
            </a:r>
            <a:r>
              <a:rPr sz="2000" b="1" spc="6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l</a:t>
            </a:r>
            <a:r>
              <a:rPr sz="2000" b="1" spc="15" dirty="0">
                <a:latin typeface="Calibri"/>
                <a:cs typeface="Calibri"/>
              </a:rPr>
              <a:t>-</a:t>
            </a:r>
            <a:r>
              <a:rPr sz="2000" b="1" spc="60" dirty="0">
                <a:latin typeface="Calibri"/>
                <a:cs typeface="Calibri"/>
              </a:rPr>
              <a:t>x</a:t>
            </a:r>
            <a:r>
              <a:rPr sz="2000" b="1" spc="50" dirty="0">
                <a:latin typeface="Calibri"/>
                <a:cs typeface="Calibri"/>
              </a:rPr>
              <a:t>x</a:t>
            </a:r>
            <a:r>
              <a:rPr sz="2000" b="1" spc="15" dirty="0">
                <a:latin typeface="Calibri"/>
                <a:cs typeface="Calibri"/>
              </a:rPr>
              <a:t>-</a:t>
            </a:r>
            <a:r>
              <a:rPr sz="2000" b="1" spc="60" dirty="0">
                <a:latin typeface="Calibri"/>
                <a:cs typeface="Calibri"/>
              </a:rPr>
              <a:t>9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6751319" y="1493519"/>
            <a:ext cx="2325611" cy="110642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7243571" y="1764792"/>
            <a:ext cx="1392935" cy="64007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781800" y="1524000"/>
            <a:ext cx="2209800" cy="990600"/>
          </a:xfrm>
          <a:custGeom>
            <a:avLst/>
            <a:gdLst/>
            <a:ahLst/>
            <a:cxnLst/>
            <a:rect l="l" t="t" r="r" b="b"/>
            <a:pathLst>
              <a:path w="2209800" h="990600">
                <a:moveTo>
                  <a:pt x="0" y="0"/>
                </a:moveTo>
                <a:lnTo>
                  <a:pt x="2209800" y="0"/>
                </a:lnTo>
                <a:lnTo>
                  <a:pt x="2209800" y="990600"/>
                </a:lnTo>
                <a:lnTo>
                  <a:pt x="0" y="99060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6781800" y="1524000"/>
            <a:ext cx="2209800" cy="990600"/>
          </a:xfrm>
          <a:custGeom>
            <a:avLst/>
            <a:gdLst/>
            <a:ahLst/>
            <a:cxnLst/>
            <a:rect l="l" t="t" r="r" b="b"/>
            <a:pathLst>
              <a:path w="2209800" h="990600">
                <a:moveTo>
                  <a:pt x="0" y="0"/>
                </a:moveTo>
                <a:lnTo>
                  <a:pt x="2209800" y="0"/>
                </a:lnTo>
                <a:lnTo>
                  <a:pt x="2209800" y="990600"/>
                </a:lnTo>
                <a:lnTo>
                  <a:pt x="0" y="9906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 txBox="1"/>
          <p:nvPr/>
        </p:nvSpPr>
        <p:spPr>
          <a:xfrm>
            <a:off x="7409840" y="1855215"/>
            <a:ext cx="953135" cy="318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70" dirty="0">
                <a:latin typeface="Calibri"/>
                <a:cs typeface="Calibri"/>
              </a:rPr>
              <a:t>.</a:t>
            </a:r>
            <a:r>
              <a:rPr sz="2000" b="1" spc="35" dirty="0">
                <a:latin typeface="Calibri"/>
                <a:cs typeface="Calibri"/>
              </a:rPr>
              <a:t>c</a:t>
            </a:r>
            <a:r>
              <a:rPr sz="2000" b="1" spc="6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l</a:t>
            </a:r>
            <a:r>
              <a:rPr sz="2000" b="1" spc="15" dirty="0">
                <a:latin typeface="Calibri"/>
                <a:cs typeface="Calibri"/>
              </a:rPr>
              <a:t>-</a:t>
            </a:r>
            <a:r>
              <a:rPr sz="2000" b="1" spc="60" dirty="0">
                <a:latin typeface="Calibri"/>
                <a:cs typeface="Calibri"/>
              </a:rPr>
              <a:t>x</a:t>
            </a:r>
            <a:r>
              <a:rPr sz="2000" b="1" spc="50" dirty="0">
                <a:latin typeface="Calibri"/>
                <a:cs typeface="Calibri"/>
              </a:rPr>
              <a:t>x</a:t>
            </a:r>
            <a:r>
              <a:rPr sz="2000" b="1" spc="15" dirty="0">
                <a:latin typeface="Calibri"/>
                <a:cs typeface="Calibri"/>
              </a:rPr>
              <a:t>-</a:t>
            </a:r>
            <a:r>
              <a:rPr sz="2000" b="1" spc="60" dirty="0">
                <a:latin typeface="Calibri"/>
                <a:cs typeface="Calibri"/>
              </a:rPr>
              <a:t>3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1577339" y="2484120"/>
            <a:ext cx="6021324" cy="110642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002279" y="2755392"/>
            <a:ext cx="3221723" cy="64007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607819" y="2514600"/>
            <a:ext cx="5905500" cy="990600"/>
          </a:xfrm>
          <a:custGeom>
            <a:avLst/>
            <a:gdLst/>
            <a:ahLst/>
            <a:cxnLst/>
            <a:rect l="l" t="t" r="r" b="b"/>
            <a:pathLst>
              <a:path w="5905500" h="990600">
                <a:moveTo>
                  <a:pt x="0" y="0"/>
                </a:moveTo>
                <a:lnTo>
                  <a:pt x="5905500" y="0"/>
                </a:lnTo>
                <a:lnTo>
                  <a:pt x="5905500" y="990600"/>
                </a:lnTo>
                <a:lnTo>
                  <a:pt x="0" y="99060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607819" y="2514600"/>
            <a:ext cx="5905500" cy="990600"/>
          </a:xfrm>
          <a:custGeom>
            <a:avLst/>
            <a:gdLst/>
            <a:ahLst/>
            <a:cxnLst/>
            <a:rect l="l" t="t" r="r" b="b"/>
            <a:pathLst>
              <a:path w="5905500" h="990600">
                <a:moveTo>
                  <a:pt x="0" y="0"/>
                </a:moveTo>
                <a:lnTo>
                  <a:pt x="5905500" y="0"/>
                </a:lnTo>
                <a:lnTo>
                  <a:pt x="5905500" y="990600"/>
                </a:lnTo>
                <a:lnTo>
                  <a:pt x="0" y="9906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 txBox="1"/>
          <p:nvPr/>
        </p:nvSpPr>
        <p:spPr>
          <a:xfrm>
            <a:off x="3168548" y="2845815"/>
            <a:ext cx="2781300" cy="318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70" dirty="0">
                <a:latin typeface="Calibri"/>
                <a:cs typeface="Calibri"/>
              </a:rPr>
              <a:t>.</a:t>
            </a:r>
            <a:r>
              <a:rPr sz="2000" b="1" spc="35" dirty="0">
                <a:latin typeface="Calibri"/>
                <a:cs typeface="Calibri"/>
              </a:rPr>
              <a:t>c</a:t>
            </a:r>
            <a:r>
              <a:rPr sz="2000" b="1" spc="6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l</a:t>
            </a:r>
            <a:r>
              <a:rPr sz="2000" b="1" spc="15" dirty="0">
                <a:latin typeface="Calibri"/>
                <a:cs typeface="Calibri"/>
              </a:rPr>
              <a:t>-</a:t>
            </a:r>
            <a:r>
              <a:rPr sz="2000" b="1" spc="60" dirty="0">
                <a:latin typeface="Calibri"/>
                <a:cs typeface="Calibri"/>
              </a:rPr>
              <a:t>x</a:t>
            </a:r>
            <a:r>
              <a:rPr sz="2000" b="1" spc="50" dirty="0">
                <a:latin typeface="Calibri"/>
                <a:cs typeface="Calibri"/>
              </a:rPr>
              <a:t>x</a:t>
            </a:r>
            <a:r>
              <a:rPr sz="2000" b="1" spc="15" dirty="0">
                <a:latin typeface="Calibri"/>
                <a:cs typeface="Calibri"/>
              </a:rPr>
              <a:t>-</a:t>
            </a:r>
            <a:r>
              <a:rPr sz="2000" b="1" spc="65" dirty="0">
                <a:latin typeface="Calibri"/>
                <a:cs typeface="Calibri"/>
              </a:rPr>
              <a:t>1</a:t>
            </a:r>
            <a:r>
              <a:rPr sz="2000" b="1" spc="60" dirty="0">
                <a:latin typeface="Calibri"/>
                <a:cs typeface="Calibri"/>
              </a:rPr>
              <a:t>0</a:t>
            </a:r>
            <a:r>
              <a:rPr sz="2000" b="1" spc="-65" dirty="0">
                <a:latin typeface="Calibri"/>
                <a:cs typeface="Calibri"/>
              </a:rPr>
              <a:t> </a:t>
            </a:r>
            <a:r>
              <a:rPr sz="2000" b="1" spc="-70" dirty="0">
                <a:latin typeface="Calibri"/>
                <a:cs typeface="Calibri"/>
              </a:rPr>
              <a:t>.</a:t>
            </a:r>
            <a:r>
              <a:rPr sz="2000" b="1" spc="45" dirty="0">
                <a:latin typeface="Calibri"/>
                <a:cs typeface="Calibri"/>
              </a:rPr>
              <a:t>co</a:t>
            </a:r>
            <a:r>
              <a:rPr sz="2000" b="1" spc="15" dirty="0">
                <a:latin typeface="Calibri"/>
                <a:cs typeface="Calibri"/>
              </a:rPr>
              <a:t>l-</a:t>
            </a:r>
            <a:r>
              <a:rPr sz="2000" b="1" spc="60" dirty="0">
                <a:latin typeface="Calibri"/>
                <a:cs typeface="Calibri"/>
              </a:rPr>
              <a:t>x</a:t>
            </a:r>
            <a:r>
              <a:rPr sz="2000" b="1" spc="50" dirty="0">
                <a:latin typeface="Calibri"/>
                <a:cs typeface="Calibri"/>
              </a:rPr>
              <a:t>x-</a:t>
            </a:r>
            <a:r>
              <a:rPr sz="2000" b="1" spc="25" dirty="0">
                <a:latin typeface="Calibri"/>
                <a:cs typeface="Calibri"/>
              </a:rPr>
              <a:t>of</a:t>
            </a:r>
            <a:r>
              <a:rPr sz="2000" b="1" spc="-15" dirty="0">
                <a:latin typeface="Calibri"/>
                <a:cs typeface="Calibri"/>
              </a:rPr>
              <a:t>f</a:t>
            </a:r>
            <a:r>
              <a:rPr sz="2000" b="1" spc="35" dirty="0">
                <a:latin typeface="Calibri"/>
                <a:cs typeface="Calibri"/>
              </a:rPr>
              <a:t>s</a:t>
            </a:r>
            <a:r>
              <a:rPr sz="2000" b="1" spc="15" dirty="0">
                <a:latin typeface="Calibri"/>
                <a:cs typeface="Calibri"/>
              </a:rPr>
              <a:t>et</a:t>
            </a:r>
            <a:r>
              <a:rPr sz="2000" b="1" spc="5" dirty="0">
                <a:latin typeface="Calibri"/>
                <a:cs typeface="Calibri"/>
              </a:rPr>
              <a:t>-</a:t>
            </a:r>
            <a:r>
              <a:rPr sz="2000" b="1" spc="60" dirty="0">
                <a:latin typeface="Calibri"/>
                <a:cs typeface="Calibri"/>
              </a:rPr>
              <a:t>2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121920" y="3474720"/>
            <a:ext cx="4535424" cy="108356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719072" y="3733800"/>
            <a:ext cx="1392936" cy="64008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52400" y="3505200"/>
            <a:ext cx="4419600" cy="967740"/>
          </a:xfrm>
          <a:custGeom>
            <a:avLst/>
            <a:gdLst/>
            <a:ahLst/>
            <a:cxnLst/>
            <a:rect l="l" t="t" r="r" b="b"/>
            <a:pathLst>
              <a:path w="4419600" h="967739">
                <a:moveTo>
                  <a:pt x="0" y="0"/>
                </a:moveTo>
                <a:lnTo>
                  <a:pt x="4419600" y="0"/>
                </a:lnTo>
                <a:lnTo>
                  <a:pt x="4419600" y="967739"/>
                </a:lnTo>
                <a:lnTo>
                  <a:pt x="0" y="967739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52400" y="3505200"/>
            <a:ext cx="4419600" cy="967740"/>
          </a:xfrm>
          <a:custGeom>
            <a:avLst/>
            <a:gdLst/>
            <a:ahLst/>
            <a:cxnLst/>
            <a:rect l="l" t="t" r="r" b="b"/>
            <a:pathLst>
              <a:path w="4419600" h="967739">
                <a:moveTo>
                  <a:pt x="0" y="0"/>
                </a:moveTo>
                <a:lnTo>
                  <a:pt x="4419600" y="0"/>
                </a:lnTo>
                <a:lnTo>
                  <a:pt x="4419600" y="967739"/>
                </a:lnTo>
                <a:lnTo>
                  <a:pt x="0" y="967739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>
            <a:off x="1885353" y="3824985"/>
            <a:ext cx="953135" cy="318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70" dirty="0">
                <a:latin typeface="Calibri"/>
                <a:cs typeface="Calibri"/>
              </a:rPr>
              <a:t>.</a:t>
            </a:r>
            <a:r>
              <a:rPr sz="2000" b="1" spc="35" dirty="0">
                <a:latin typeface="Calibri"/>
                <a:cs typeface="Calibri"/>
              </a:rPr>
              <a:t>c</a:t>
            </a:r>
            <a:r>
              <a:rPr sz="2000" b="1" spc="6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l</a:t>
            </a:r>
            <a:r>
              <a:rPr sz="2000" b="1" spc="15" dirty="0">
                <a:latin typeface="Calibri"/>
                <a:cs typeface="Calibri"/>
              </a:rPr>
              <a:t>-</a:t>
            </a:r>
            <a:r>
              <a:rPr sz="2000" b="1" spc="60" dirty="0">
                <a:latin typeface="Calibri"/>
                <a:cs typeface="Calibri"/>
              </a:rPr>
              <a:t>x</a:t>
            </a:r>
            <a:r>
              <a:rPr sz="2000" b="1" spc="50" dirty="0">
                <a:latin typeface="Calibri"/>
                <a:cs typeface="Calibri"/>
              </a:rPr>
              <a:t>x</a:t>
            </a:r>
            <a:r>
              <a:rPr sz="2000" b="1" spc="15" dirty="0">
                <a:latin typeface="Calibri"/>
                <a:cs typeface="Calibri"/>
              </a:rPr>
              <a:t>-</a:t>
            </a:r>
            <a:r>
              <a:rPr sz="2000" b="1" spc="60" dirty="0">
                <a:latin typeface="Calibri"/>
                <a:cs typeface="Calibri"/>
              </a:rPr>
              <a:t>6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6012179" y="3462528"/>
            <a:ext cx="2333244" cy="110642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6150864" y="3581400"/>
            <a:ext cx="2107691" cy="94488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6042659" y="3493770"/>
            <a:ext cx="2217420" cy="990600"/>
          </a:xfrm>
          <a:custGeom>
            <a:avLst/>
            <a:gdLst/>
            <a:ahLst/>
            <a:cxnLst/>
            <a:rect l="l" t="t" r="r" b="b"/>
            <a:pathLst>
              <a:path w="2217420" h="990600">
                <a:moveTo>
                  <a:pt x="0" y="0"/>
                </a:moveTo>
                <a:lnTo>
                  <a:pt x="2217419" y="0"/>
                </a:lnTo>
                <a:lnTo>
                  <a:pt x="2217419" y="990600"/>
                </a:lnTo>
                <a:lnTo>
                  <a:pt x="0" y="99060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6042659" y="3493770"/>
            <a:ext cx="2217420" cy="990600"/>
          </a:xfrm>
          <a:custGeom>
            <a:avLst/>
            <a:gdLst/>
            <a:ahLst/>
            <a:cxnLst/>
            <a:rect l="l" t="t" r="r" b="b"/>
            <a:pathLst>
              <a:path w="2217420" h="990600">
                <a:moveTo>
                  <a:pt x="0" y="0"/>
                </a:moveTo>
                <a:lnTo>
                  <a:pt x="2217419" y="0"/>
                </a:lnTo>
                <a:lnTo>
                  <a:pt x="2217419" y="990600"/>
                </a:lnTo>
                <a:lnTo>
                  <a:pt x="0" y="9906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 txBox="1"/>
          <p:nvPr/>
        </p:nvSpPr>
        <p:spPr>
          <a:xfrm>
            <a:off x="6316662" y="3672585"/>
            <a:ext cx="1667510" cy="6242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38735" algn="ctr">
              <a:lnSpc>
                <a:spcPct val="100000"/>
              </a:lnSpc>
            </a:pPr>
            <a:r>
              <a:rPr sz="2000" b="1" spc="-70" dirty="0">
                <a:latin typeface="Calibri"/>
                <a:cs typeface="Calibri"/>
              </a:rPr>
              <a:t>.</a:t>
            </a:r>
            <a:r>
              <a:rPr sz="2000" b="1" spc="35" dirty="0">
                <a:latin typeface="Calibri"/>
                <a:cs typeface="Calibri"/>
              </a:rPr>
              <a:t>c</a:t>
            </a:r>
            <a:r>
              <a:rPr sz="2000" b="1" spc="6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l</a:t>
            </a:r>
            <a:r>
              <a:rPr sz="2000" b="1" spc="15" dirty="0">
                <a:latin typeface="Calibri"/>
                <a:cs typeface="Calibri"/>
              </a:rPr>
              <a:t>-</a:t>
            </a:r>
            <a:r>
              <a:rPr sz="2000" b="1" spc="60" dirty="0">
                <a:latin typeface="Calibri"/>
                <a:cs typeface="Calibri"/>
              </a:rPr>
              <a:t>x</a:t>
            </a:r>
            <a:r>
              <a:rPr sz="2000" b="1" spc="50" dirty="0">
                <a:latin typeface="Calibri"/>
                <a:cs typeface="Calibri"/>
              </a:rPr>
              <a:t>x</a:t>
            </a:r>
            <a:r>
              <a:rPr sz="2000" b="1" spc="15" dirty="0">
                <a:latin typeface="Calibri"/>
                <a:cs typeface="Calibri"/>
              </a:rPr>
              <a:t>-</a:t>
            </a:r>
            <a:r>
              <a:rPr sz="2000" b="1" spc="60" dirty="0">
                <a:latin typeface="Calibri"/>
                <a:cs typeface="Calibri"/>
              </a:rPr>
              <a:t>3</a:t>
            </a:r>
            <a:endParaRPr sz="20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2000" b="1" spc="-70" dirty="0">
                <a:latin typeface="Calibri"/>
                <a:cs typeface="Calibri"/>
              </a:rPr>
              <a:t>.</a:t>
            </a:r>
            <a:r>
              <a:rPr sz="2000" b="1" spc="35" dirty="0">
                <a:latin typeface="Calibri"/>
                <a:cs typeface="Calibri"/>
              </a:rPr>
              <a:t>c</a:t>
            </a:r>
            <a:r>
              <a:rPr sz="2000" b="1" spc="6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l</a:t>
            </a:r>
            <a:r>
              <a:rPr sz="2000" b="1" spc="15" dirty="0">
                <a:latin typeface="Calibri"/>
                <a:cs typeface="Calibri"/>
              </a:rPr>
              <a:t>-</a:t>
            </a:r>
            <a:r>
              <a:rPr sz="2000" b="1" spc="60" dirty="0">
                <a:latin typeface="Calibri"/>
                <a:cs typeface="Calibri"/>
              </a:rPr>
              <a:t>x</a:t>
            </a:r>
            <a:r>
              <a:rPr sz="2000" b="1" spc="50" dirty="0">
                <a:latin typeface="Calibri"/>
                <a:cs typeface="Calibri"/>
              </a:rPr>
              <a:t>x-</a:t>
            </a:r>
            <a:r>
              <a:rPr sz="2000" b="1" spc="25" dirty="0">
                <a:latin typeface="Calibri"/>
                <a:cs typeface="Calibri"/>
              </a:rPr>
              <a:t>of</a:t>
            </a:r>
            <a:r>
              <a:rPr sz="2000" b="1" spc="-15" dirty="0">
                <a:latin typeface="Calibri"/>
                <a:cs typeface="Calibri"/>
              </a:rPr>
              <a:t>f</a:t>
            </a:r>
            <a:r>
              <a:rPr sz="2000" b="1" spc="35" dirty="0">
                <a:latin typeface="Calibri"/>
                <a:cs typeface="Calibri"/>
              </a:rPr>
              <a:t>s</a:t>
            </a:r>
            <a:r>
              <a:rPr sz="2000" b="1" spc="15" dirty="0">
                <a:latin typeface="Calibri"/>
                <a:cs typeface="Calibri"/>
              </a:rPr>
              <a:t>et</a:t>
            </a:r>
            <a:r>
              <a:rPr sz="2000" b="1" spc="5" dirty="0">
                <a:latin typeface="Calibri"/>
                <a:cs typeface="Calibri"/>
              </a:rPr>
              <a:t>-</a:t>
            </a:r>
            <a:r>
              <a:rPr sz="2000" b="1" spc="60" dirty="0">
                <a:latin typeface="Calibri"/>
                <a:cs typeface="Calibri"/>
              </a:rPr>
              <a:t>2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6" name="object 76"/>
          <p:cNvSpPr/>
          <p:nvPr/>
        </p:nvSpPr>
        <p:spPr>
          <a:xfrm>
            <a:off x="8229600" y="3474720"/>
            <a:ext cx="914400" cy="110642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8721852" y="3745991"/>
            <a:ext cx="422148" cy="64008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8260080" y="3505212"/>
            <a:ext cx="883919" cy="990600"/>
          </a:xfrm>
          <a:custGeom>
            <a:avLst/>
            <a:gdLst/>
            <a:ahLst/>
            <a:cxnLst/>
            <a:rect l="l" t="t" r="r" b="b"/>
            <a:pathLst>
              <a:path w="883920" h="990600">
                <a:moveTo>
                  <a:pt x="0" y="990587"/>
                </a:moveTo>
                <a:lnTo>
                  <a:pt x="883920" y="990587"/>
                </a:lnTo>
                <a:lnTo>
                  <a:pt x="883920" y="0"/>
                </a:lnTo>
                <a:lnTo>
                  <a:pt x="0" y="0"/>
                </a:lnTo>
                <a:lnTo>
                  <a:pt x="0" y="990587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8260080" y="3505200"/>
            <a:ext cx="883919" cy="0"/>
          </a:xfrm>
          <a:custGeom>
            <a:avLst/>
            <a:gdLst/>
            <a:ahLst/>
            <a:cxnLst/>
            <a:rect l="l" t="t" r="r" b="b"/>
            <a:pathLst>
              <a:path w="883920">
                <a:moveTo>
                  <a:pt x="0" y="0"/>
                </a:moveTo>
                <a:lnTo>
                  <a:pt x="88392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8260080" y="3505200"/>
            <a:ext cx="883919" cy="990600"/>
          </a:xfrm>
          <a:custGeom>
            <a:avLst/>
            <a:gdLst/>
            <a:ahLst/>
            <a:cxnLst/>
            <a:rect l="l" t="t" r="r" b="b"/>
            <a:pathLst>
              <a:path w="883920" h="990600">
                <a:moveTo>
                  <a:pt x="883920" y="990600"/>
                </a:moveTo>
                <a:lnTo>
                  <a:pt x="0" y="990600"/>
                </a:ln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 txBox="1"/>
          <p:nvPr/>
        </p:nvSpPr>
        <p:spPr>
          <a:xfrm>
            <a:off x="8888120" y="3836416"/>
            <a:ext cx="198120" cy="318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70" dirty="0">
                <a:latin typeface="Calibri"/>
                <a:cs typeface="Calibri"/>
              </a:rPr>
              <a:t>.</a:t>
            </a:r>
            <a:r>
              <a:rPr sz="2000" b="1" spc="45" dirty="0">
                <a:latin typeface="Calibri"/>
                <a:cs typeface="Calibri"/>
              </a:rPr>
              <a:t>c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4540" y="4044695"/>
            <a:ext cx="1818639" cy="318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60" dirty="0">
                <a:latin typeface="Calibri"/>
                <a:cs typeface="Calibri"/>
              </a:rPr>
              <a:t>T</a:t>
            </a:r>
            <a:r>
              <a:rPr sz="2000" b="1" spc="75" dirty="0">
                <a:latin typeface="Calibri"/>
                <a:cs typeface="Calibri"/>
              </a:rPr>
              <a:t>h</a:t>
            </a:r>
            <a:r>
              <a:rPr sz="2000" b="1" spc="25" dirty="0">
                <a:latin typeface="Calibri"/>
                <a:cs typeface="Calibri"/>
              </a:rPr>
              <a:t>e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55" dirty="0">
                <a:latin typeface="Calibri"/>
                <a:cs typeface="Calibri"/>
              </a:rPr>
              <a:t>G</a:t>
            </a:r>
            <a:r>
              <a:rPr sz="2000" b="1" spc="-10" dirty="0">
                <a:latin typeface="Calibri"/>
                <a:cs typeface="Calibri"/>
              </a:rPr>
              <a:t>r</a:t>
            </a:r>
            <a:r>
              <a:rPr sz="2000" b="1" spc="20" dirty="0">
                <a:latin typeface="Calibri"/>
                <a:cs typeface="Calibri"/>
              </a:rPr>
              <a:t>i</a:t>
            </a:r>
            <a:r>
              <a:rPr sz="2000" b="1" spc="90" dirty="0">
                <a:latin typeface="Calibri"/>
                <a:cs typeface="Calibri"/>
              </a:rPr>
              <a:t>d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spc="70" dirty="0">
                <a:latin typeface="Calibri"/>
                <a:cs typeface="Calibri"/>
              </a:rPr>
              <a:t>S</a:t>
            </a:r>
            <a:r>
              <a:rPr sz="2000" b="1" spc="75" dirty="0">
                <a:latin typeface="Calibri"/>
                <a:cs typeface="Calibri"/>
              </a:rPr>
              <a:t>y</a:t>
            </a:r>
            <a:r>
              <a:rPr sz="2000" b="1" spc="20" dirty="0">
                <a:latin typeface="Calibri"/>
                <a:cs typeface="Calibri"/>
              </a:rPr>
              <a:t>st</a:t>
            </a:r>
            <a:r>
              <a:rPr sz="2000" b="1" spc="25" dirty="0">
                <a:latin typeface="Calibri"/>
                <a:cs typeface="Calibri"/>
              </a:rPr>
              <a:t>e</a:t>
            </a:r>
            <a:r>
              <a:rPr sz="2000" b="1" spc="70" dirty="0">
                <a:latin typeface="Calibri"/>
                <a:cs typeface="Calibri"/>
              </a:rPr>
              <a:t>m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4540" y="4649216"/>
            <a:ext cx="969010" cy="44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175" dirty="0">
                <a:latin typeface="Calibri"/>
                <a:cs typeface="Calibri"/>
              </a:rPr>
              <a:t>D</a:t>
            </a:r>
            <a:r>
              <a:rPr sz="2800" b="1" spc="60" dirty="0">
                <a:latin typeface="Calibri"/>
                <a:cs typeface="Calibri"/>
              </a:rPr>
              <a:t>e</a:t>
            </a:r>
            <a:r>
              <a:rPr sz="2800" b="1" spc="105" dirty="0">
                <a:latin typeface="Calibri"/>
                <a:cs typeface="Calibri"/>
              </a:rPr>
              <a:t>mo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98219">
              <a:lnSpc>
                <a:spcPct val="100000"/>
              </a:lnSpc>
            </a:pPr>
            <a:r>
              <a:rPr spc="-90" dirty="0"/>
              <a:t>M</a:t>
            </a:r>
            <a:r>
              <a:rPr spc="125" dirty="0"/>
              <a:t>u</a:t>
            </a:r>
            <a:r>
              <a:rPr spc="55" dirty="0"/>
              <a:t>l</a:t>
            </a:r>
            <a:r>
              <a:rPr spc="80" dirty="0"/>
              <a:t>t</a:t>
            </a:r>
            <a:r>
              <a:rPr spc="75" dirty="0"/>
              <a:t>i</a:t>
            </a:r>
            <a:r>
              <a:rPr spc="160" dirty="0"/>
              <a:t>p</a:t>
            </a:r>
            <a:r>
              <a:rPr spc="70" dirty="0"/>
              <a:t>le</a:t>
            </a:r>
            <a:r>
              <a:rPr spc="-50" dirty="0"/>
              <a:t> </a:t>
            </a:r>
            <a:r>
              <a:rPr spc="120" dirty="0"/>
              <a:t>G</a:t>
            </a:r>
            <a:r>
              <a:rPr spc="70" dirty="0"/>
              <a:t>r</a:t>
            </a:r>
            <a:r>
              <a:rPr spc="75" dirty="0"/>
              <a:t>i</a:t>
            </a:r>
            <a:r>
              <a:rPr spc="160" dirty="0"/>
              <a:t>d</a:t>
            </a:r>
            <a:r>
              <a:rPr spc="95"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405635"/>
            <a:ext cx="3935729" cy="2653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Wingdings"/>
              <a:buChar char=""/>
              <a:tabLst>
                <a:tab pos="355600" algn="l"/>
              </a:tabLst>
            </a:pPr>
            <a:r>
              <a:rPr sz="2000" b="1" spc="35" dirty="0">
                <a:latin typeface="Calibri"/>
                <a:cs typeface="Calibri"/>
              </a:rPr>
              <a:t>G</a:t>
            </a:r>
            <a:r>
              <a:rPr sz="2000" b="1" spc="10" dirty="0">
                <a:latin typeface="Calibri"/>
                <a:cs typeface="Calibri"/>
              </a:rPr>
              <a:t>r</a:t>
            </a:r>
            <a:r>
              <a:rPr sz="2000" b="1" spc="20" dirty="0">
                <a:latin typeface="Calibri"/>
                <a:cs typeface="Calibri"/>
              </a:rPr>
              <a:t>i</a:t>
            </a:r>
            <a:r>
              <a:rPr sz="2000" b="1" spc="85" dirty="0">
                <a:latin typeface="Calibri"/>
                <a:cs typeface="Calibri"/>
              </a:rPr>
              <a:t>d</a:t>
            </a:r>
            <a:r>
              <a:rPr sz="2000" b="1" spc="35" dirty="0">
                <a:latin typeface="Calibri"/>
                <a:cs typeface="Calibri"/>
              </a:rPr>
              <a:t>s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75" dirty="0">
                <a:latin typeface="Calibri"/>
                <a:cs typeface="Calibri"/>
              </a:rPr>
              <a:t>h</a:t>
            </a:r>
            <a:r>
              <a:rPr sz="2000" b="1" spc="30" dirty="0">
                <a:latin typeface="Calibri"/>
                <a:cs typeface="Calibri"/>
              </a:rPr>
              <a:t>a</a:t>
            </a:r>
            <a:r>
              <a:rPr sz="2000" b="1" spc="70" dirty="0">
                <a:latin typeface="Calibri"/>
                <a:cs typeface="Calibri"/>
              </a:rPr>
              <a:t>v</a:t>
            </a:r>
            <a:r>
              <a:rPr sz="2000" b="1" spc="25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30" dirty="0">
                <a:latin typeface="Calibri"/>
                <a:cs typeface="Calibri"/>
              </a:rPr>
              <a:t>a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spc="5" dirty="0">
                <a:latin typeface="Calibri"/>
                <a:cs typeface="Calibri"/>
              </a:rPr>
              <a:t>t</a:t>
            </a:r>
            <a:r>
              <a:rPr sz="2000" b="1" spc="55" dirty="0">
                <a:latin typeface="Calibri"/>
                <a:cs typeface="Calibri"/>
              </a:rPr>
              <a:t>y</a:t>
            </a:r>
            <a:r>
              <a:rPr sz="2000" b="1" spc="95" dirty="0">
                <a:latin typeface="Calibri"/>
                <a:cs typeface="Calibri"/>
              </a:rPr>
              <a:t>p</a:t>
            </a:r>
            <a:r>
              <a:rPr sz="2000" b="1" spc="25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f</a:t>
            </a:r>
            <a:r>
              <a:rPr sz="2000" b="1" spc="25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r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spc="35" dirty="0">
                <a:latin typeface="Calibri"/>
                <a:cs typeface="Calibri"/>
              </a:rPr>
              <a:t>s</a:t>
            </a:r>
            <a:r>
              <a:rPr sz="2000" b="1" spc="60" dirty="0">
                <a:latin typeface="Calibri"/>
                <a:cs typeface="Calibri"/>
              </a:rPr>
              <a:t>c</a:t>
            </a:r>
            <a:r>
              <a:rPr sz="2000" b="1" spc="-10" dirty="0">
                <a:latin typeface="Calibri"/>
                <a:cs typeface="Calibri"/>
              </a:rPr>
              <a:t>r</a:t>
            </a:r>
            <a:r>
              <a:rPr sz="2000" b="1" spc="35" dirty="0">
                <a:latin typeface="Calibri"/>
                <a:cs typeface="Calibri"/>
              </a:rPr>
              <a:t>ee</a:t>
            </a:r>
            <a:r>
              <a:rPr sz="2000" b="1" spc="40" dirty="0">
                <a:latin typeface="Calibri"/>
                <a:cs typeface="Calibri"/>
              </a:rPr>
              <a:t>n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35" dirty="0">
                <a:latin typeface="Calibri"/>
                <a:cs typeface="Calibri"/>
              </a:rPr>
              <a:t>s</a:t>
            </a:r>
            <a:r>
              <a:rPr sz="2000" b="1" spc="20" dirty="0">
                <a:latin typeface="Calibri"/>
                <a:cs typeface="Calibri"/>
              </a:rPr>
              <a:t>i</a:t>
            </a:r>
            <a:r>
              <a:rPr sz="2000" b="1" spc="10" dirty="0">
                <a:latin typeface="Calibri"/>
                <a:cs typeface="Calibri"/>
              </a:rPr>
              <a:t>ze: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9"/>
              </a:spcBef>
              <a:buFont typeface="Wingdings"/>
              <a:buChar char=""/>
            </a:pPr>
            <a:endParaRPr sz="17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tabLst>
                <a:tab pos="756285" algn="l"/>
              </a:tabLst>
            </a:pPr>
            <a:r>
              <a:rPr sz="900" dirty="0">
                <a:latin typeface="Wingdings"/>
                <a:cs typeface="Wingdings"/>
              </a:rPr>
              <a:t></a:t>
            </a:r>
            <a:r>
              <a:rPr sz="900" dirty="0">
                <a:latin typeface="Times New Roman"/>
                <a:cs typeface="Times New Roman"/>
              </a:rPr>
              <a:t>	</a:t>
            </a:r>
            <a:r>
              <a:rPr sz="1800" spc="-85" dirty="0">
                <a:latin typeface="Calibri"/>
                <a:cs typeface="Calibri"/>
              </a:rPr>
              <a:t>.</a:t>
            </a:r>
            <a:r>
              <a:rPr sz="1800" b="1" spc="55" dirty="0">
                <a:latin typeface="Calibri"/>
                <a:cs typeface="Calibri"/>
              </a:rPr>
              <a:t>c</a:t>
            </a:r>
            <a:r>
              <a:rPr sz="1800" b="1" spc="75" dirty="0">
                <a:latin typeface="Calibri"/>
                <a:cs typeface="Calibri"/>
              </a:rPr>
              <a:t>o</a:t>
            </a:r>
            <a:r>
              <a:rPr sz="1800" b="1" spc="45" dirty="0">
                <a:latin typeface="Calibri"/>
                <a:cs typeface="Calibri"/>
              </a:rPr>
              <a:t>l</a:t>
            </a:r>
            <a:r>
              <a:rPr sz="1800" b="1" spc="20" dirty="0">
                <a:latin typeface="Calibri"/>
                <a:cs typeface="Calibri"/>
              </a:rPr>
              <a:t>-</a:t>
            </a:r>
            <a:r>
              <a:rPr sz="1800" b="1" spc="80" dirty="0">
                <a:latin typeface="Calibri"/>
                <a:cs typeface="Calibri"/>
              </a:rPr>
              <a:t>l</a:t>
            </a:r>
            <a:r>
              <a:rPr sz="1800" b="1" spc="165" dirty="0">
                <a:latin typeface="Calibri"/>
                <a:cs typeface="Calibri"/>
              </a:rPr>
              <a:t>g</a:t>
            </a:r>
            <a:r>
              <a:rPr sz="1800" b="1" spc="20" dirty="0">
                <a:latin typeface="Calibri"/>
                <a:cs typeface="Calibri"/>
              </a:rPr>
              <a:t>-</a:t>
            </a:r>
            <a:r>
              <a:rPr sz="1800" b="1" spc="105" dirty="0">
                <a:latin typeface="Calibri"/>
                <a:cs typeface="Calibri"/>
              </a:rPr>
              <a:t>xx</a:t>
            </a:r>
            <a:r>
              <a:rPr sz="1800" spc="-110" dirty="0">
                <a:latin typeface="Calibri"/>
                <a:cs typeface="Calibri"/>
              </a:rPr>
              <a:t>: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170" dirty="0">
                <a:latin typeface="Calibri"/>
                <a:cs typeface="Calibri"/>
              </a:rPr>
              <a:t>&gt;=</a:t>
            </a:r>
            <a:r>
              <a:rPr sz="1800" spc="20" dirty="0">
                <a:latin typeface="Calibri"/>
                <a:cs typeface="Calibri"/>
              </a:rPr>
              <a:t>1200p</a:t>
            </a:r>
            <a:r>
              <a:rPr sz="1800" spc="50" dirty="0">
                <a:latin typeface="Calibri"/>
                <a:cs typeface="Calibri"/>
              </a:rPr>
              <a:t>x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"/>
              </a:spcBef>
            </a:pPr>
            <a:endParaRPr sz="225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buSzPct val="50000"/>
              <a:buFont typeface="Wingdings"/>
              <a:buChar char=""/>
              <a:tabLst>
                <a:tab pos="756920" algn="l"/>
              </a:tabLst>
            </a:pPr>
            <a:r>
              <a:rPr sz="1800" spc="-85" dirty="0">
                <a:latin typeface="Calibri"/>
                <a:cs typeface="Calibri"/>
              </a:rPr>
              <a:t>.</a:t>
            </a:r>
            <a:r>
              <a:rPr sz="1800" b="1" spc="55" dirty="0">
                <a:latin typeface="Calibri"/>
                <a:cs typeface="Calibri"/>
              </a:rPr>
              <a:t>c</a:t>
            </a:r>
            <a:r>
              <a:rPr sz="1800" b="1" spc="75" dirty="0">
                <a:latin typeface="Calibri"/>
                <a:cs typeface="Calibri"/>
              </a:rPr>
              <a:t>o</a:t>
            </a:r>
            <a:r>
              <a:rPr sz="1800" b="1" spc="45" dirty="0">
                <a:latin typeface="Calibri"/>
                <a:cs typeface="Calibri"/>
              </a:rPr>
              <a:t>l</a:t>
            </a:r>
            <a:r>
              <a:rPr sz="1800" b="1" spc="20" dirty="0">
                <a:latin typeface="Calibri"/>
                <a:cs typeface="Calibri"/>
              </a:rPr>
              <a:t>-</a:t>
            </a:r>
            <a:r>
              <a:rPr sz="1800" b="1" spc="110" dirty="0">
                <a:latin typeface="Calibri"/>
                <a:cs typeface="Calibri"/>
              </a:rPr>
              <a:t>m</a:t>
            </a:r>
            <a:r>
              <a:rPr sz="1800" b="1" spc="65" dirty="0">
                <a:latin typeface="Calibri"/>
                <a:cs typeface="Calibri"/>
              </a:rPr>
              <a:t>d</a:t>
            </a:r>
            <a:r>
              <a:rPr sz="1800" b="1" spc="20" dirty="0">
                <a:latin typeface="Calibri"/>
                <a:cs typeface="Calibri"/>
              </a:rPr>
              <a:t>-</a:t>
            </a:r>
            <a:r>
              <a:rPr sz="1800" b="1" spc="105" dirty="0">
                <a:latin typeface="Calibri"/>
                <a:cs typeface="Calibri"/>
              </a:rPr>
              <a:t>xx</a:t>
            </a:r>
            <a:r>
              <a:rPr sz="1800" spc="-110" dirty="0">
                <a:latin typeface="Calibri"/>
                <a:cs typeface="Calibri"/>
              </a:rPr>
              <a:t>: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170" dirty="0">
                <a:latin typeface="Calibri"/>
                <a:cs typeface="Calibri"/>
              </a:rPr>
              <a:t>&gt;=</a:t>
            </a:r>
            <a:r>
              <a:rPr sz="1800" spc="25" dirty="0">
                <a:latin typeface="Calibri"/>
                <a:cs typeface="Calibri"/>
              </a:rPr>
              <a:t>992</a:t>
            </a:r>
            <a:r>
              <a:rPr sz="1800" spc="20" dirty="0">
                <a:latin typeface="Calibri"/>
                <a:cs typeface="Calibri"/>
              </a:rPr>
              <a:t>p</a:t>
            </a:r>
            <a:r>
              <a:rPr sz="1800" spc="50" dirty="0">
                <a:latin typeface="Calibri"/>
                <a:cs typeface="Calibri"/>
              </a:rPr>
              <a:t>x</a:t>
            </a:r>
            <a:endParaRPr sz="18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4"/>
              </a:spcBef>
              <a:buFont typeface="Wingdings"/>
              <a:buChar char=""/>
            </a:pPr>
            <a:endParaRPr sz="225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buSzPct val="50000"/>
              <a:buFont typeface="Wingdings"/>
              <a:buChar char=""/>
              <a:tabLst>
                <a:tab pos="756920" algn="l"/>
              </a:tabLst>
            </a:pPr>
            <a:r>
              <a:rPr sz="1800" spc="-85" dirty="0">
                <a:latin typeface="Calibri"/>
                <a:cs typeface="Calibri"/>
              </a:rPr>
              <a:t>.</a:t>
            </a:r>
            <a:r>
              <a:rPr sz="1800" b="1" spc="55" dirty="0">
                <a:latin typeface="Calibri"/>
                <a:cs typeface="Calibri"/>
              </a:rPr>
              <a:t>c</a:t>
            </a:r>
            <a:r>
              <a:rPr sz="1800" b="1" spc="75" dirty="0">
                <a:latin typeface="Calibri"/>
                <a:cs typeface="Calibri"/>
              </a:rPr>
              <a:t>o</a:t>
            </a:r>
            <a:r>
              <a:rPr sz="1800" b="1" spc="45" dirty="0">
                <a:latin typeface="Calibri"/>
                <a:cs typeface="Calibri"/>
              </a:rPr>
              <a:t>l</a:t>
            </a:r>
            <a:r>
              <a:rPr sz="1800" b="1" spc="20" dirty="0">
                <a:latin typeface="Calibri"/>
                <a:cs typeface="Calibri"/>
              </a:rPr>
              <a:t>-</a:t>
            </a:r>
            <a:r>
              <a:rPr sz="1800" b="1" spc="40" dirty="0">
                <a:latin typeface="Calibri"/>
                <a:cs typeface="Calibri"/>
              </a:rPr>
              <a:t>s</a:t>
            </a:r>
            <a:r>
              <a:rPr sz="1800" b="1" spc="95" dirty="0">
                <a:latin typeface="Calibri"/>
                <a:cs typeface="Calibri"/>
              </a:rPr>
              <a:t>m</a:t>
            </a:r>
            <a:r>
              <a:rPr sz="1800" b="1" spc="20" dirty="0">
                <a:latin typeface="Calibri"/>
                <a:cs typeface="Calibri"/>
              </a:rPr>
              <a:t>-</a:t>
            </a:r>
            <a:r>
              <a:rPr sz="1800" b="1" spc="105" dirty="0">
                <a:latin typeface="Calibri"/>
                <a:cs typeface="Calibri"/>
              </a:rPr>
              <a:t>xx</a:t>
            </a:r>
            <a:r>
              <a:rPr sz="1800" spc="-110" dirty="0">
                <a:latin typeface="Calibri"/>
                <a:cs typeface="Calibri"/>
              </a:rPr>
              <a:t>: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170" dirty="0">
                <a:latin typeface="Calibri"/>
                <a:cs typeface="Calibri"/>
              </a:rPr>
              <a:t>&gt;=</a:t>
            </a:r>
            <a:r>
              <a:rPr sz="1800" spc="25" dirty="0">
                <a:latin typeface="Calibri"/>
                <a:cs typeface="Calibri"/>
              </a:rPr>
              <a:t>768</a:t>
            </a:r>
            <a:r>
              <a:rPr sz="1800" spc="20" dirty="0">
                <a:latin typeface="Calibri"/>
                <a:cs typeface="Calibri"/>
              </a:rPr>
              <a:t>p</a:t>
            </a:r>
            <a:r>
              <a:rPr sz="1800" spc="50" dirty="0">
                <a:latin typeface="Calibri"/>
                <a:cs typeface="Calibri"/>
              </a:rPr>
              <a:t>x</a:t>
            </a:r>
            <a:endParaRPr sz="18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4"/>
              </a:spcBef>
              <a:buFont typeface="Wingdings"/>
              <a:buChar char=""/>
            </a:pPr>
            <a:endParaRPr sz="225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buSzPct val="50000"/>
              <a:buFont typeface="Wingdings"/>
              <a:buChar char=""/>
              <a:tabLst>
                <a:tab pos="756920" algn="l"/>
              </a:tabLst>
            </a:pPr>
            <a:r>
              <a:rPr sz="1800" spc="-85" dirty="0">
                <a:latin typeface="Calibri"/>
                <a:cs typeface="Calibri"/>
              </a:rPr>
              <a:t>.</a:t>
            </a:r>
            <a:r>
              <a:rPr sz="1800" b="1" spc="55" dirty="0">
                <a:latin typeface="Calibri"/>
                <a:cs typeface="Calibri"/>
              </a:rPr>
              <a:t>c</a:t>
            </a:r>
            <a:r>
              <a:rPr sz="1800" b="1" spc="75" dirty="0">
                <a:latin typeface="Calibri"/>
                <a:cs typeface="Calibri"/>
              </a:rPr>
              <a:t>o</a:t>
            </a:r>
            <a:r>
              <a:rPr sz="1800" b="1" spc="45" dirty="0">
                <a:latin typeface="Calibri"/>
                <a:cs typeface="Calibri"/>
              </a:rPr>
              <a:t>l</a:t>
            </a:r>
            <a:r>
              <a:rPr sz="1800" b="1" spc="20" dirty="0">
                <a:latin typeface="Calibri"/>
                <a:cs typeface="Calibri"/>
              </a:rPr>
              <a:t>-</a:t>
            </a:r>
            <a:r>
              <a:rPr sz="1800" b="1" spc="90" dirty="0">
                <a:latin typeface="Calibri"/>
                <a:cs typeface="Calibri"/>
              </a:rPr>
              <a:t>x</a:t>
            </a:r>
            <a:r>
              <a:rPr sz="1800" b="1" spc="70" dirty="0">
                <a:latin typeface="Calibri"/>
                <a:cs typeface="Calibri"/>
              </a:rPr>
              <a:t>s</a:t>
            </a:r>
            <a:r>
              <a:rPr sz="1800" b="1" spc="20" dirty="0">
                <a:latin typeface="Calibri"/>
                <a:cs typeface="Calibri"/>
              </a:rPr>
              <a:t>-</a:t>
            </a:r>
            <a:r>
              <a:rPr sz="1800" b="1" spc="105" dirty="0">
                <a:latin typeface="Calibri"/>
                <a:cs typeface="Calibri"/>
              </a:rPr>
              <a:t>xx</a:t>
            </a:r>
            <a:r>
              <a:rPr sz="1800" spc="-110" dirty="0">
                <a:latin typeface="Calibri"/>
                <a:cs typeface="Calibri"/>
              </a:rPr>
              <a:t>: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170" dirty="0">
                <a:latin typeface="Calibri"/>
                <a:cs typeface="Calibri"/>
              </a:rPr>
              <a:t>&lt;</a:t>
            </a:r>
            <a:r>
              <a:rPr sz="1800" spc="25" dirty="0">
                <a:latin typeface="Calibri"/>
                <a:cs typeface="Calibri"/>
              </a:rPr>
              <a:t>768</a:t>
            </a:r>
            <a:r>
              <a:rPr sz="1800" spc="20" dirty="0">
                <a:latin typeface="Calibri"/>
                <a:cs typeface="Calibri"/>
              </a:rPr>
              <a:t>p</a:t>
            </a:r>
            <a:r>
              <a:rPr sz="1800" spc="50" dirty="0">
                <a:latin typeface="Calibri"/>
                <a:cs typeface="Calibri"/>
              </a:rPr>
              <a:t>x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98219">
              <a:lnSpc>
                <a:spcPct val="100000"/>
              </a:lnSpc>
            </a:pPr>
            <a:r>
              <a:rPr spc="-90" dirty="0"/>
              <a:t>M</a:t>
            </a:r>
            <a:r>
              <a:rPr spc="125" dirty="0"/>
              <a:t>u</a:t>
            </a:r>
            <a:r>
              <a:rPr spc="55" dirty="0"/>
              <a:t>l</a:t>
            </a:r>
            <a:r>
              <a:rPr spc="80" dirty="0"/>
              <a:t>t</a:t>
            </a:r>
            <a:r>
              <a:rPr spc="75" dirty="0"/>
              <a:t>i</a:t>
            </a:r>
            <a:r>
              <a:rPr spc="160" dirty="0"/>
              <a:t>p</a:t>
            </a:r>
            <a:r>
              <a:rPr spc="70" dirty="0"/>
              <a:t>le</a:t>
            </a:r>
            <a:r>
              <a:rPr spc="-50" dirty="0"/>
              <a:t> </a:t>
            </a:r>
            <a:r>
              <a:rPr spc="120" dirty="0"/>
              <a:t>G</a:t>
            </a:r>
            <a:r>
              <a:rPr spc="70" dirty="0"/>
              <a:t>r</a:t>
            </a:r>
            <a:r>
              <a:rPr spc="75" dirty="0"/>
              <a:t>i</a:t>
            </a:r>
            <a:r>
              <a:rPr spc="160" dirty="0"/>
              <a:t>d</a:t>
            </a:r>
            <a:r>
              <a:rPr spc="95" dirty="0"/>
              <a:t>s</a:t>
            </a:r>
          </a:p>
        </p:txBody>
      </p:sp>
      <p:sp>
        <p:nvSpPr>
          <p:cNvPr id="3" name="object 3"/>
          <p:cNvSpPr/>
          <p:nvPr/>
        </p:nvSpPr>
        <p:spPr>
          <a:xfrm>
            <a:off x="99060" y="1470660"/>
            <a:ext cx="8945867" cy="40690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2400" y="1524000"/>
            <a:ext cx="8839197" cy="396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2400" y="2514600"/>
            <a:ext cx="736600" cy="990600"/>
          </a:xfrm>
          <a:custGeom>
            <a:avLst/>
            <a:gdLst/>
            <a:ahLst/>
            <a:cxnLst/>
            <a:rect l="l" t="t" r="r" b="b"/>
            <a:pathLst>
              <a:path w="736600" h="990600">
                <a:moveTo>
                  <a:pt x="0" y="0"/>
                </a:moveTo>
                <a:lnTo>
                  <a:pt x="736600" y="0"/>
                </a:lnTo>
                <a:lnTo>
                  <a:pt x="736600" y="990600"/>
                </a:lnTo>
                <a:lnTo>
                  <a:pt x="0" y="990600"/>
                </a:lnTo>
                <a:lnTo>
                  <a:pt x="0" y="0"/>
                </a:lnTo>
                <a:close/>
              </a:path>
            </a:pathLst>
          </a:custGeom>
          <a:solidFill>
            <a:srgbClr val="F6921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25600" y="2514600"/>
            <a:ext cx="736600" cy="990600"/>
          </a:xfrm>
          <a:custGeom>
            <a:avLst/>
            <a:gdLst/>
            <a:ahLst/>
            <a:cxnLst/>
            <a:rect l="l" t="t" r="r" b="b"/>
            <a:pathLst>
              <a:path w="736600" h="990600">
                <a:moveTo>
                  <a:pt x="0" y="0"/>
                </a:moveTo>
                <a:lnTo>
                  <a:pt x="736600" y="0"/>
                </a:lnTo>
                <a:lnTo>
                  <a:pt x="736600" y="990600"/>
                </a:lnTo>
                <a:lnTo>
                  <a:pt x="0" y="990600"/>
                </a:lnTo>
                <a:lnTo>
                  <a:pt x="0" y="0"/>
                </a:lnTo>
                <a:close/>
              </a:path>
            </a:pathLst>
          </a:custGeom>
          <a:solidFill>
            <a:srgbClr val="F6921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098800" y="2514600"/>
            <a:ext cx="736600" cy="990600"/>
          </a:xfrm>
          <a:custGeom>
            <a:avLst/>
            <a:gdLst/>
            <a:ahLst/>
            <a:cxnLst/>
            <a:rect l="l" t="t" r="r" b="b"/>
            <a:pathLst>
              <a:path w="736600" h="990600">
                <a:moveTo>
                  <a:pt x="0" y="0"/>
                </a:moveTo>
                <a:lnTo>
                  <a:pt x="736600" y="0"/>
                </a:lnTo>
                <a:lnTo>
                  <a:pt x="736600" y="990600"/>
                </a:lnTo>
                <a:lnTo>
                  <a:pt x="0" y="990600"/>
                </a:lnTo>
                <a:lnTo>
                  <a:pt x="0" y="0"/>
                </a:lnTo>
                <a:close/>
              </a:path>
            </a:pathLst>
          </a:custGeom>
          <a:solidFill>
            <a:srgbClr val="F6921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572000" y="2514600"/>
            <a:ext cx="736600" cy="990600"/>
          </a:xfrm>
          <a:custGeom>
            <a:avLst/>
            <a:gdLst/>
            <a:ahLst/>
            <a:cxnLst/>
            <a:rect l="l" t="t" r="r" b="b"/>
            <a:pathLst>
              <a:path w="736600" h="990600">
                <a:moveTo>
                  <a:pt x="0" y="0"/>
                </a:moveTo>
                <a:lnTo>
                  <a:pt x="736600" y="0"/>
                </a:lnTo>
                <a:lnTo>
                  <a:pt x="736600" y="990600"/>
                </a:lnTo>
                <a:lnTo>
                  <a:pt x="0" y="990600"/>
                </a:lnTo>
                <a:lnTo>
                  <a:pt x="0" y="0"/>
                </a:lnTo>
                <a:close/>
              </a:path>
            </a:pathLst>
          </a:custGeom>
          <a:solidFill>
            <a:srgbClr val="F6921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045200" y="2514600"/>
            <a:ext cx="736600" cy="990600"/>
          </a:xfrm>
          <a:custGeom>
            <a:avLst/>
            <a:gdLst/>
            <a:ahLst/>
            <a:cxnLst/>
            <a:rect l="l" t="t" r="r" b="b"/>
            <a:pathLst>
              <a:path w="736600" h="990600">
                <a:moveTo>
                  <a:pt x="0" y="0"/>
                </a:moveTo>
                <a:lnTo>
                  <a:pt x="736600" y="0"/>
                </a:lnTo>
                <a:lnTo>
                  <a:pt x="736600" y="990600"/>
                </a:lnTo>
                <a:lnTo>
                  <a:pt x="0" y="990600"/>
                </a:lnTo>
                <a:lnTo>
                  <a:pt x="0" y="0"/>
                </a:lnTo>
                <a:close/>
              </a:path>
            </a:pathLst>
          </a:custGeom>
          <a:solidFill>
            <a:srgbClr val="F6921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518400" y="2514600"/>
            <a:ext cx="736600" cy="990600"/>
          </a:xfrm>
          <a:custGeom>
            <a:avLst/>
            <a:gdLst/>
            <a:ahLst/>
            <a:cxnLst/>
            <a:rect l="l" t="t" r="r" b="b"/>
            <a:pathLst>
              <a:path w="736600" h="990600">
                <a:moveTo>
                  <a:pt x="0" y="0"/>
                </a:moveTo>
                <a:lnTo>
                  <a:pt x="736600" y="0"/>
                </a:lnTo>
                <a:lnTo>
                  <a:pt x="736600" y="990600"/>
                </a:lnTo>
                <a:lnTo>
                  <a:pt x="0" y="990600"/>
                </a:lnTo>
                <a:lnTo>
                  <a:pt x="0" y="0"/>
                </a:lnTo>
                <a:close/>
              </a:path>
            </a:pathLst>
          </a:custGeom>
          <a:solidFill>
            <a:srgbClr val="F6921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52400" y="3505200"/>
            <a:ext cx="736600" cy="990600"/>
          </a:xfrm>
          <a:custGeom>
            <a:avLst/>
            <a:gdLst/>
            <a:ahLst/>
            <a:cxnLst/>
            <a:rect l="l" t="t" r="r" b="b"/>
            <a:pathLst>
              <a:path w="736600" h="990600">
                <a:moveTo>
                  <a:pt x="0" y="0"/>
                </a:moveTo>
                <a:lnTo>
                  <a:pt x="736600" y="0"/>
                </a:lnTo>
                <a:lnTo>
                  <a:pt x="736600" y="990600"/>
                </a:lnTo>
                <a:lnTo>
                  <a:pt x="0" y="990600"/>
                </a:lnTo>
                <a:lnTo>
                  <a:pt x="0" y="0"/>
                </a:lnTo>
                <a:close/>
              </a:path>
            </a:pathLst>
          </a:custGeom>
          <a:solidFill>
            <a:srgbClr val="F6921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625600" y="3505200"/>
            <a:ext cx="736600" cy="990600"/>
          </a:xfrm>
          <a:custGeom>
            <a:avLst/>
            <a:gdLst/>
            <a:ahLst/>
            <a:cxnLst/>
            <a:rect l="l" t="t" r="r" b="b"/>
            <a:pathLst>
              <a:path w="736600" h="990600">
                <a:moveTo>
                  <a:pt x="0" y="0"/>
                </a:moveTo>
                <a:lnTo>
                  <a:pt x="736600" y="0"/>
                </a:lnTo>
                <a:lnTo>
                  <a:pt x="736600" y="990600"/>
                </a:lnTo>
                <a:lnTo>
                  <a:pt x="0" y="990600"/>
                </a:lnTo>
                <a:lnTo>
                  <a:pt x="0" y="0"/>
                </a:lnTo>
                <a:close/>
              </a:path>
            </a:pathLst>
          </a:custGeom>
          <a:solidFill>
            <a:srgbClr val="F6921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098800" y="3505200"/>
            <a:ext cx="736600" cy="990600"/>
          </a:xfrm>
          <a:custGeom>
            <a:avLst/>
            <a:gdLst/>
            <a:ahLst/>
            <a:cxnLst/>
            <a:rect l="l" t="t" r="r" b="b"/>
            <a:pathLst>
              <a:path w="736600" h="990600">
                <a:moveTo>
                  <a:pt x="0" y="0"/>
                </a:moveTo>
                <a:lnTo>
                  <a:pt x="736600" y="0"/>
                </a:lnTo>
                <a:lnTo>
                  <a:pt x="736600" y="990600"/>
                </a:lnTo>
                <a:lnTo>
                  <a:pt x="0" y="990600"/>
                </a:lnTo>
                <a:lnTo>
                  <a:pt x="0" y="0"/>
                </a:lnTo>
                <a:close/>
              </a:path>
            </a:pathLst>
          </a:custGeom>
          <a:solidFill>
            <a:srgbClr val="F6921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572000" y="3505200"/>
            <a:ext cx="736600" cy="990600"/>
          </a:xfrm>
          <a:custGeom>
            <a:avLst/>
            <a:gdLst/>
            <a:ahLst/>
            <a:cxnLst/>
            <a:rect l="l" t="t" r="r" b="b"/>
            <a:pathLst>
              <a:path w="736600" h="990600">
                <a:moveTo>
                  <a:pt x="0" y="0"/>
                </a:moveTo>
                <a:lnTo>
                  <a:pt x="736600" y="0"/>
                </a:lnTo>
                <a:lnTo>
                  <a:pt x="736600" y="990600"/>
                </a:lnTo>
                <a:lnTo>
                  <a:pt x="0" y="990600"/>
                </a:lnTo>
                <a:lnTo>
                  <a:pt x="0" y="0"/>
                </a:lnTo>
                <a:close/>
              </a:path>
            </a:pathLst>
          </a:custGeom>
          <a:solidFill>
            <a:srgbClr val="F6921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045200" y="3505200"/>
            <a:ext cx="736600" cy="990600"/>
          </a:xfrm>
          <a:custGeom>
            <a:avLst/>
            <a:gdLst/>
            <a:ahLst/>
            <a:cxnLst/>
            <a:rect l="l" t="t" r="r" b="b"/>
            <a:pathLst>
              <a:path w="736600" h="990600">
                <a:moveTo>
                  <a:pt x="0" y="0"/>
                </a:moveTo>
                <a:lnTo>
                  <a:pt x="736600" y="0"/>
                </a:lnTo>
                <a:lnTo>
                  <a:pt x="736600" y="990600"/>
                </a:lnTo>
                <a:lnTo>
                  <a:pt x="0" y="990600"/>
                </a:lnTo>
                <a:lnTo>
                  <a:pt x="0" y="0"/>
                </a:lnTo>
                <a:close/>
              </a:path>
            </a:pathLst>
          </a:custGeom>
          <a:solidFill>
            <a:srgbClr val="F6921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518400" y="3505200"/>
            <a:ext cx="736600" cy="990600"/>
          </a:xfrm>
          <a:custGeom>
            <a:avLst/>
            <a:gdLst/>
            <a:ahLst/>
            <a:cxnLst/>
            <a:rect l="l" t="t" r="r" b="b"/>
            <a:pathLst>
              <a:path w="736600" h="990600">
                <a:moveTo>
                  <a:pt x="0" y="0"/>
                </a:moveTo>
                <a:lnTo>
                  <a:pt x="736600" y="0"/>
                </a:lnTo>
                <a:lnTo>
                  <a:pt x="736600" y="990600"/>
                </a:lnTo>
                <a:lnTo>
                  <a:pt x="0" y="990600"/>
                </a:lnTo>
                <a:lnTo>
                  <a:pt x="0" y="0"/>
                </a:lnTo>
                <a:close/>
              </a:path>
            </a:pathLst>
          </a:custGeom>
          <a:solidFill>
            <a:srgbClr val="F6921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52400" y="4495800"/>
            <a:ext cx="736600" cy="990600"/>
          </a:xfrm>
          <a:custGeom>
            <a:avLst/>
            <a:gdLst/>
            <a:ahLst/>
            <a:cxnLst/>
            <a:rect l="l" t="t" r="r" b="b"/>
            <a:pathLst>
              <a:path w="736600" h="990600">
                <a:moveTo>
                  <a:pt x="0" y="0"/>
                </a:moveTo>
                <a:lnTo>
                  <a:pt x="736600" y="0"/>
                </a:lnTo>
                <a:lnTo>
                  <a:pt x="736600" y="990600"/>
                </a:lnTo>
                <a:lnTo>
                  <a:pt x="0" y="990600"/>
                </a:lnTo>
                <a:lnTo>
                  <a:pt x="0" y="0"/>
                </a:lnTo>
                <a:close/>
              </a:path>
            </a:pathLst>
          </a:custGeom>
          <a:solidFill>
            <a:srgbClr val="F6921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625600" y="4495800"/>
            <a:ext cx="736600" cy="990600"/>
          </a:xfrm>
          <a:custGeom>
            <a:avLst/>
            <a:gdLst/>
            <a:ahLst/>
            <a:cxnLst/>
            <a:rect l="l" t="t" r="r" b="b"/>
            <a:pathLst>
              <a:path w="736600" h="990600">
                <a:moveTo>
                  <a:pt x="0" y="0"/>
                </a:moveTo>
                <a:lnTo>
                  <a:pt x="736600" y="0"/>
                </a:lnTo>
                <a:lnTo>
                  <a:pt x="736600" y="990600"/>
                </a:lnTo>
                <a:lnTo>
                  <a:pt x="0" y="990600"/>
                </a:lnTo>
                <a:lnTo>
                  <a:pt x="0" y="0"/>
                </a:lnTo>
                <a:close/>
              </a:path>
            </a:pathLst>
          </a:custGeom>
          <a:solidFill>
            <a:srgbClr val="F6921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098800" y="4495800"/>
            <a:ext cx="736600" cy="990600"/>
          </a:xfrm>
          <a:custGeom>
            <a:avLst/>
            <a:gdLst/>
            <a:ahLst/>
            <a:cxnLst/>
            <a:rect l="l" t="t" r="r" b="b"/>
            <a:pathLst>
              <a:path w="736600" h="990600">
                <a:moveTo>
                  <a:pt x="0" y="0"/>
                </a:moveTo>
                <a:lnTo>
                  <a:pt x="736600" y="0"/>
                </a:lnTo>
                <a:lnTo>
                  <a:pt x="736600" y="990600"/>
                </a:lnTo>
                <a:lnTo>
                  <a:pt x="0" y="990600"/>
                </a:lnTo>
                <a:lnTo>
                  <a:pt x="0" y="0"/>
                </a:lnTo>
                <a:close/>
              </a:path>
            </a:pathLst>
          </a:custGeom>
          <a:solidFill>
            <a:srgbClr val="F6921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572000" y="4495800"/>
            <a:ext cx="736600" cy="990600"/>
          </a:xfrm>
          <a:custGeom>
            <a:avLst/>
            <a:gdLst/>
            <a:ahLst/>
            <a:cxnLst/>
            <a:rect l="l" t="t" r="r" b="b"/>
            <a:pathLst>
              <a:path w="736600" h="990600">
                <a:moveTo>
                  <a:pt x="0" y="0"/>
                </a:moveTo>
                <a:lnTo>
                  <a:pt x="736600" y="0"/>
                </a:lnTo>
                <a:lnTo>
                  <a:pt x="736600" y="990600"/>
                </a:lnTo>
                <a:lnTo>
                  <a:pt x="0" y="990600"/>
                </a:lnTo>
                <a:lnTo>
                  <a:pt x="0" y="0"/>
                </a:lnTo>
                <a:close/>
              </a:path>
            </a:pathLst>
          </a:custGeom>
          <a:solidFill>
            <a:srgbClr val="F6921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045200" y="4495800"/>
            <a:ext cx="736600" cy="990600"/>
          </a:xfrm>
          <a:custGeom>
            <a:avLst/>
            <a:gdLst/>
            <a:ahLst/>
            <a:cxnLst/>
            <a:rect l="l" t="t" r="r" b="b"/>
            <a:pathLst>
              <a:path w="736600" h="990600">
                <a:moveTo>
                  <a:pt x="0" y="0"/>
                </a:moveTo>
                <a:lnTo>
                  <a:pt x="736600" y="0"/>
                </a:lnTo>
                <a:lnTo>
                  <a:pt x="736600" y="990600"/>
                </a:lnTo>
                <a:lnTo>
                  <a:pt x="0" y="990600"/>
                </a:lnTo>
                <a:lnTo>
                  <a:pt x="0" y="0"/>
                </a:lnTo>
                <a:close/>
              </a:path>
            </a:pathLst>
          </a:custGeom>
          <a:solidFill>
            <a:srgbClr val="F6921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518400" y="4495800"/>
            <a:ext cx="736600" cy="990600"/>
          </a:xfrm>
          <a:custGeom>
            <a:avLst/>
            <a:gdLst/>
            <a:ahLst/>
            <a:cxnLst/>
            <a:rect l="l" t="t" r="r" b="b"/>
            <a:pathLst>
              <a:path w="736600" h="990600">
                <a:moveTo>
                  <a:pt x="0" y="0"/>
                </a:moveTo>
                <a:lnTo>
                  <a:pt x="736600" y="0"/>
                </a:lnTo>
                <a:lnTo>
                  <a:pt x="736600" y="990600"/>
                </a:lnTo>
                <a:lnTo>
                  <a:pt x="0" y="990600"/>
                </a:lnTo>
                <a:lnTo>
                  <a:pt x="0" y="0"/>
                </a:lnTo>
                <a:close/>
              </a:path>
            </a:pathLst>
          </a:custGeom>
          <a:solidFill>
            <a:srgbClr val="F6921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85823" y="1522412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350" y="0"/>
                </a:lnTo>
              </a:path>
            </a:pathLst>
          </a:custGeom>
          <a:ln w="6350">
            <a:solidFill>
              <a:srgbClr val="F68F1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88998" y="2514600"/>
            <a:ext cx="0" cy="2974975"/>
          </a:xfrm>
          <a:custGeom>
            <a:avLst/>
            <a:gdLst/>
            <a:ahLst/>
            <a:cxnLst/>
            <a:rect l="l" t="t" r="r" b="b"/>
            <a:pathLst>
              <a:path h="2974975">
                <a:moveTo>
                  <a:pt x="0" y="0"/>
                </a:moveTo>
                <a:lnTo>
                  <a:pt x="0" y="2974975"/>
                </a:lnTo>
              </a:path>
            </a:pathLst>
          </a:custGeom>
          <a:ln w="6350">
            <a:solidFill>
              <a:srgbClr val="F68F1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622425" y="1522412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350" y="0"/>
                </a:lnTo>
              </a:path>
            </a:pathLst>
          </a:custGeom>
          <a:ln w="6350">
            <a:solidFill>
              <a:srgbClr val="F68F1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625600" y="2514600"/>
            <a:ext cx="0" cy="2974975"/>
          </a:xfrm>
          <a:custGeom>
            <a:avLst/>
            <a:gdLst/>
            <a:ahLst/>
            <a:cxnLst/>
            <a:rect l="l" t="t" r="r" b="b"/>
            <a:pathLst>
              <a:path h="2974975">
                <a:moveTo>
                  <a:pt x="0" y="0"/>
                </a:moveTo>
                <a:lnTo>
                  <a:pt x="0" y="2974975"/>
                </a:lnTo>
              </a:path>
            </a:pathLst>
          </a:custGeom>
          <a:ln w="6350">
            <a:solidFill>
              <a:srgbClr val="F68F1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359025" y="1522412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350" y="0"/>
                </a:lnTo>
              </a:path>
            </a:pathLst>
          </a:custGeom>
          <a:ln w="6350">
            <a:solidFill>
              <a:srgbClr val="F68F1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362200" y="2514600"/>
            <a:ext cx="0" cy="2974975"/>
          </a:xfrm>
          <a:custGeom>
            <a:avLst/>
            <a:gdLst/>
            <a:ahLst/>
            <a:cxnLst/>
            <a:rect l="l" t="t" r="r" b="b"/>
            <a:pathLst>
              <a:path h="2974975">
                <a:moveTo>
                  <a:pt x="0" y="0"/>
                </a:moveTo>
                <a:lnTo>
                  <a:pt x="0" y="2974975"/>
                </a:lnTo>
              </a:path>
            </a:pathLst>
          </a:custGeom>
          <a:ln w="6350">
            <a:solidFill>
              <a:srgbClr val="F68F1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095625" y="1522412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350" y="0"/>
                </a:lnTo>
              </a:path>
            </a:pathLst>
          </a:custGeom>
          <a:ln w="6350">
            <a:solidFill>
              <a:srgbClr val="F68F1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098800" y="2514600"/>
            <a:ext cx="0" cy="2974975"/>
          </a:xfrm>
          <a:custGeom>
            <a:avLst/>
            <a:gdLst/>
            <a:ahLst/>
            <a:cxnLst/>
            <a:rect l="l" t="t" r="r" b="b"/>
            <a:pathLst>
              <a:path h="2974975">
                <a:moveTo>
                  <a:pt x="0" y="0"/>
                </a:moveTo>
                <a:lnTo>
                  <a:pt x="0" y="2974975"/>
                </a:lnTo>
              </a:path>
            </a:pathLst>
          </a:custGeom>
          <a:ln w="6350">
            <a:solidFill>
              <a:srgbClr val="F68F1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832225" y="1522412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350" y="0"/>
                </a:lnTo>
              </a:path>
            </a:pathLst>
          </a:custGeom>
          <a:ln w="6350">
            <a:solidFill>
              <a:srgbClr val="F68F1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835400" y="2514600"/>
            <a:ext cx="0" cy="2974975"/>
          </a:xfrm>
          <a:custGeom>
            <a:avLst/>
            <a:gdLst/>
            <a:ahLst/>
            <a:cxnLst/>
            <a:rect l="l" t="t" r="r" b="b"/>
            <a:pathLst>
              <a:path h="2974975">
                <a:moveTo>
                  <a:pt x="0" y="0"/>
                </a:moveTo>
                <a:lnTo>
                  <a:pt x="0" y="2974975"/>
                </a:lnTo>
              </a:path>
            </a:pathLst>
          </a:custGeom>
          <a:ln w="6350">
            <a:solidFill>
              <a:srgbClr val="F68F1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572000" y="1520825"/>
            <a:ext cx="0" cy="3968750"/>
          </a:xfrm>
          <a:custGeom>
            <a:avLst/>
            <a:gdLst/>
            <a:ahLst/>
            <a:cxnLst/>
            <a:rect l="l" t="t" r="r" b="b"/>
            <a:pathLst>
              <a:path h="3968750">
                <a:moveTo>
                  <a:pt x="0" y="0"/>
                </a:moveTo>
                <a:lnTo>
                  <a:pt x="0" y="3968750"/>
                </a:lnTo>
              </a:path>
            </a:pathLst>
          </a:custGeom>
          <a:ln w="6350">
            <a:solidFill>
              <a:srgbClr val="F68F1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305425" y="1522412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350" y="0"/>
                </a:lnTo>
              </a:path>
            </a:pathLst>
          </a:custGeom>
          <a:ln w="6350">
            <a:solidFill>
              <a:srgbClr val="F68F1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308600" y="2514600"/>
            <a:ext cx="0" cy="2974975"/>
          </a:xfrm>
          <a:custGeom>
            <a:avLst/>
            <a:gdLst/>
            <a:ahLst/>
            <a:cxnLst/>
            <a:rect l="l" t="t" r="r" b="b"/>
            <a:pathLst>
              <a:path h="2974975">
                <a:moveTo>
                  <a:pt x="0" y="0"/>
                </a:moveTo>
                <a:lnTo>
                  <a:pt x="0" y="2974975"/>
                </a:lnTo>
              </a:path>
            </a:pathLst>
          </a:custGeom>
          <a:ln w="6350">
            <a:solidFill>
              <a:srgbClr val="F68F1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042025" y="1522412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350" y="0"/>
                </a:lnTo>
              </a:path>
            </a:pathLst>
          </a:custGeom>
          <a:ln w="6350">
            <a:solidFill>
              <a:srgbClr val="F68F1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045200" y="2514600"/>
            <a:ext cx="0" cy="2974975"/>
          </a:xfrm>
          <a:custGeom>
            <a:avLst/>
            <a:gdLst/>
            <a:ahLst/>
            <a:cxnLst/>
            <a:rect l="l" t="t" r="r" b="b"/>
            <a:pathLst>
              <a:path h="2974975">
                <a:moveTo>
                  <a:pt x="0" y="0"/>
                </a:moveTo>
                <a:lnTo>
                  <a:pt x="0" y="2974975"/>
                </a:lnTo>
              </a:path>
            </a:pathLst>
          </a:custGeom>
          <a:ln w="6350">
            <a:solidFill>
              <a:srgbClr val="F68F1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778625" y="1522412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350" y="0"/>
                </a:lnTo>
              </a:path>
            </a:pathLst>
          </a:custGeom>
          <a:ln w="6350">
            <a:solidFill>
              <a:srgbClr val="F68F1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781800" y="2514600"/>
            <a:ext cx="0" cy="2974975"/>
          </a:xfrm>
          <a:custGeom>
            <a:avLst/>
            <a:gdLst/>
            <a:ahLst/>
            <a:cxnLst/>
            <a:rect l="l" t="t" r="r" b="b"/>
            <a:pathLst>
              <a:path h="2974975">
                <a:moveTo>
                  <a:pt x="0" y="0"/>
                </a:moveTo>
                <a:lnTo>
                  <a:pt x="0" y="2974975"/>
                </a:lnTo>
              </a:path>
            </a:pathLst>
          </a:custGeom>
          <a:ln w="6350">
            <a:solidFill>
              <a:srgbClr val="F68F1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515225" y="1522412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350" y="0"/>
                </a:lnTo>
              </a:path>
            </a:pathLst>
          </a:custGeom>
          <a:ln w="6350">
            <a:solidFill>
              <a:srgbClr val="F68F1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518400" y="2514600"/>
            <a:ext cx="0" cy="2974975"/>
          </a:xfrm>
          <a:custGeom>
            <a:avLst/>
            <a:gdLst/>
            <a:ahLst/>
            <a:cxnLst/>
            <a:rect l="l" t="t" r="r" b="b"/>
            <a:pathLst>
              <a:path h="2974975">
                <a:moveTo>
                  <a:pt x="0" y="0"/>
                </a:moveTo>
                <a:lnTo>
                  <a:pt x="0" y="2974975"/>
                </a:lnTo>
              </a:path>
            </a:pathLst>
          </a:custGeom>
          <a:ln w="6350">
            <a:solidFill>
              <a:srgbClr val="F68F1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251825" y="1522412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350" y="0"/>
                </a:lnTo>
              </a:path>
            </a:pathLst>
          </a:custGeom>
          <a:ln w="6350">
            <a:solidFill>
              <a:srgbClr val="F68F1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8255000" y="2514600"/>
            <a:ext cx="0" cy="2974975"/>
          </a:xfrm>
          <a:custGeom>
            <a:avLst/>
            <a:gdLst/>
            <a:ahLst/>
            <a:cxnLst/>
            <a:rect l="l" t="t" r="r" b="b"/>
            <a:pathLst>
              <a:path h="2974975">
                <a:moveTo>
                  <a:pt x="0" y="0"/>
                </a:moveTo>
                <a:lnTo>
                  <a:pt x="0" y="2974975"/>
                </a:lnTo>
              </a:path>
            </a:pathLst>
          </a:custGeom>
          <a:ln w="6350">
            <a:solidFill>
              <a:srgbClr val="F68F1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49223" y="2514600"/>
            <a:ext cx="8845550" cy="0"/>
          </a:xfrm>
          <a:custGeom>
            <a:avLst/>
            <a:gdLst/>
            <a:ahLst/>
            <a:cxnLst/>
            <a:rect l="l" t="t" r="r" b="b"/>
            <a:pathLst>
              <a:path w="8845550">
                <a:moveTo>
                  <a:pt x="0" y="0"/>
                </a:moveTo>
                <a:lnTo>
                  <a:pt x="8845550" y="0"/>
                </a:lnTo>
              </a:path>
            </a:pathLst>
          </a:custGeom>
          <a:ln w="6350">
            <a:solidFill>
              <a:srgbClr val="F68F1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49223" y="3505200"/>
            <a:ext cx="8845550" cy="0"/>
          </a:xfrm>
          <a:custGeom>
            <a:avLst/>
            <a:gdLst/>
            <a:ahLst/>
            <a:cxnLst/>
            <a:rect l="l" t="t" r="r" b="b"/>
            <a:pathLst>
              <a:path w="8845550">
                <a:moveTo>
                  <a:pt x="0" y="0"/>
                </a:moveTo>
                <a:lnTo>
                  <a:pt x="8845550" y="0"/>
                </a:lnTo>
              </a:path>
            </a:pathLst>
          </a:custGeom>
          <a:ln w="6350">
            <a:solidFill>
              <a:srgbClr val="F68F1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49223" y="4495800"/>
            <a:ext cx="8845550" cy="0"/>
          </a:xfrm>
          <a:custGeom>
            <a:avLst/>
            <a:gdLst/>
            <a:ahLst/>
            <a:cxnLst/>
            <a:rect l="l" t="t" r="r" b="b"/>
            <a:pathLst>
              <a:path w="8845550">
                <a:moveTo>
                  <a:pt x="0" y="0"/>
                </a:moveTo>
                <a:lnTo>
                  <a:pt x="8845550" y="0"/>
                </a:lnTo>
              </a:path>
            </a:pathLst>
          </a:custGeom>
          <a:ln w="6350">
            <a:solidFill>
              <a:srgbClr val="F68F1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52398" y="1520825"/>
            <a:ext cx="0" cy="3968750"/>
          </a:xfrm>
          <a:custGeom>
            <a:avLst/>
            <a:gdLst/>
            <a:ahLst/>
            <a:cxnLst/>
            <a:rect l="l" t="t" r="r" b="b"/>
            <a:pathLst>
              <a:path h="3968750">
                <a:moveTo>
                  <a:pt x="0" y="0"/>
                </a:moveTo>
                <a:lnTo>
                  <a:pt x="0" y="3968750"/>
                </a:lnTo>
              </a:path>
            </a:pathLst>
          </a:custGeom>
          <a:ln w="6350">
            <a:solidFill>
              <a:srgbClr val="F68F1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8991600" y="1520825"/>
            <a:ext cx="0" cy="3968750"/>
          </a:xfrm>
          <a:custGeom>
            <a:avLst/>
            <a:gdLst/>
            <a:ahLst/>
            <a:cxnLst/>
            <a:rect l="l" t="t" r="r" b="b"/>
            <a:pathLst>
              <a:path h="3968750">
                <a:moveTo>
                  <a:pt x="0" y="0"/>
                </a:moveTo>
                <a:lnTo>
                  <a:pt x="0" y="3968750"/>
                </a:lnTo>
              </a:path>
            </a:pathLst>
          </a:custGeom>
          <a:ln w="6350">
            <a:solidFill>
              <a:srgbClr val="F68F1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49223" y="1524000"/>
            <a:ext cx="8845550" cy="0"/>
          </a:xfrm>
          <a:custGeom>
            <a:avLst/>
            <a:gdLst/>
            <a:ahLst/>
            <a:cxnLst/>
            <a:rect l="l" t="t" r="r" b="b"/>
            <a:pathLst>
              <a:path w="8845550">
                <a:moveTo>
                  <a:pt x="0" y="0"/>
                </a:moveTo>
                <a:lnTo>
                  <a:pt x="8845550" y="0"/>
                </a:lnTo>
              </a:path>
            </a:pathLst>
          </a:custGeom>
          <a:ln w="6350">
            <a:solidFill>
              <a:srgbClr val="F68F1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49223" y="5486400"/>
            <a:ext cx="8845550" cy="0"/>
          </a:xfrm>
          <a:custGeom>
            <a:avLst/>
            <a:gdLst/>
            <a:ahLst/>
            <a:cxnLst/>
            <a:rect l="l" t="t" r="r" b="b"/>
            <a:pathLst>
              <a:path w="8845550">
                <a:moveTo>
                  <a:pt x="0" y="0"/>
                </a:moveTo>
                <a:lnTo>
                  <a:pt x="8845550" y="0"/>
                </a:lnTo>
              </a:path>
            </a:pathLst>
          </a:custGeom>
          <a:ln w="6350">
            <a:solidFill>
              <a:srgbClr val="F68F1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21920" y="1493519"/>
            <a:ext cx="4535424" cy="11064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114044" y="1764792"/>
            <a:ext cx="2602992" cy="64007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52400" y="1524000"/>
            <a:ext cx="4419600" cy="990600"/>
          </a:xfrm>
          <a:custGeom>
            <a:avLst/>
            <a:gdLst/>
            <a:ahLst/>
            <a:cxnLst/>
            <a:rect l="l" t="t" r="r" b="b"/>
            <a:pathLst>
              <a:path w="4419600" h="990600">
                <a:moveTo>
                  <a:pt x="0" y="0"/>
                </a:moveTo>
                <a:lnTo>
                  <a:pt x="4419600" y="0"/>
                </a:lnTo>
                <a:lnTo>
                  <a:pt x="4419600" y="990600"/>
                </a:lnTo>
                <a:lnTo>
                  <a:pt x="0" y="99060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52400" y="1524000"/>
            <a:ext cx="4419600" cy="990600"/>
          </a:xfrm>
          <a:custGeom>
            <a:avLst/>
            <a:gdLst/>
            <a:ahLst/>
            <a:cxnLst/>
            <a:rect l="l" t="t" r="r" b="b"/>
            <a:pathLst>
              <a:path w="4419600" h="990600">
                <a:moveTo>
                  <a:pt x="0" y="0"/>
                </a:moveTo>
                <a:lnTo>
                  <a:pt x="4419600" y="0"/>
                </a:lnTo>
                <a:lnTo>
                  <a:pt x="4419600" y="990600"/>
                </a:lnTo>
                <a:lnTo>
                  <a:pt x="0" y="9906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1280286" y="1855215"/>
            <a:ext cx="2163445" cy="318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70" dirty="0">
                <a:latin typeface="Calibri"/>
                <a:cs typeface="Calibri"/>
              </a:rPr>
              <a:t>.</a:t>
            </a:r>
            <a:r>
              <a:rPr sz="2000" b="1" spc="35" dirty="0">
                <a:latin typeface="Calibri"/>
                <a:cs typeface="Calibri"/>
              </a:rPr>
              <a:t>c</a:t>
            </a:r>
            <a:r>
              <a:rPr sz="2000" b="1" spc="6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l</a:t>
            </a:r>
            <a:r>
              <a:rPr sz="2000" b="1" spc="15" dirty="0">
                <a:latin typeface="Calibri"/>
                <a:cs typeface="Calibri"/>
              </a:rPr>
              <a:t>-</a:t>
            </a:r>
            <a:r>
              <a:rPr sz="2000" b="1" spc="80" dirty="0">
                <a:latin typeface="Calibri"/>
                <a:cs typeface="Calibri"/>
              </a:rPr>
              <a:t>md</a:t>
            </a:r>
            <a:r>
              <a:rPr sz="2000" b="1" spc="15" dirty="0">
                <a:latin typeface="Calibri"/>
                <a:cs typeface="Calibri"/>
              </a:rPr>
              <a:t>-</a:t>
            </a:r>
            <a:r>
              <a:rPr sz="2000" b="1" spc="60" dirty="0">
                <a:latin typeface="Calibri"/>
                <a:cs typeface="Calibri"/>
              </a:rPr>
              <a:t>6</a:t>
            </a:r>
            <a:r>
              <a:rPr sz="2000" b="1" spc="-75" dirty="0">
                <a:latin typeface="Calibri"/>
                <a:cs typeface="Calibri"/>
              </a:rPr>
              <a:t> </a:t>
            </a:r>
            <a:r>
              <a:rPr sz="2000" b="1" spc="-70" dirty="0">
                <a:latin typeface="Calibri"/>
                <a:cs typeface="Calibri"/>
              </a:rPr>
              <a:t>.</a:t>
            </a:r>
            <a:r>
              <a:rPr sz="2000" b="1" spc="35" dirty="0">
                <a:latin typeface="Calibri"/>
                <a:cs typeface="Calibri"/>
              </a:rPr>
              <a:t>c</a:t>
            </a:r>
            <a:r>
              <a:rPr sz="2000" b="1" spc="6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l</a:t>
            </a:r>
            <a:r>
              <a:rPr sz="2000" b="1" spc="15" dirty="0">
                <a:latin typeface="Calibri"/>
                <a:cs typeface="Calibri"/>
              </a:rPr>
              <a:t>-</a:t>
            </a:r>
            <a:r>
              <a:rPr sz="2000" b="1" spc="35" dirty="0">
                <a:latin typeface="Calibri"/>
                <a:cs typeface="Calibri"/>
              </a:rPr>
              <a:t>x</a:t>
            </a:r>
            <a:r>
              <a:rPr sz="2000" b="1" spc="50" dirty="0">
                <a:latin typeface="Calibri"/>
                <a:cs typeface="Calibri"/>
              </a:rPr>
              <a:t>s</a:t>
            </a:r>
            <a:r>
              <a:rPr sz="2000" b="1" spc="15" dirty="0">
                <a:latin typeface="Calibri"/>
                <a:cs typeface="Calibri"/>
              </a:rPr>
              <a:t>-</a:t>
            </a:r>
            <a:r>
              <a:rPr sz="2000" b="1" spc="65" dirty="0">
                <a:latin typeface="Calibri"/>
                <a:cs typeface="Calibri"/>
              </a:rPr>
              <a:t>12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4541520" y="1493519"/>
            <a:ext cx="4535424" cy="11064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607052" y="1764792"/>
            <a:ext cx="4456163" cy="64007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572000" y="1524000"/>
            <a:ext cx="4419600" cy="990600"/>
          </a:xfrm>
          <a:custGeom>
            <a:avLst/>
            <a:gdLst/>
            <a:ahLst/>
            <a:cxnLst/>
            <a:rect l="l" t="t" r="r" b="b"/>
            <a:pathLst>
              <a:path w="4419600" h="990600">
                <a:moveTo>
                  <a:pt x="0" y="0"/>
                </a:moveTo>
                <a:lnTo>
                  <a:pt x="4419600" y="0"/>
                </a:lnTo>
                <a:lnTo>
                  <a:pt x="4419600" y="990600"/>
                </a:lnTo>
                <a:lnTo>
                  <a:pt x="0" y="99060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4572000" y="1524000"/>
            <a:ext cx="4419600" cy="990600"/>
          </a:xfrm>
          <a:custGeom>
            <a:avLst/>
            <a:gdLst/>
            <a:ahLst/>
            <a:cxnLst/>
            <a:rect l="l" t="t" r="r" b="b"/>
            <a:pathLst>
              <a:path w="4419600" h="990600">
                <a:moveTo>
                  <a:pt x="0" y="0"/>
                </a:moveTo>
                <a:lnTo>
                  <a:pt x="4419600" y="0"/>
                </a:lnTo>
                <a:lnTo>
                  <a:pt x="4419600" y="990600"/>
                </a:lnTo>
                <a:lnTo>
                  <a:pt x="0" y="9906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 txBox="1"/>
          <p:nvPr/>
        </p:nvSpPr>
        <p:spPr>
          <a:xfrm>
            <a:off x="4773295" y="1855215"/>
            <a:ext cx="4015740" cy="318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70" dirty="0">
                <a:latin typeface="Calibri"/>
                <a:cs typeface="Calibri"/>
              </a:rPr>
              <a:t>.</a:t>
            </a:r>
            <a:r>
              <a:rPr sz="2000" b="1" spc="35" dirty="0">
                <a:latin typeface="Calibri"/>
                <a:cs typeface="Calibri"/>
              </a:rPr>
              <a:t>c</a:t>
            </a:r>
            <a:r>
              <a:rPr sz="2000" b="1" spc="6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l</a:t>
            </a:r>
            <a:r>
              <a:rPr sz="2000" b="1" spc="15" dirty="0">
                <a:latin typeface="Calibri"/>
                <a:cs typeface="Calibri"/>
              </a:rPr>
              <a:t>-</a:t>
            </a:r>
            <a:r>
              <a:rPr sz="2000" b="1" spc="20" dirty="0">
                <a:latin typeface="Calibri"/>
                <a:cs typeface="Calibri"/>
              </a:rPr>
              <a:t>l</a:t>
            </a:r>
            <a:r>
              <a:rPr sz="2000" b="1" spc="200" dirty="0">
                <a:latin typeface="Calibri"/>
                <a:cs typeface="Calibri"/>
              </a:rPr>
              <a:t>g</a:t>
            </a:r>
            <a:r>
              <a:rPr sz="2000" b="1" spc="15" dirty="0">
                <a:latin typeface="Calibri"/>
                <a:cs typeface="Calibri"/>
              </a:rPr>
              <a:t>-</a:t>
            </a:r>
            <a:r>
              <a:rPr sz="2000" b="1" spc="60" dirty="0">
                <a:latin typeface="Calibri"/>
                <a:cs typeface="Calibri"/>
              </a:rPr>
              <a:t>3</a:t>
            </a:r>
            <a:r>
              <a:rPr sz="2000" b="1" spc="-75" dirty="0">
                <a:latin typeface="Calibri"/>
                <a:cs typeface="Calibri"/>
              </a:rPr>
              <a:t> </a:t>
            </a:r>
            <a:r>
              <a:rPr sz="2000" b="1" spc="-70" dirty="0">
                <a:latin typeface="Calibri"/>
                <a:cs typeface="Calibri"/>
              </a:rPr>
              <a:t>.</a:t>
            </a:r>
            <a:r>
              <a:rPr sz="2000" b="1" spc="35" dirty="0">
                <a:latin typeface="Calibri"/>
                <a:cs typeface="Calibri"/>
              </a:rPr>
              <a:t>c</a:t>
            </a:r>
            <a:r>
              <a:rPr sz="2000" b="1" spc="6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l</a:t>
            </a:r>
            <a:r>
              <a:rPr sz="2000" b="1" spc="15" dirty="0">
                <a:latin typeface="Calibri"/>
                <a:cs typeface="Calibri"/>
              </a:rPr>
              <a:t>-</a:t>
            </a:r>
            <a:r>
              <a:rPr sz="2000" b="1" spc="80" dirty="0">
                <a:latin typeface="Calibri"/>
                <a:cs typeface="Calibri"/>
              </a:rPr>
              <a:t>md</a:t>
            </a:r>
            <a:r>
              <a:rPr sz="2000" b="1" spc="15" dirty="0">
                <a:latin typeface="Calibri"/>
                <a:cs typeface="Calibri"/>
              </a:rPr>
              <a:t>-</a:t>
            </a:r>
            <a:r>
              <a:rPr sz="2000" b="1" spc="60" dirty="0">
                <a:latin typeface="Calibri"/>
                <a:cs typeface="Calibri"/>
              </a:rPr>
              <a:t>6</a:t>
            </a:r>
            <a:r>
              <a:rPr sz="2000" b="1" spc="-75" dirty="0">
                <a:latin typeface="Calibri"/>
                <a:cs typeface="Calibri"/>
              </a:rPr>
              <a:t> </a:t>
            </a:r>
            <a:r>
              <a:rPr sz="2000" b="1" spc="-70" dirty="0">
                <a:latin typeface="Calibri"/>
                <a:cs typeface="Calibri"/>
              </a:rPr>
              <a:t>.</a:t>
            </a:r>
            <a:r>
              <a:rPr sz="2000" b="1" spc="35" dirty="0">
                <a:latin typeface="Calibri"/>
                <a:cs typeface="Calibri"/>
              </a:rPr>
              <a:t>c</a:t>
            </a:r>
            <a:r>
              <a:rPr sz="2000" b="1" spc="6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l</a:t>
            </a:r>
            <a:r>
              <a:rPr sz="2000" b="1" spc="15" dirty="0">
                <a:latin typeface="Calibri"/>
                <a:cs typeface="Calibri"/>
              </a:rPr>
              <a:t>-</a:t>
            </a:r>
            <a:r>
              <a:rPr sz="2000" b="1" spc="55" dirty="0">
                <a:latin typeface="Calibri"/>
                <a:cs typeface="Calibri"/>
              </a:rPr>
              <a:t>sm</a:t>
            </a:r>
            <a:r>
              <a:rPr sz="2000" b="1" spc="20" dirty="0">
                <a:latin typeface="Calibri"/>
                <a:cs typeface="Calibri"/>
              </a:rPr>
              <a:t>-</a:t>
            </a:r>
            <a:r>
              <a:rPr sz="2000" b="1" spc="60" dirty="0">
                <a:latin typeface="Calibri"/>
                <a:cs typeface="Calibri"/>
              </a:rPr>
              <a:t>4</a:t>
            </a:r>
            <a:r>
              <a:rPr sz="2000" b="1" spc="-65" dirty="0">
                <a:latin typeface="Calibri"/>
                <a:cs typeface="Calibri"/>
              </a:rPr>
              <a:t> </a:t>
            </a:r>
            <a:r>
              <a:rPr sz="2000" b="1" spc="-70" dirty="0">
                <a:latin typeface="Calibri"/>
                <a:cs typeface="Calibri"/>
              </a:rPr>
              <a:t>.</a:t>
            </a:r>
            <a:r>
              <a:rPr sz="2000" b="1" spc="35" dirty="0">
                <a:latin typeface="Calibri"/>
                <a:cs typeface="Calibri"/>
              </a:rPr>
              <a:t>c</a:t>
            </a:r>
            <a:r>
              <a:rPr sz="2000" b="1" spc="6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l</a:t>
            </a:r>
            <a:r>
              <a:rPr sz="2000" b="1" spc="15" dirty="0">
                <a:latin typeface="Calibri"/>
                <a:cs typeface="Calibri"/>
              </a:rPr>
              <a:t>-</a:t>
            </a:r>
            <a:r>
              <a:rPr sz="2000" b="1" spc="35" dirty="0">
                <a:latin typeface="Calibri"/>
                <a:cs typeface="Calibri"/>
              </a:rPr>
              <a:t>x</a:t>
            </a:r>
            <a:r>
              <a:rPr sz="2000" b="1" spc="50" dirty="0">
                <a:latin typeface="Calibri"/>
                <a:cs typeface="Calibri"/>
              </a:rPr>
              <a:t>s</a:t>
            </a:r>
            <a:r>
              <a:rPr sz="2000" b="1" spc="15" dirty="0">
                <a:latin typeface="Calibri"/>
                <a:cs typeface="Calibri"/>
              </a:rPr>
              <a:t>-</a:t>
            </a:r>
            <a:r>
              <a:rPr sz="2000" b="1" spc="60" dirty="0">
                <a:latin typeface="Calibri"/>
                <a:cs typeface="Calibri"/>
              </a:rPr>
              <a:t>3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夏至">
  <a:themeElements>
    <a:clrScheme name="夏至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夏至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夏至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4</TotalTime>
  <Words>208</Words>
  <Application>Microsoft Office PowerPoint</Application>
  <PresentationFormat>如螢幕大小 (4:3)</PresentationFormat>
  <Paragraphs>84</Paragraphs>
  <Slides>15</Slides>
  <Notes>0</Notes>
  <HiddenSlides>1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16" baseType="lpstr">
      <vt:lpstr>夏至</vt:lpstr>
      <vt:lpstr>Bootstrap 3</vt:lpstr>
      <vt:lpstr>Agenda</vt:lpstr>
      <vt:lpstr>投影片 3</vt:lpstr>
      <vt:lpstr>投影片 4</vt:lpstr>
      <vt:lpstr>The Bootstrap Grid System</vt:lpstr>
      <vt:lpstr>The Bootstrap Grid System</vt:lpstr>
      <vt:lpstr>投影片 7</vt:lpstr>
      <vt:lpstr>Multiple Grids</vt:lpstr>
      <vt:lpstr>Multiple Grids</vt:lpstr>
      <vt:lpstr>投影片 10</vt:lpstr>
      <vt:lpstr>投影片 11</vt:lpstr>
      <vt:lpstr>投影片 12</vt:lpstr>
      <vt:lpstr>投影片 13</vt:lpstr>
      <vt:lpstr>投影片 14</vt:lpstr>
      <vt:lpstr>Summary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subject>From raw Ajax to ASP.NET</dc:subject>
  <dc:creator>Shawn Wildermuth</dc:creator>
  <cp:lastModifiedBy>cafeburger</cp:lastModifiedBy>
  <cp:revision>2</cp:revision>
  <dcterms:created xsi:type="dcterms:W3CDTF">2015-09-20T15:18:34Z</dcterms:created>
  <dcterms:modified xsi:type="dcterms:W3CDTF">2015-09-20T14:38:01Z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2013-11-04T00:00:00Z</vt:filetime>
  </property>
  <property fmtid="{D5CDD505-2E9C-101B-9397-08002B2CF9AE}" pid="3" name="Creator">
    <vt:lpwstr>Acrobat PDFMaker 11 for PowerPoint</vt:lpwstr>
  </property>
  <property fmtid="{D5CDD505-2E9C-101B-9397-08002B2CF9AE}" pid="4" name="LastSaved">
    <vt:filetime>2015-09-20T00:00:00Z</vt:filetime>
  </property>
</Properties>
</file>