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9144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2" name="副標題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9/20/2015</a:t>
            </a:fld>
            <a:endParaRPr lang="en-US"/>
          </a:p>
        </p:txBody>
      </p:sp>
      <p:sp>
        <p:nvSpPr>
          <p:cNvPr id="20" name="頁尾版面配置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8" name="橢圓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9/20/2015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9/20/2015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9/20/2015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9/20/2015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9/20/2015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9/20/2015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9/20/2015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9/20/2015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9/20/2015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9/20/2015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9/20/2015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9" name="流程圖: 程序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圖: 程序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形圖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甜甜圈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標題版面配置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24" name="日期版面配置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9/20/2015</a:t>
            </a:fld>
            <a:endParaRPr 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43320" y="1915795"/>
            <a:ext cx="2134870" cy="48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65" dirty="0"/>
              <a:t>B</a:t>
            </a:r>
            <a:r>
              <a:rPr sz="3200" spc="-170" dirty="0"/>
              <a:t>ootst</a:t>
            </a:r>
            <a:r>
              <a:rPr sz="3200" spc="-155" dirty="0"/>
              <a:t>r</a:t>
            </a:r>
            <a:r>
              <a:rPr sz="3200" spc="-165" dirty="0"/>
              <a:t>ap</a:t>
            </a:r>
            <a:r>
              <a:rPr sz="3200" spc="-300" dirty="0"/>
              <a:t> </a:t>
            </a:r>
            <a:r>
              <a:rPr sz="3200" spc="-265" dirty="0"/>
              <a:t>3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4923205" y="2699511"/>
            <a:ext cx="345567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8625">
              <a:lnSpc>
                <a:spcPct val="100000"/>
              </a:lnSpc>
            </a:pPr>
            <a:r>
              <a:rPr sz="2000" spc="-105" dirty="0">
                <a:latin typeface="Calibri"/>
                <a:cs typeface="Calibri"/>
              </a:rPr>
              <a:t>M</a:t>
            </a:r>
            <a:r>
              <a:rPr sz="2000" spc="60" dirty="0">
                <a:latin typeface="Calibri"/>
                <a:cs typeface="Calibri"/>
              </a:rPr>
              <a:t>o</a:t>
            </a:r>
            <a:r>
              <a:rPr sz="2000" spc="55" dirty="0">
                <a:latin typeface="Calibri"/>
                <a:cs typeface="Calibri"/>
              </a:rPr>
              <a:t>d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10" dirty="0">
                <a:latin typeface="Calibri"/>
                <a:cs typeface="Calibri"/>
              </a:rPr>
              <a:t>l</a:t>
            </a:r>
            <a:r>
              <a:rPr sz="2000" spc="5" dirty="0">
                <a:latin typeface="Calibri"/>
                <a:cs typeface="Calibri"/>
              </a:rPr>
              <a:t>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3: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</a:t>
            </a:r>
            <a:r>
              <a:rPr sz="2000" spc="30" dirty="0">
                <a:latin typeface="Calibri"/>
                <a:cs typeface="Calibri"/>
              </a:rPr>
              <a:t>oo</a:t>
            </a:r>
            <a:r>
              <a:rPr sz="2000" spc="15" dirty="0">
                <a:latin typeface="Calibri"/>
                <a:cs typeface="Calibri"/>
              </a:rPr>
              <a:t>t</a:t>
            </a:r>
            <a:r>
              <a:rPr sz="2000" spc="5" dirty="0">
                <a:latin typeface="Calibri"/>
                <a:cs typeface="Calibri"/>
              </a:rPr>
              <a:t>s</a:t>
            </a:r>
            <a:r>
              <a:rPr sz="2000" spc="-15" dirty="0">
                <a:latin typeface="Calibri"/>
                <a:cs typeface="Calibri"/>
              </a:rPr>
              <a:t>tr</a:t>
            </a:r>
            <a:r>
              <a:rPr sz="2000" spc="-35" dirty="0">
                <a:latin typeface="Calibri"/>
                <a:cs typeface="Calibri"/>
              </a:rPr>
              <a:t>a</a:t>
            </a:r>
            <a:r>
              <a:rPr sz="2000" spc="90" dirty="0">
                <a:latin typeface="Calibri"/>
                <a:cs typeface="Calibri"/>
              </a:rPr>
              <a:t>p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3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si</a:t>
            </a:r>
            <a:r>
              <a:rPr sz="2000" spc="50" dirty="0">
                <a:latin typeface="Calibri"/>
                <a:cs typeface="Calibri"/>
              </a:rPr>
              <a:t>c</a:t>
            </a:r>
            <a:r>
              <a:rPr sz="2000" spc="10" dirty="0">
                <a:latin typeface="Calibri"/>
                <a:cs typeface="Calibri"/>
              </a:rPr>
              <a:t>s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65" dirty="0"/>
              <a:t>S</a:t>
            </a:r>
            <a:r>
              <a:rPr spc="-165" dirty="0"/>
              <a:t>u</a:t>
            </a:r>
            <a:r>
              <a:rPr spc="-290" dirty="0"/>
              <a:t>mm</a:t>
            </a:r>
            <a:r>
              <a:rPr spc="-185" dirty="0"/>
              <a:t>a</a:t>
            </a:r>
            <a:r>
              <a:rPr spc="-150" dirty="0"/>
              <a:t>r</a:t>
            </a:r>
            <a:r>
              <a:rPr spc="-155" dirty="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05635"/>
            <a:ext cx="7990840" cy="3257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5600" algn="l"/>
              </a:tabLst>
            </a:pPr>
            <a:r>
              <a:rPr sz="2000" b="1" spc="25" dirty="0">
                <a:latin typeface="Calibri"/>
                <a:cs typeface="Calibri"/>
              </a:rPr>
              <a:t>B</a:t>
            </a:r>
            <a:r>
              <a:rPr sz="2000" b="1" spc="45" dirty="0">
                <a:latin typeface="Calibri"/>
                <a:cs typeface="Calibri"/>
              </a:rPr>
              <a:t>oo</a:t>
            </a:r>
            <a:r>
              <a:rPr sz="2000" b="1" spc="15" dirty="0">
                <a:latin typeface="Calibri"/>
                <a:cs typeface="Calibri"/>
              </a:rPr>
              <a:t>tst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30" dirty="0">
                <a:latin typeface="Calibri"/>
                <a:cs typeface="Calibri"/>
              </a:rPr>
              <a:t>a</a:t>
            </a:r>
            <a:r>
              <a:rPr sz="2000" b="1" spc="95" dirty="0">
                <a:latin typeface="Calibri"/>
                <a:cs typeface="Calibri"/>
              </a:rPr>
              <a:t>p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60" dirty="0">
                <a:latin typeface="Calibri"/>
                <a:cs typeface="Calibri"/>
              </a:rPr>
              <a:t>3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B</a:t>
            </a:r>
            <a:r>
              <a:rPr sz="2000" b="1" spc="30" dirty="0">
                <a:latin typeface="Calibri"/>
                <a:cs typeface="Calibri"/>
              </a:rPr>
              <a:t>a</a:t>
            </a:r>
            <a:r>
              <a:rPr sz="2000" b="1" spc="25" dirty="0">
                <a:latin typeface="Calibri"/>
                <a:cs typeface="Calibri"/>
              </a:rPr>
              <a:t>si</a:t>
            </a:r>
            <a:r>
              <a:rPr sz="2000" b="1" spc="60" dirty="0">
                <a:latin typeface="Calibri"/>
                <a:cs typeface="Calibri"/>
              </a:rPr>
              <a:t>c</a:t>
            </a:r>
            <a:r>
              <a:rPr sz="2000" b="1" spc="3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"/>
              </a:spcBef>
              <a:buFont typeface="Wingdings"/>
              <a:buChar char=""/>
            </a:pPr>
            <a:endParaRPr sz="17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SzPct val="50000"/>
              <a:buFont typeface="Wingdings"/>
              <a:buChar char=""/>
              <a:tabLst>
                <a:tab pos="756920" algn="l"/>
              </a:tabLst>
            </a:pPr>
            <a:r>
              <a:rPr sz="1800" spc="45" dirty="0">
                <a:latin typeface="Calibri"/>
                <a:cs typeface="Calibri"/>
              </a:rPr>
              <a:t>O</a:t>
            </a:r>
            <a:r>
              <a:rPr sz="1800" spc="40" dirty="0">
                <a:latin typeface="Calibri"/>
                <a:cs typeface="Calibri"/>
              </a:rPr>
              <a:t>u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of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25" dirty="0">
                <a:latin typeface="Calibri"/>
                <a:cs typeface="Calibri"/>
              </a:rPr>
              <a:t>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55" dirty="0">
                <a:latin typeface="Calibri"/>
                <a:cs typeface="Calibri"/>
              </a:rPr>
              <a:t>bo</a:t>
            </a:r>
            <a:r>
              <a:rPr sz="1800" spc="50" dirty="0">
                <a:latin typeface="Calibri"/>
                <a:cs typeface="Calibri"/>
              </a:rPr>
              <a:t>x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40" dirty="0">
                <a:latin typeface="Calibri"/>
                <a:cs typeface="Calibri"/>
              </a:rPr>
              <a:t>x</a:t>
            </a:r>
            <a:r>
              <a:rPr sz="1800" spc="35" dirty="0">
                <a:latin typeface="Calibri"/>
                <a:cs typeface="Calibri"/>
              </a:rPr>
              <a:t>pe</a:t>
            </a:r>
            <a:r>
              <a:rPr sz="1800" spc="-4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ie</a:t>
            </a:r>
            <a:r>
              <a:rPr sz="1800" spc="40" dirty="0">
                <a:latin typeface="Calibri"/>
                <a:cs typeface="Calibri"/>
              </a:rPr>
              <a:t>nc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30" dirty="0">
                <a:latin typeface="Calibri"/>
                <a:cs typeface="Calibri"/>
              </a:rPr>
              <a:t>w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50" dirty="0">
                <a:latin typeface="Calibri"/>
                <a:cs typeface="Calibri"/>
              </a:rPr>
              <a:t>h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Boot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45" dirty="0">
                <a:latin typeface="Calibri"/>
                <a:cs typeface="Calibri"/>
              </a:rPr>
              <a:t>r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40" dirty="0">
                <a:latin typeface="Calibri"/>
                <a:cs typeface="Calibri"/>
              </a:rPr>
              <a:t>p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3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25" dirty="0">
                <a:latin typeface="Calibri"/>
                <a:cs typeface="Calibri"/>
              </a:rPr>
              <a:t>ni</a:t>
            </a:r>
            <a:r>
              <a:rPr sz="1800" spc="4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55" dirty="0">
                <a:latin typeface="Calibri"/>
                <a:cs typeface="Calibri"/>
              </a:rPr>
              <a:t>…</a:t>
            </a:r>
            <a:endParaRPr sz="1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"/>
              </a:spcBef>
              <a:buFont typeface="Wingdings"/>
              <a:buChar char=""/>
            </a:pPr>
            <a:endParaRPr sz="225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SzPct val="50000"/>
              <a:buFont typeface="Wingdings"/>
              <a:buChar char=""/>
              <a:tabLst>
                <a:tab pos="756920" algn="l"/>
              </a:tabLst>
            </a:pPr>
            <a:r>
              <a:rPr sz="1800" spc="555" dirty="0">
                <a:latin typeface="Calibri"/>
                <a:cs typeface="Calibri"/>
              </a:rPr>
              <a:t>…</a:t>
            </a:r>
            <a:r>
              <a:rPr sz="1800" spc="55" dirty="0">
                <a:latin typeface="Calibri"/>
                <a:cs typeface="Calibri"/>
              </a:rPr>
              <a:t>b</a:t>
            </a:r>
            <a:r>
              <a:rPr sz="1800" spc="60" dirty="0">
                <a:latin typeface="Calibri"/>
                <a:cs typeface="Calibri"/>
              </a:rPr>
              <a:t>u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55" dirty="0">
                <a:latin typeface="Calibri"/>
                <a:cs typeface="Calibri"/>
              </a:rPr>
              <a:t>b</a:t>
            </a:r>
            <a:r>
              <a:rPr sz="1800" spc="50" dirty="0">
                <a:latin typeface="Calibri"/>
                <a:cs typeface="Calibri"/>
              </a:rPr>
              <a:t>y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5" dirty="0">
                <a:latin typeface="Calibri"/>
                <a:cs typeface="Calibri"/>
              </a:rPr>
              <a:t>m</a:t>
            </a:r>
            <a:r>
              <a:rPr sz="1800" spc="10" dirty="0">
                <a:latin typeface="Calibri"/>
                <a:cs typeface="Calibri"/>
              </a:rPr>
              <a:t>br</a:t>
            </a:r>
            <a:r>
              <a:rPr sz="1800" spc="20" dirty="0">
                <a:latin typeface="Calibri"/>
                <a:cs typeface="Calibri"/>
              </a:rPr>
              <a:t>ac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105" dirty="0">
                <a:latin typeface="Calibri"/>
                <a:cs typeface="Calibri"/>
              </a:rPr>
              <a:t>n</a:t>
            </a:r>
            <a:r>
              <a:rPr sz="1800" spc="100" dirty="0">
                <a:latin typeface="Calibri"/>
                <a:cs typeface="Calibri"/>
              </a:rPr>
              <a:t>g</a:t>
            </a:r>
            <a:r>
              <a:rPr sz="1800" spc="-10" dirty="0">
                <a:latin typeface="Calibri"/>
                <a:cs typeface="Calibri"/>
              </a:rPr>
              <a:t> t</a:t>
            </a:r>
            <a:r>
              <a:rPr sz="1800" spc="25" dirty="0">
                <a:latin typeface="Calibri"/>
                <a:cs typeface="Calibri"/>
              </a:rPr>
              <a:t>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40" dirty="0">
                <a:latin typeface="Calibri"/>
                <a:cs typeface="Calibri"/>
              </a:rPr>
              <a:t>c</a:t>
            </a:r>
            <a:r>
              <a:rPr sz="1800" spc="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4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55" dirty="0">
                <a:latin typeface="Calibri"/>
                <a:cs typeface="Calibri"/>
              </a:rPr>
              <a:t>b</a:t>
            </a:r>
            <a:r>
              <a:rPr sz="1800" spc="60" dirty="0">
                <a:latin typeface="Calibri"/>
                <a:cs typeface="Calibri"/>
              </a:rPr>
              <a:t>u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es</a:t>
            </a:r>
            <a:r>
              <a:rPr sz="1800" spc="-80" dirty="0">
                <a:latin typeface="Calibri"/>
                <a:cs typeface="Calibri"/>
              </a:rPr>
              <a:t>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30" dirty="0">
                <a:latin typeface="Calibri"/>
                <a:cs typeface="Calibri"/>
              </a:rPr>
              <a:t>y</a:t>
            </a:r>
            <a:r>
              <a:rPr sz="1800" spc="35" dirty="0">
                <a:latin typeface="Calibri"/>
                <a:cs typeface="Calibri"/>
              </a:rPr>
              <a:t>o</a:t>
            </a:r>
            <a:r>
              <a:rPr sz="1800" spc="40" dirty="0">
                <a:latin typeface="Calibri"/>
                <a:cs typeface="Calibri"/>
              </a:rPr>
              <a:t>u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40" dirty="0">
                <a:latin typeface="Calibri"/>
                <a:cs typeface="Calibri"/>
              </a:rPr>
              <a:t>c</a:t>
            </a:r>
            <a:r>
              <a:rPr sz="1800" spc="20" dirty="0">
                <a:latin typeface="Calibri"/>
                <a:cs typeface="Calibri"/>
              </a:rPr>
              <a:t>a</a:t>
            </a:r>
            <a:r>
              <a:rPr sz="1800" spc="30" dirty="0">
                <a:latin typeface="Calibri"/>
                <a:cs typeface="Calibri"/>
              </a:rPr>
              <a:t>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55" dirty="0">
                <a:latin typeface="Calibri"/>
                <a:cs typeface="Calibri"/>
              </a:rPr>
              <a:t>m</a:t>
            </a:r>
            <a:r>
              <a:rPr sz="1800" spc="5" dirty="0">
                <a:latin typeface="Calibri"/>
                <a:cs typeface="Calibri"/>
              </a:rPr>
              <a:t>ak</a:t>
            </a:r>
            <a:r>
              <a:rPr sz="1800" spc="10" dirty="0">
                <a:latin typeface="Calibri"/>
                <a:cs typeface="Calibri"/>
              </a:rPr>
              <a:t>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t </a:t>
            </a:r>
            <a:r>
              <a:rPr sz="1800" spc="5" dirty="0">
                <a:latin typeface="Calibri"/>
                <a:cs typeface="Calibri"/>
              </a:rPr>
              <a:t>l</a:t>
            </a:r>
            <a:r>
              <a:rPr sz="1800" spc="30" dirty="0">
                <a:latin typeface="Calibri"/>
                <a:cs typeface="Calibri"/>
              </a:rPr>
              <a:t>ook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40" dirty="0">
                <a:latin typeface="Calibri"/>
                <a:cs typeface="Calibri"/>
              </a:rPr>
              <a:t>xc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35" dirty="0">
                <a:latin typeface="Calibri"/>
                <a:cs typeface="Calibri"/>
              </a:rPr>
              <a:t>p</a:t>
            </a:r>
            <a:r>
              <a:rPr sz="1800" spc="2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20" dirty="0">
                <a:latin typeface="Calibri"/>
                <a:cs typeface="Calibri"/>
              </a:rPr>
              <a:t>onal</a:t>
            </a:r>
            <a:endParaRPr sz="1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"/>
              </a:spcBef>
              <a:buFont typeface="Wingdings"/>
              <a:buChar char=""/>
            </a:pPr>
            <a:endParaRPr sz="225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SzPct val="50000"/>
              <a:buFont typeface="Wingdings"/>
              <a:buChar char=""/>
              <a:tabLst>
                <a:tab pos="756920" algn="l"/>
              </a:tabLst>
            </a:pPr>
            <a:r>
              <a:rPr sz="1800" spc="35" dirty="0">
                <a:latin typeface="Calibri"/>
                <a:cs typeface="Calibri"/>
              </a:rPr>
              <a:t>F</a:t>
            </a:r>
            <a:r>
              <a:rPr sz="1800" spc="10" dirty="0">
                <a:latin typeface="Calibri"/>
                <a:cs typeface="Calibri"/>
              </a:rPr>
              <a:t>i</a:t>
            </a:r>
            <a:r>
              <a:rPr sz="1800" spc="-15" dirty="0">
                <a:latin typeface="Calibri"/>
                <a:cs typeface="Calibri"/>
              </a:rPr>
              <a:t>r</a:t>
            </a:r>
            <a:r>
              <a:rPr sz="1800" spc="-25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-</a:t>
            </a:r>
            <a:r>
              <a:rPr sz="1800" spc="40" dirty="0">
                <a:latin typeface="Calibri"/>
                <a:cs typeface="Calibri"/>
              </a:rPr>
              <a:t>c</a:t>
            </a:r>
            <a:r>
              <a:rPr sz="1800" spc="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5" dirty="0">
                <a:latin typeface="Calibri"/>
                <a:cs typeface="Calibri"/>
              </a:rPr>
              <a:t>s 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45" dirty="0">
                <a:latin typeface="Calibri"/>
                <a:cs typeface="Calibri"/>
              </a:rPr>
              <a:t>u</a:t>
            </a:r>
            <a:r>
              <a:rPr sz="1800" spc="30" dirty="0">
                <a:latin typeface="Calibri"/>
                <a:cs typeface="Calibri"/>
              </a:rPr>
              <a:t>ppor</a:t>
            </a:r>
            <a:r>
              <a:rPr sz="1800" spc="-10" dirty="0">
                <a:latin typeface="Calibri"/>
                <a:cs typeface="Calibri"/>
              </a:rPr>
              <a:t>t </a:t>
            </a:r>
            <a:r>
              <a:rPr sz="1800" spc="-25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30" dirty="0">
                <a:latin typeface="Calibri"/>
                <a:cs typeface="Calibri"/>
              </a:rPr>
              <a:t>nav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155" dirty="0">
                <a:latin typeface="Calibri"/>
                <a:cs typeface="Calibri"/>
              </a:rPr>
              <a:t>g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ion,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spc="55" dirty="0">
                <a:latin typeface="Calibri"/>
                <a:cs typeface="Calibri"/>
              </a:rPr>
              <a:t>m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80" dirty="0">
                <a:latin typeface="Calibri"/>
                <a:cs typeface="Calibri"/>
              </a:rPr>
              <a:t>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35" dirty="0">
                <a:latin typeface="Calibri"/>
                <a:cs typeface="Calibri"/>
              </a:rPr>
              <a:t>an</a:t>
            </a:r>
            <a:r>
              <a:rPr sz="1800" spc="40" dirty="0">
                <a:latin typeface="Calibri"/>
                <a:cs typeface="Calibri"/>
              </a:rPr>
              <a:t>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25" dirty="0">
                <a:latin typeface="Calibri"/>
                <a:cs typeface="Calibri"/>
              </a:rPr>
              <a:t>abl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40" dirty="0">
                <a:latin typeface="Calibri"/>
                <a:cs typeface="Calibri"/>
              </a:rPr>
              <a:t>c</a:t>
            </a:r>
            <a:r>
              <a:rPr sz="1800" spc="20" dirty="0">
                <a:latin typeface="Calibri"/>
                <a:cs typeface="Calibri"/>
              </a:rPr>
              <a:t>a</a:t>
            </a:r>
            <a:r>
              <a:rPr sz="1800" spc="30" dirty="0">
                <a:latin typeface="Calibri"/>
                <a:cs typeface="Calibri"/>
              </a:rPr>
              <a:t>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35" dirty="0">
                <a:latin typeface="Calibri"/>
                <a:cs typeface="Calibri"/>
              </a:rPr>
              <a:t>b</a:t>
            </a:r>
            <a:r>
              <a:rPr sz="1800" spc="40" dirty="0">
                <a:latin typeface="Calibri"/>
                <a:cs typeface="Calibri"/>
              </a:rPr>
              <a:t>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4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eal</a:t>
            </a:r>
            <a:r>
              <a:rPr sz="1800" spc="5" dirty="0">
                <a:latin typeface="Calibri"/>
                <a:cs typeface="Calibri"/>
              </a:rPr>
              <a:t>l</a:t>
            </a:r>
            <a:r>
              <a:rPr sz="1800" spc="30" dirty="0">
                <a:latin typeface="Calibri"/>
                <a:cs typeface="Calibri"/>
              </a:rPr>
              <a:t>y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20" dirty="0">
                <a:latin typeface="Calibri"/>
                <a:cs typeface="Calibri"/>
              </a:rPr>
              <a:t>he</a:t>
            </a:r>
            <a:r>
              <a:rPr sz="1800" spc="5" dirty="0">
                <a:latin typeface="Calibri"/>
                <a:cs typeface="Calibri"/>
              </a:rPr>
              <a:t>l</a:t>
            </a:r>
            <a:r>
              <a:rPr sz="1800" spc="30" dirty="0">
                <a:latin typeface="Calibri"/>
                <a:cs typeface="Calibri"/>
              </a:rPr>
              <a:t>p</a:t>
            </a:r>
            <a:r>
              <a:rPr sz="1800" spc="20" dirty="0">
                <a:latin typeface="Calibri"/>
                <a:cs typeface="Calibri"/>
              </a:rPr>
              <a:t>f</a:t>
            </a:r>
            <a:r>
              <a:rPr sz="1800" spc="45" dirty="0">
                <a:latin typeface="Calibri"/>
                <a:cs typeface="Calibri"/>
              </a:rPr>
              <a:t>u</a:t>
            </a:r>
            <a:r>
              <a:rPr sz="1800" spc="10" dirty="0">
                <a:latin typeface="Calibri"/>
                <a:cs typeface="Calibri"/>
              </a:rPr>
              <a:t>l</a:t>
            </a:r>
            <a:endParaRPr sz="1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"/>
              </a:spcBef>
              <a:buFont typeface="Wingdings"/>
              <a:buChar char=""/>
            </a:pPr>
            <a:endParaRPr sz="225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SzPct val="50000"/>
              <a:buFont typeface="Wingdings"/>
              <a:buChar char=""/>
              <a:tabLst>
                <a:tab pos="756920" algn="l"/>
              </a:tabLst>
            </a:pPr>
            <a:r>
              <a:rPr sz="1800" spc="15" dirty="0">
                <a:latin typeface="Calibri"/>
                <a:cs typeface="Calibri"/>
              </a:rPr>
              <a:t>B</a:t>
            </a:r>
            <a:r>
              <a:rPr sz="1800" spc="20" dirty="0">
                <a:latin typeface="Calibri"/>
                <a:cs typeface="Calibri"/>
              </a:rPr>
              <a:t>u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70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on’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35" dirty="0">
                <a:latin typeface="Calibri"/>
                <a:cs typeface="Calibri"/>
              </a:rPr>
              <a:t>b</a:t>
            </a:r>
            <a:r>
              <a:rPr sz="1800" spc="40" dirty="0">
                <a:latin typeface="Calibri"/>
                <a:cs typeface="Calibri"/>
              </a:rPr>
              <a:t>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f</a:t>
            </a:r>
            <a:r>
              <a:rPr sz="1800" spc="-4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ai</a:t>
            </a:r>
            <a:r>
              <a:rPr sz="1800" spc="70" dirty="0">
                <a:latin typeface="Calibri"/>
                <a:cs typeface="Calibri"/>
              </a:rPr>
              <a:t>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35" dirty="0">
                <a:latin typeface="Calibri"/>
                <a:cs typeface="Calibri"/>
              </a:rPr>
              <a:t>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55" dirty="0">
                <a:latin typeface="Calibri"/>
                <a:cs typeface="Calibri"/>
              </a:rPr>
              <a:t>m</a:t>
            </a:r>
            <a:r>
              <a:rPr sz="1800" spc="5" dirty="0">
                <a:latin typeface="Calibri"/>
                <a:cs typeface="Calibri"/>
              </a:rPr>
              <a:t>ak</a:t>
            </a:r>
            <a:r>
              <a:rPr sz="1800" spc="10" dirty="0">
                <a:latin typeface="Calibri"/>
                <a:cs typeface="Calibri"/>
              </a:rPr>
              <a:t>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t </a:t>
            </a:r>
            <a:r>
              <a:rPr sz="1800" spc="30" dirty="0">
                <a:latin typeface="Calibri"/>
                <a:cs typeface="Calibri"/>
              </a:rPr>
              <a:t>y</a:t>
            </a:r>
            <a:r>
              <a:rPr sz="1800" spc="35" dirty="0">
                <a:latin typeface="Calibri"/>
                <a:cs typeface="Calibri"/>
              </a:rPr>
              <a:t>o</a:t>
            </a:r>
            <a:r>
              <a:rPr sz="1800" spc="40" dirty="0">
                <a:latin typeface="Calibri"/>
                <a:cs typeface="Calibri"/>
              </a:rPr>
              <a:t>u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30" dirty="0">
                <a:latin typeface="Calibri"/>
                <a:cs typeface="Calibri"/>
              </a:rPr>
              <a:t>ow</a:t>
            </a:r>
            <a:r>
              <a:rPr sz="1800" spc="50" dirty="0"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"/>
              </a:spcBef>
              <a:buFont typeface="Wingdings"/>
              <a:buChar char=""/>
            </a:pPr>
            <a:endParaRPr sz="225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SzPct val="50000"/>
              <a:buFont typeface="Wingdings"/>
              <a:buChar char=""/>
              <a:tabLst>
                <a:tab pos="756920" algn="l"/>
              </a:tabLst>
            </a:pPr>
            <a:r>
              <a:rPr sz="1800" spc="10" dirty="0">
                <a:latin typeface="Calibri"/>
                <a:cs typeface="Calibri"/>
              </a:rPr>
              <a:t>Boot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45" dirty="0">
                <a:latin typeface="Calibri"/>
                <a:cs typeface="Calibri"/>
              </a:rPr>
              <a:t>r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40" dirty="0">
                <a:latin typeface="Calibri"/>
                <a:cs typeface="Calibri"/>
              </a:rPr>
              <a:t>p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3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55" dirty="0">
                <a:latin typeface="Calibri"/>
                <a:cs typeface="Calibri"/>
              </a:rPr>
              <a:t>bo</a:t>
            </a:r>
            <a:r>
              <a:rPr sz="1800" spc="50" dirty="0">
                <a:latin typeface="Calibri"/>
                <a:cs typeface="Calibri"/>
              </a:rPr>
              <a:t>x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155" dirty="0">
                <a:latin typeface="Calibri"/>
                <a:cs typeface="Calibri"/>
              </a:rPr>
              <a:t>g</a:t>
            </a:r>
            <a:r>
              <a:rPr sz="1800" spc="40" dirty="0">
                <a:latin typeface="Calibri"/>
                <a:cs typeface="Calibri"/>
              </a:rPr>
              <a:t>oo</a:t>
            </a:r>
            <a:r>
              <a:rPr sz="1800" spc="45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ies</a:t>
            </a:r>
            <a:r>
              <a:rPr sz="1800" spc="-80" dirty="0">
                <a:latin typeface="Calibri"/>
                <a:cs typeface="Calibri"/>
              </a:rPr>
              <a:t>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30" dirty="0">
                <a:latin typeface="Calibri"/>
                <a:cs typeface="Calibri"/>
              </a:rPr>
              <a:t>y</a:t>
            </a:r>
            <a:r>
              <a:rPr sz="1800" spc="35" dirty="0">
                <a:latin typeface="Calibri"/>
                <a:cs typeface="Calibri"/>
              </a:rPr>
              <a:t>o</a:t>
            </a:r>
            <a:r>
              <a:rPr sz="1800" spc="40" dirty="0">
                <a:latin typeface="Calibri"/>
                <a:cs typeface="Calibri"/>
              </a:rPr>
              <a:t>u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70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on’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30" dirty="0">
                <a:latin typeface="Calibri"/>
                <a:cs typeface="Calibri"/>
              </a:rPr>
              <a:t>hav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35" dirty="0">
                <a:latin typeface="Calibri"/>
                <a:cs typeface="Calibri"/>
              </a:rPr>
              <a:t>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40" dirty="0">
                <a:latin typeface="Calibri"/>
                <a:cs typeface="Calibri"/>
              </a:rPr>
              <a:t>ov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55" dirty="0">
                <a:latin typeface="Calibri"/>
                <a:cs typeface="Calibri"/>
              </a:rPr>
              <a:t>n</a:t>
            </a:r>
            <a:r>
              <a:rPr sz="1800" spc="60" dirty="0">
                <a:latin typeface="Calibri"/>
                <a:cs typeface="Calibri"/>
              </a:rPr>
              <a:t>d</a:t>
            </a:r>
            <a:r>
              <a:rPr sz="1800" spc="45" dirty="0">
                <a:latin typeface="Calibri"/>
                <a:cs typeface="Calibri"/>
              </a:rPr>
              <a:t>u</a:t>
            </a:r>
            <a:r>
              <a:rPr sz="1800" spc="5" dirty="0">
                <a:latin typeface="Calibri"/>
                <a:cs typeface="Calibri"/>
              </a:rPr>
              <a:t>l</a:t>
            </a:r>
            <a:r>
              <a:rPr sz="1800" spc="155" dirty="0">
                <a:latin typeface="Calibri"/>
                <a:cs typeface="Calibri"/>
              </a:rPr>
              <a:t>g</a:t>
            </a:r>
            <a:r>
              <a:rPr sz="1800" spc="5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4305">
              <a:lnSpc>
                <a:spcPct val="100000"/>
              </a:lnSpc>
            </a:pPr>
            <a:r>
              <a:rPr spc="-110" dirty="0"/>
              <a:t>Ag</a:t>
            </a:r>
            <a:r>
              <a:rPr spc="-195" dirty="0"/>
              <a:t>e</a:t>
            </a:r>
            <a:r>
              <a:rPr spc="-150" dirty="0"/>
              <a:t>n</a:t>
            </a:r>
            <a:r>
              <a:rPr spc="-95" dirty="0"/>
              <a:t>d</a:t>
            </a:r>
            <a:r>
              <a:rPr spc="-204" dirty="0"/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05635"/>
            <a:ext cx="2467610" cy="3813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5600" algn="l"/>
              </a:tabLst>
            </a:pPr>
            <a:r>
              <a:rPr sz="2000" b="1" spc="25" dirty="0">
                <a:latin typeface="Calibri"/>
                <a:cs typeface="Calibri"/>
              </a:rPr>
              <a:t>B</a:t>
            </a:r>
            <a:r>
              <a:rPr sz="2000" b="1" spc="45" dirty="0">
                <a:latin typeface="Calibri"/>
                <a:cs typeface="Calibri"/>
              </a:rPr>
              <a:t>oo</a:t>
            </a:r>
            <a:r>
              <a:rPr sz="2000" b="1" spc="15" dirty="0">
                <a:latin typeface="Calibri"/>
                <a:cs typeface="Calibri"/>
              </a:rPr>
              <a:t>tst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30" dirty="0">
                <a:latin typeface="Calibri"/>
                <a:cs typeface="Calibri"/>
              </a:rPr>
              <a:t>a</a:t>
            </a:r>
            <a:r>
              <a:rPr sz="2000" b="1" spc="95" dirty="0">
                <a:latin typeface="Calibri"/>
                <a:cs typeface="Calibri"/>
              </a:rPr>
              <a:t>p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60" dirty="0">
                <a:latin typeface="Calibri"/>
                <a:cs typeface="Calibri"/>
              </a:rPr>
              <a:t>3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B</a:t>
            </a:r>
            <a:r>
              <a:rPr sz="2000" b="1" spc="30" dirty="0">
                <a:latin typeface="Calibri"/>
                <a:cs typeface="Calibri"/>
              </a:rPr>
              <a:t>a</a:t>
            </a:r>
            <a:r>
              <a:rPr sz="2000" b="1" spc="25" dirty="0">
                <a:latin typeface="Calibri"/>
                <a:cs typeface="Calibri"/>
              </a:rPr>
              <a:t>si</a:t>
            </a:r>
            <a:r>
              <a:rPr sz="2000" b="1" spc="60" dirty="0">
                <a:latin typeface="Calibri"/>
                <a:cs typeface="Calibri"/>
              </a:rPr>
              <a:t>c</a:t>
            </a:r>
            <a:r>
              <a:rPr sz="2000" b="1" spc="3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"/>
              </a:spcBef>
              <a:buFont typeface="Wingdings"/>
              <a:buChar char=""/>
            </a:pPr>
            <a:endParaRPr sz="17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SzPct val="50000"/>
              <a:buFont typeface="Wingdings"/>
              <a:buChar char=""/>
              <a:tabLst>
                <a:tab pos="756920" algn="l"/>
              </a:tabLst>
            </a:pPr>
            <a:r>
              <a:rPr sz="1800" spc="20" dirty="0">
                <a:latin typeface="Calibri"/>
                <a:cs typeface="Calibri"/>
              </a:rPr>
              <a:t>T</a:t>
            </a:r>
            <a:r>
              <a:rPr sz="1800" spc="30" dirty="0">
                <a:latin typeface="Calibri"/>
                <a:cs typeface="Calibri"/>
              </a:rPr>
              <a:t>y</a:t>
            </a:r>
            <a:r>
              <a:rPr sz="1800" spc="90" dirty="0">
                <a:latin typeface="Calibri"/>
                <a:cs typeface="Calibri"/>
              </a:rPr>
              <a:t>po</a:t>
            </a:r>
            <a:r>
              <a:rPr sz="1800" spc="85" dirty="0">
                <a:latin typeface="Calibri"/>
                <a:cs typeface="Calibri"/>
              </a:rPr>
              <a:t>g</a:t>
            </a:r>
            <a:r>
              <a:rPr sz="1800" spc="-45" dirty="0">
                <a:latin typeface="Calibri"/>
                <a:cs typeface="Calibri"/>
              </a:rPr>
              <a:t>r</a:t>
            </a:r>
            <a:r>
              <a:rPr sz="1800" spc="35" dirty="0">
                <a:latin typeface="Calibri"/>
                <a:cs typeface="Calibri"/>
              </a:rPr>
              <a:t>aphy</a:t>
            </a:r>
            <a:endParaRPr sz="1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"/>
              </a:spcBef>
              <a:buFont typeface="Wingdings"/>
              <a:buChar char=""/>
            </a:pPr>
            <a:endParaRPr sz="225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SzPct val="50000"/>
              <a:buFont typeface="Wingdings"/>
              <a:buChar char=""/>
              <a:tabLst>
                <a:tab pos="756920" algn="l"/>
              </a:tabLst>
            </a:pPr>
            <a:r>
              <a:rPr sz="1800" spc="15" dirty="0">
                <a:latin typeface="Calibri"/>
                <a:cs typeface="Calibri"/>
              </a:rPr>
              <a:t>B</a:t>
            </a:r>
            <a:r>
              <a:rPr sz="1800" spc="20" dirty="0">
                <a:latin typeface="Calibri"/>
                <a:cs typeface="Calibri"/>
              </a:rPr>
              <a:t>u</a:t>
            </a:r>
            <a:r>
              <a:rPr sz="1800" spc="-10" dirty="0">
                <a:latin typeface="Calibri"/>
                <a:cs typeface="Calibri"/>
              </a:rPr>
              <a:t>tt</a:t>
            </a:r>
            <a:r>
              <a:rPr sz="1800" spc="25" dirty="0">
                <a:latin typeface="Calibri"/>
                <a:cs typeface="Calibri"/>
              </a:rPr>
              <a:t>ons</a:t>
            </a:r>
            <a:endParaRPr sz="1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Wingdings"/>
              <a:buChar char=""/>
            </a:pPr>
            <a:endParaRPr sz="155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SzPct val="50000"/>
              <a:buFont typeface="Wingdings"/>
              <a:buChar char=""/>
              <a:tabLst>
                <a:tab pos="756920" algn="l"/>
              </a:tabLst>
            </a:pPr>
            <a:r>
              <a:rPr sz="1800" spc="-25" dirty="0">
                <a:latin typeface="Calibri"/>
                <a:cs typeface="Calibri"/>
              </a:rPr>
              <a:t>I</a:t>
            </a:r>
            <a:r>
              <a:rPr sz="1800" spc="40" dirty="0">
                <a:latin typeface="Calibri"/>
                <a:cs typeface="Calibri"/>
              </a:rPr>
              <a:t>c</a:t>
            </a:r>
            <a:r>
              <a:rPr sz="1800" spc="25" dirty="0">
                <a:latin typeface="Calibri"/>
                <a:cs typeface="Calibri"/>
              </a:rPr>
              <a:t>ons</a:t>
            </a:r>
            <a:endParaRPr sz="1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1510"/>
              </a:spcBef>
              <a:buSzPct val="50000"/>
              <a:buFont typeface="Wingdings"/>
              <a:buChar char=""/>
              <a:tabLst>
                <a:tab pos="756920" algn="l"/>
              </a:tabLst>
            </a:pPr>
            <a:r>
              <a:rPr sz="1800" spc="20" dirty="0">
                <a:latin typeface="Calibri"/>
                <a:cs typeface="Calibri"/>
              </a:rPr>
              <a:t>Nav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35" dirty="0">
                <a:latin typeface="Calibri"/>
                <a:cs typeface="Calibri"/>
              </a:rPr>
              <a:t>an</a:t>
            </a:r>
            <a:r>
              <a:rPr sz="1800" spc="40" dirty="0">
                <a:latin typeface="Calibri"/>
                <a:cs typeface="Calibri"/>
              </a:rPr>
              <a:t>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20" dirty="0">
                <a:latin typeface="Calibri"/>
                <a:cs typeface="Calibri"/>
              </a:rPr>
              <a:t>Nav</a:t>
            </a:r>
            <a:r>
              <a:rPr sz="1800" spc="10" dirty="0">
                <a:latin typeface="Calibri"/>
                <a:cs typeface="Calibri"/>
              </a:rPr>
              <a:t>bar</a:t>
            </a:r>
            <a:r>
              <a:rPr sz="1800" spc="5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1510"/>
              </a:spcBef>
              <a:buSzPct val="50000"/>
              <a:buFont typeface="Wingdings"/>
              <a:buChar char=""/>
              <a:tabLst>
                <a:tab pos="756920" algn="l"/>
              </a:tabLst>
            </a:pPr>
            <a:r>
              <a:rPr sz="1800" spc="90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5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1510"/>
              </a:spcBef>
              <a:buSzPct val="50000"/>
              <a:buFont typeface="Wingdings"/>
              <a:buChar char=""/>
              <a:tabLst>
                <a:tab pos="756920" algn="l"/>
              </a:tabLst>
            </a:pPr>
            <a:r>
              <a:rPr sz="1800" spc="20" dirty="0">
                <a:latin typeface="Calibri"/>
                <a:cs typeface="Calibri"/>
              </a:rPr>
              <a:t>T</a:t>
            </a:r>
            <a:r>
              <a:rPr sz="1800" spc="25" dirty="0">
                <a:latin typeface="Calibri"/>
                <a:cs typeface="Calibri"/>
              </a:rPr>
              <a:t>abl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1510"/>
              </a:spcBef>
              <a:buSzPct val="50000"/>
              <a:buFont typeface="Wingdings"/>
              <a:buChar char=""/>
              <a:tabLst>
                <a:tab pos="756920" algn="l"/>
              </a:tabLst>
            </a:pPr>
            <a:r>
              <a:rPr sz="1800" spc="40" dirty="0">
                <a:latin typeface="Calibri"/>
                <a:cs typeface="Calibri"/>
              </a:rPr>
              <a:t>Fo</a:t>
            </a:r>
            <a:r>
              <a:rPr sz="1800" spc="5" dirty="0">
                <a:latin typeface="Calibri"/>
                <a:cs typeface="Calibri"/>
              </a:rPr>
              <a:t>r</a:t>
            </a:r>
            <a:r>
              <a:rPr sz="1800" spc="10" dirty="0">
                <a:latin typeface="Calibri"/>
                <a:cs typeface="Calibri"/>
              </a:rPr>
              <a:t>m</a:t>
            </a:r>
            <a:r>
              <a:rPr sz="1800" spc="5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4044695"/>
            <a:ext cx="1369060" cy="31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55" dirty="0">
                <a:latin typeface="Calibri"/>
                <a:cs typeface="Calibri"/>
              </a:rPr>
              <a:t>T</a:t>
            </a:r>
            <a:r>
              <a:rPr sz="2000" b="1" spc="60" dirty="0">
                <a:latin typeface="Calibri"/>
                <a:cs typeface="Calibri"/>
              </a:rPr>
              <a:t>y</a:t>
            </a:r>
            <a:r>
              <a:rPr sz="2000" b="1" spc="75" dirty="0">
                <a:latin typeface="Calibri"/>
                <a:cs typeface="Calibri"/>
              </a:rPr>
              <a:t>p</a:t>
            </a:r>
            <a:r>
              <a:rPr sz="2000" b="1" spc="70" dirty="0">
                <a:latin typeface="Calibri"/>
                <a:cs typeface="Calibri"/>
              </a:rPr>
              <a:t>o</a:t>
            </a:r>
            <a:r>
              <a:rPr sz="2000" b="1" spc="114" dirty="0">
                <a:latin typeface="Calibri"/>
                <a:cs typeface="Calibri"/>
              </a:rPr>
              <a:t>g</a:t>
            </a:r>
            <a:r>
              <a:rPr sz="2000" b="1" spc="75" dirty="0">
                <a:latin typeface="Calibri"/>
                <a:cs typeface="Calibri"/>
              </a:rPr>
              <a:t>r</a:t>
            </a:r>
            <a:r>
              <a:rPr sz="2000" b="1" spc="30" dirty="0">
                <a:latin typeface="Calibri"/>
                <a:cs typeface="Calibri"/>
              </a:rPr>
              <a:t>a</a:t>
            </a:r>
            <a:r>
              <a:rPr sz="2000" b="1" spc="85" dirty="0">
                <a:latin typeface="Calibri"/>
                <a:cs typeface="Calibri"/>
              </a:rPr>
              <a:t>p</a:t>
            </a:r>
            <a:r>
              <a:rPr sz="2000" b="1" spc="90" dirty="0">
                <a:latin typeface="Calibri"/>
                <a:cs typeface="Calibri"/>
              </a:rPr>
              <a:t>h</a:t>
            </a:r>
            <a:r>
              <a:rPr sz="2000" b="1" spc="50" dirty="0">
                <a:latin typeface="Calibri"/>
                <a:cs typeface="Calibri"/>
              </a:rPr>
              <a:t>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4649216"/>
            <a:ext cx="969010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80" dirty="0">
                <a:latin typeface="Tahoma"/>
                <a:cs typeface="Tahoma"/>
              </a:rPr>
              <a:t>D</a:t>
            </a:r>
            <a:r>
              <a:rPr sz="2800" b="1" spc="-195" dirty="0">
                <a:latin typeface="Tahoma"/>
                <a:cs typeface="Tahoma"/>
              </a:rPr>
              <a:t>e</a:t>
            </a:r>
            <a:r>
              <a:rPr sz="2800" b="1" spc="-204" dirty="0">
                <a:latin typeface="Tahoma"/>
                <a:cs typeface="Tahoma"/>
              </a:rPr>
              <a:t>mo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4044695"/>
            <a:ext cx="892175" cy="31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40" dirty="0">
                <a:latin typeface="Calibri"/>
                <a:cs typeface="Calibri"/>
              </a:rPr>
              <a:t>Bu</a:t>
            </a:r>
            <a:r>
              <a:rPr sz="2000" b="1" spc="5" dirty="0">
                <a:latin typeface="Calibri"/>
                <a:cs typeface="Calibri"/>
              </a:rPr>
              <a:t>tt</a:t>
            </a:r>
            <a:r>
              <a:rPr sz="2000" b="1" spc="55" dirty="0">
                <a:latin typeface="Calibri"/>
                <a:cs typeface="Calibri"/>
              </a:rPr>
              <a:t>o</a:t>
            </a:r>
            <a:r>
              <a:rPr sz="2000" b="1" spc="65" dirty="0">
                <a:latin typeface="Calibri"/>
                <a:cs typeface="Calibri"/>
              </a:rPr>
              <a:t>n</a:t>
            </a:r>
            <a:r>
              <a:rPr sz="2000" b="1" spc="3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4649216"/>
            <a:ext cx="969010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80" dirty="0">
                <a:latin typeface="Tahoma"/>
                <a:cs typeface="Tahoma"/>
              </a:rPr>
              <a:t>D</a:t>
            </a:r>
            <a:r>
              <a:rPr sz="2800" b="1" spc="-195" dirty="0">
                <a:latin typeface="Tahoma"/>
                <a:cs typeface="Tahoma"/>
              </a:rPr>
              <a:t>e</a:t>
            </a:r>
            <a:r>
              <a:rPr sz="2800" b="1" spc="-204" dirty="0">
                <a:latin typeface="Tahoma"/>
                <a:cs typeface="Tahoma"/>
              </a:rPr>
              <a:t>mo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4044695"/>
            <a:ext cx="602615" cy="31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Calibri"/>
                <a:cs typeface="Calibri"/>
              </a:rPr>
              <a:t>I</a:t>
            </a:r>
            <a:r>
              <a:rPr sz="2000" b="1" spc="50" dirty="0">
                <a:latin typeface="Calibri"/>
                <a:cs typeface="Calibri"/>
              </a:rPr>
              <a:t>c</a:t>
            </a:r>
            <a:r>
              <a:rPr sz="2000" b="1" spc="60" dirty="0">
                <a:latin typeface="Calibri"/>
                <a:cs typeface="Calibri"/>
              </a:rPr>
              <a:t>o</a:t>
            </a:r>
            <a:r>
              <a:rPr sz="2000" b="1" spc="75" dirty="0">
                <a:latin typeface="Calibri"/>
                <a:cs typeface="Calibri"/>
              </a:rPr>
              <a:t>n</a:t>
            </a:r>
            <a:r>
              <a:rPr sz="2000" b="1" spc="3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4649216"/>
            <a:ext cx="969010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80" dirty="0">
                <a:latin typeface="Tahoma"/>
                <a:cs typeface="Tahoma"/>
              </a:rPr>
              <a:t>D</a:t>
            </a:r>
            <a:r>
              <a:rPr sz="2800" b="1" spc="-195" dirty="0">
                <a:latin typeface="Tahoma"/>
                <a:cs typeface="Tahoma"/>
              </a:rPr>
              <a:t>e</a:t>
            </a:r>
            <a:r>
              <a:rPr sz="2800" b="1" spc="-204" dirty="0">
                <a:latin typeface="Tahoma"/>
                <a:cs typeface="Tahoma"/>
              </a:rPr>
              <a:t>mo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4044695"/>
            <a:ext cx="1994535" cy="31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40" dirty="0">
                <a:latin typeface="Calibri"/>
                <a:cs typeface="Calibri"/>
              </a:rPr>
              <a:t>Navs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30" dirty="0">
                <a:latin typeface="Calibri"/>
                <a:cs typeface="Calibri"/>
              </a:rPr>
              <a:t>a</a:t>
            </a:r>
            <a:r>
              <a:rPr sz="2000" b="1" spc="75" dirty="0">
                <a:latin typeface="Calibri"/>
                <a:cs typeface="Calibri"/>
              </a:rPr>
              <a:t>n</a:t>
            </a:r>
            <a:r>
              <a:rPr sz="2000" b="1" spc="90" dirty="0">
                <a:latin typeface="Calibri"/>
                <a:cs typeface="Calibri"/>
              </a:rPr>
              <a:t>d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55" dirty="0">
                <a:latin typeface="Calibri"/>
                <a:cs typeface="Calibri"/>
              </a:rPr>
              <a:t>Navb</a:t>
            </a:r>
            <a:r>
              <a:rPr sz="2000" b="1" spc="15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4649216"/>
            <a:ext cx="969010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80" dirty="0">
                <a:latin typeface="Tahoma"/>
                <a:cs typeface="Tahoma"/>
              </a:rPr>
              <a:t>D</a:t>
            </a:r>
            <a:r>
              <a:rPr sz="2800" b="1" spc="-195" dirty="0">
                <a:latin typeface="Tahoma"/>
                <a:cs typeface="Tahoma"/>
              </a:rPr>
              <a:t>e</a:t>
            </a:r>
            <a:r>
              <a:rPr sz="2800" b="1" spc="-204" dirty="0">
                <a:latin typeface="Tahoma"/>
                <a:cs typeface="Tahoma"/>
              </a:rPr>
              <a:t>mo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4044695"/>
            <a:ext cx="519430" cy="31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135" dirty="0">
                <a:latin typeface="Calibri"/>
                <a:cs typeface="Calibri"/>
              </a:rPr>
              <a:t>L</a:t>
            </a:r>
            <a:r>
              <a:rPr sz="2000" b="1" spc="20" dirty="0">
                <a:latin typeface="Calibri"/>
                <a:cs typeface="Calibri"/>
              </a:rPr>
              <a:t>i</a:t>
            </a:r>
            <a:r>
              <a:rPr sz="2000" b="1" spc="25" dirty="0">
                <a:latin typeface="Calibri"/>
                <a:cs typeface="Calibri"/>
              </a:rPr>
              <a:t>sts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4649216"/>
            <a:ext cx="969010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80" dirty="0">
                <a:latin typeface="Tahoma"/>
                <a:cs typeface="Tahoma"/>
              </a:rPr>
              <a:t>D</a:t>
            </a:r>
            <a:r>
              <a:rPr sz="2800" b="1" spc="-195" dirty="0">
                <a:latin typeface="Tahoma"/>
                <a:cs typeface="Tahoma"/>
              </a:rPr>
              <a:t>e</a:t>
            </a:r>
            <a:r>
              <a:rPr sz="2800" b="1" spc="-204" dirty="0">
                <a:latin typeface="Tahoma"/>
                <a:cs typeface="Tahoma"/>
              </a:rPr>
              <a:t>mo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4044695"/>
            <a:ext cx="741680" cy="31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60" dirty="0">
                <a:latin typeface="Calibri"/>
                <a:cs typeface="Calibri"/>
              </a:rPr>
              <a:t>Tab</a:t>
            </a:r>
            <a:r>
              <a:rPr sz="2000" b="1" spc="20" dirty="0">
                <a:latin typeface="Calibri"/>
                <a:cs typeface="Calibri"/>
              </a:rPr>
              <a:t>le</a:t>
            </a:r>
            <a:r>
              <a:rPr sz="2000" b="1" spc="3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4649216"/>
            <a:ext cx="969010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80" dirty="0">
                <a:latin typeface="Tahoma"/>
                <a:cs typeface="Tahoma"/>
              </a:rPr>
              <a:t>D</a:t>
            </a:r>
            <a:r>
              <a:rPr sz="2800" b="1" spc="-195" dirty="0">
                <a:latin typeface="Tahoma"/>
                <a:cs typeface="Tahoma"/>
              </a:rPr>
              <a:t>e</a:t>
            </a:r>
            <a:r>
              <a:rPr sz="2800" b="1" spc="-204" dirty="0">
                <a:latin typeface="Tahoma"/>
                <a:cs typeface="Tahoma"/>
              </a:rPr>
              <a:t>mo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4044695"/>
            <a:ext cx="711200" cy="31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100" dirty="0">
                <a:latin typeface="Calibri"/>
                <a:cs typeface="Calibri"/>
              </a:rPr>
              <a:t>F</a:t>
            </a:r>
            <a:r>
              <a:rPr sz="2000" b="1" spc="45" dirty="0">
                <a:latin typeface="Calibri"/>
                <a:cs typeface="Calibri"/>
              </a:rPr>
              <a:t>o</a:t>
            </a:r>
            <a:r>
              <a:rPr sz="2000" b="1" spc="10" dirty="0">
                <a:latin typeface="Calibri"/>
                <a:cs typeface="Calibri"/>
              </a:rPr>
              <a:t>r</a:t>
            </a:r>
            <a:r>
              <a:rPr sz="2000" b="1" spc="50" dirty="0">
                <a:latin typeface="Calibri"/>
                <a:cs typeface="Calibri"/>
              </a:rPr>
              <a:t>m</a:t>
            </a:r>
            <a:r>
              <a:rPr sz="2000" b="1" spc="3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4649216"/>
            <a:ext cx="969010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80" dirty="0">
                <a:latin typeface="Tahoma"/>
                <a:cs typeface="Tahoma"/>
              </a:rPr>
              <a:t>D</a:t>
            </a:r>
            <a:r>
              <a:rPr sz="2800" b="1" spc="-195" dirty="0">
                <a:latin typeface="Tahoma"/>
                <a:cs typeface="Tahoma"/>
              </a:rPr>
              <a:t>e</a:t>
            </a:r>
            <a:r>
              <a:rPr sz="2800" b="1" spc="-204" dirty="0">
                <a:latin typeface="Tahoma"/>
                <a:cs typeface="Tahoma"/>
              </a:rPr>
              <a:t>mo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0</TotalTime>
  <Words>103</Words>
  <Application>Microsoft Office PowerPoint</Application>
  <PresentationFormat>如螢幕大小 (4:3)</PresentationFormat>
  <Paragraphs>40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夏至</vt:lpstr>
      <vt:lpstr>Bootstrap 3</vt:lpstr>
      <vt:lpstr>Agenda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subject>From raw Ajax to ASP.NET</dc:subject>
  <dc:creator>Shawn Wildermuth</dc:creator>
  <cp:lastModifiedBy>cafeburger</cp:lastModifiedBy>
  <cp:revision>1</cp:revision>
  <dcterms:created xsi:type="dcterms:W3CDTF">2015-09-20T15:15:40Z</dcterms:created>
  <dcterms:modified xsi:type="dcterms:W3CDTF">2015-09-20T14:38:25Z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2013-11-04T00:00:00Z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2015-09-20T00:00:00Z</vt:filetime>
  </property>
</Properties>
</file>