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3320" y="1915795"/>
            <a:ext cx="21348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5" dirty="0"/>
              <a:t>B</a:t>
            </a:r>
            <a:r>
              <a:rPr sz="3200" spc="-170" dirty="0"/>
              <a:t>ootst</a:t>
            </a:r>
            <a:r>
              <a:rPr sz="3200" spc="-155" dirty="0"/>
              <a:t>r</a:t>
            </a:r>
            <a:r>
              <a:rPr sz="3200" spc="-165" dirty="0"/>
              <a:t>ap</a:t>
            </a:r>
            <a:r>
              <a:rPr sz="3200" spc="-300" dirty="0"/>
              <a:t> </a:t>
            </a:r>
            <a:r>
              <a:rPr sz="3200" spc="-265" dirty="0"/>
              <a:t>3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23205" y="2699511"/>
            <a:ext cx="3455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>
              <a:lnSpc>
                <a:spcPct val="100000"/>
              </a:lnSpc>
            </a:pPr>
            <a:r>
              <a:rPr sz="2000" spc="-105" dirty="0">
                <a:latin typeface="Calibri"/>
                <a:cs typeface="Calibri"/>
              </a:rPr>
              <a:t>M</a:t>
            </a:r>
            <a:r>
              <a:rPr sz="2000" spc="60" dirty="0">
                <a:latin typeface="Calibri"/>
                <a:cs typeface="Calibri"/>
              </a:rPr>
              <a:t>o</a:t>
            </a:r>
            <a:r>
              <a:rPr sz="2000" spc="5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4: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9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65" dirty="0">
                <a:latin typeface="Calibri"/>
                <a:cs typeface="Calibri"/>
              </a:rPr>
              <a:t>m</a:t>
            </a:r>
            <a:r>
              <a:rPr sz="2000" spc="85" dirty="0">
                <a:latin typeface="Calibri"/>
                <a:cs typeface="Calibri"/>
              </a:rPr>
              <a:t>p</a:t>
            </a:r>
            <a:r>
              <a:rPr sz="2000" spc="35" dirty="0">
                <a:latin typeface="Calibri"/>
                <a:cs typeface="Calibri"/>
              </a:rPr>
              <a:t>onen</a:t>
            </a:r>
            <a:r>
              <a:rPr sz="2000" spc="15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32969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Calibri"/>
                <a:cs typeface="Calibri"/>
              </a:rPr>
              <a:t>T</a:t>
            </a:r>
            <a:r>
              <a:rPr sz="2000" b="1" spc="75" dirty="0">
                <a:latin typeface="Calibri"/>
                <a:cs typeface="Calibri"/>
              </a:rPr>
              <a:t>h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85" dirty="0">
                <a:latin typeface="Calibri"/>
                <a:cs typeface="Calibri"/>
              </a:rPr>
              <a:t>mb</a:t>
            </a:r>
            <a:r>
              <a:rPr sz="2000" b="1" spc="70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il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74612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45" dirty="0">
                <a:latin typeface="Calibri"/>
                <a:cs typeface="Calibri"/>
              </a:rPr>
              <a:t>a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20" dirty="0">
                <a:latin typeface="Calibri"/>
                <a:cs typeface="Calibri"/>
              </a:rPr>
              <a:t>el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61468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We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" dirty="0"/>
              <a:t>S</a:t>
            </a:r>
            <a:r>
              <a:rPr spc="-165" dirty="0"/>
              <a:t>u</a:t>
            </a:r>
            <a:r>
              <a:rPr spc="-290" dirty="0"/>
              <a:t>mm</a:t>
            </a:r>
            <a:r>
              <a:rPr spc="-185" dirty="0"/>
              <a:t>a</a:t>
            </a:r>
            <a:r>
              <a:rPr spc="-150" dirty="0"/>
              <a:t>r</a:t>
            </a:r>
            <a:r>
              <a:rPr spc="-15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7694930" cy="265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spc="65" dirty="0">
                <a:latin typeface="Calibri"/>
                <a:cs typeface="Calibri"/>
              </a:rPr>
              <a:t>Co</a:t>
            </a:r>
            <a:r>
              <a:rPr sz="2000" b="1" spc="105" dirty="0">
                <a:latin typeface="Calibri"/>
                <a:cs typeface="Calibri"/>
              </a:rPr>
              <a:t>m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40" dirty="0">
                <a:latin typeface="Calibri"/>
                <a:cs typeface="Calibri"/>
              </a:rPr>
              <a:t>e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il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in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eb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q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ir</a:t>
            </a:r>
            <a:r>
              <a:rPr sz="1800" spc="3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k</a:t>
            </a:r>
            <a:r>
              <a:rPr sz="1800" spc="45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ow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d</a:t>
            </a:r>
            <a:r>
              <a:rPr sz="1800" spc="155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t</a:t>
            </a:r>
            <a:r>
              <a:rPr sz="1800" spc="4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co</a:t>
            </a:r>
            <a:r>
              <a:rPr sz="1800" spc="50" dirty="0">
                <a:latin typeface="Calibri"/>
                <a:cs typeface="Calibri"/>
              </a:rPr>
              <a:t>mmon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me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p</a:t>
            </a:r>
            <a:r>
              <a:rPr sz="1800" spc="45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0" dirty="0">
                <a:latin typeface="Calibri"/>
                <a:cs typeface="Calibri"/>
              </a:rPr>
              <a:t>Boot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om</a:t>
            </a:r>
            <a:r>
              <a:rPr sz="1800" spc="35" dirty="0">
                <a:latin typeface="Calibri"/>
                <a:cs typeface="Calibri"/>
              </a:rPr>
              <a:t>pone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 </a:t>
            </a:r>
            <a:r>
              <a:rPr sz="1800" spc="10" dirty="0">
                <a:latin typeface="Calibri"/>
                <a:cs typeface="Calibri"/>
              </a:rPr>
              <a:t>pr</a:t>
            </a:r>
            <a:r>
              <a:rPr sz="1800" spc="40" dirty="0">
                <a:latin typeface="Calibri"/>
                <a:cs typeface="Calibri"/>
              </a:rPr>
              <a:t>ov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hos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aphor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om</a:t>
            </a:r>
            <a:r>
              <a:rPr sz="1800" spc="35" dirty="0">
                <a:latin typeface="Calibri"/>
                <a:cs typeface="Calibri"/>
              </a:rPr>
              <a:t>pone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</a:t>
            </a:r>
            <a:r>
              <a:rPr sz="1800" spc="6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o</a:t>
            </a:r>
            <a:r>
              <a:rPr sz="1800" spc="4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ac</a:t>
            </a:r>
            <a:r>
              <a:rPr sz="1800" spc="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ot</a:t>
            </a:r>
            <a:r>
              <a:rPr sz="1800" spc="20" dirty="0">
                <a:latin typeface="Calibri"/>
                <a:cs typeface="Calibri"/>
              </a:rPr>
              <a:t>he</a:t>
            </a:r>
            <a:r>
              <a:rPr sz="1800" spc="-4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Wingdings"/>
              <a:buChar char="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on’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b</a:t>
            </a:r>
            <a:r>
              <a:rPr sz="1800" spc="4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7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45" dirty="0">
                <a:latin typeface="Calibri"/>
                <a:cs typeface="Calibri"/>
              </a:rPr>
              <a:t>om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0" dirty="0">
                <a:latin typeface="Calibri"/>
                <a:cs typeface="Calibri"/>
              </a:rPr>
              <a:t>z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ook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10" dirty="0">
                <a:latin typeface="Calibri"/>
                <a:cs typeface="Calibri"/>
              </a:rPr>
              <a:t>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t</a:t>
            </a:r>
            <a:r>
              <a:rPr sz="1800" spc="25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om</a:t>
            </a:r>
            <a:r>
              <a:rPr sz="1800" spc="35" dirty="0">
                <a:latin typeface="Calibri"/>
                <a:cs typeface="Calibri"/>
              </a:rPr>
              <a:t>pone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10" dirty="0"/>
              <a:t>Ag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95" dirty="0"/>
              <a:t>d</a:t>
            </a:r>
            <a:r>
              <a:rPr spc="-204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6867"/>
            <a:ext cx="3223895" cy="433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1700" b="1" spc="90" dirty="0">
                <a:latin typeface="Calibri"/>
                <a:cs typeface="Calibri"/>
              </a:rPr>
              <a:t>C</a:t>
            </a:r>
            <a:r>
              <a:rPr sz="1700" b="1" spc="40" dirty="0">
                <a:latin typeface="Calibri"/>
                <a:cs typeface="Calibri"/>
              </a:rPr>
              <a:t>o</a:t>
            </a:r>
            <a:r>
              <a:rPr sz="1700" b="1" spc="55" dirty="0">
                <a:latin typeface="Calibri"/>
                <a:cs typeface="Calibri"/>
              </a:rPr>
              <a:t>m</a:t>
            </a:r>
            <a:r>
              <a:rPr sz="1700" b="1" spc="75" dirty="0">
                <a:latin typeface="Calibri"/>
                <a:cs typeface="Calibri"/>
              </a:rPr>
              <a:t>p</a:t>
            </a:r>
            <a:r>
              <a:rPr sz="1700" b="1" spc="40" dirty="0">
                <a:latin typeface="Calibri"/>
                <a:cs typeface="Calibri"/>
              </a:rPr>
              <a:t>o</a:t>
            </a:r>
            <a:r>
              <a:rPr sz="1700" b="1" spc="35" dirty="0">
                <a:latin typeface="Calibri"/>
                <a:cs typeface="Calibri"/>
              </a:rPr>
              <a:t>nen</a:t>
            </a:r>
            <a:r>
              <a:rPr sz="1700" b="1" spc="25" dirty="0">
                <a:latin typeface="Calibri"/>
                <a:cs typeface="Calibri"/>
              </a:rPr>
              <a:t>t</a:t>
            </a:r>
            <a:r>
              <a:rPr sz="1700" b="1" spc="30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365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25" dirty="0">
                <a:latin typeface="Calibri"/>
                <a:cs typeface="Calibri"/>
              </a:rPr>
              <a:t>P</a:t>
            </a:r>
            <a:r>
              <a:rPr sz="1500" spc="60" dirty="0">
                <a:latin typeface="Calibri"/>
                <a:cs typeface="Calibri"/>
              </a:rPr>
              <a:t>a</a:t>
            </a:r>
            <a:r>
              <a:rPr sz="1500" spc="6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4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an</a:t>
            </a:r>
            <a:r>
              <a:rPr sz="1500" spc="55" dirty="0">
                <a:latin typeface="Calibri"/>
                <a:cs typeface="Calibri"/>
              </a:rPr>
              <a:t>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dc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50" dirty="0">
                <a:latin typeface="Calibri"/>
                <a:cs typeface="Calibri"/>
              </a:rPr>
              <a:t>mb</a:t>
            </a:r>
            <a:r>
              <a:rPr sz="1500" spc="5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B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tt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6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70" dirty="0">
                <a:latin typeface="Calibri"/>
                <a:cs typeface="Calibri"/>
              </a:rPr>
              <a:t>D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45" dirty="0">
                <a:latin typeface="Calibri"/>
                <a:cs typeface="Calibri"/>
              </a:rPr>
              <a:t>o</a:t>
            </a:r>
            <a:r>
              <a:rPr sz="1500" spc="40" dirty="0">
                <a:latin typeface="Calibri"/>
                <a:cs typeface="Calibri"/>
              </a:rPr>
              <a:t>p</a:t>
            </a:r>
            <a:r>
              <a:rPr sz="1500" spc="6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ow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B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tt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D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60" dirty="0">
                <a:latin typeface="Calibri"/>
                <a:cs typeface="Calibri"/>
              </a:rPr>
              <a:t>pd</a:t>
            </a:r>
            <a:r>
              <a:rPr sz="1500" spc="30" dirty="0">
                <a:latin typeface="Calibri"/>
                <a:cs typeface="Calibri"/>
              </a:rPr>
              <a:t>ow</a:t>
            </a:r>
            <a:r>
              <a:rPr sz="1500" spc="20" dirty="0">
                <a:latin typeface="Calibri"/>
                <a:cs typeface="Calibri"/>
              </a:rPr>
              <a:t>ns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spc="60" dirty="0">
                <a:latin typeface="Calibri"/>
                <a:cs typeface="Calibri"/>
              </a:rPr>
              <a:t>p</a:t>
            </a:r>
            <a:r>
              <a:rPr sz="1500" spc="15" dirty="0">
                <a:latin typeface="Calibri"/>
                <a:cs typeface="Calibri"/>
              </a:rPr>
              <a:t>ut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ro</a:t>
            </a:r>
            <a:r>
              <a:rPr sz="1500" spc="50" dirty="0">
                <a:latin typeface="Calibri"/>
                <a:cs typeface="Calibri"/>
              </a:rPr>
              <a:t>u</a:t>
            </a:r>
            <a:r>
              <a:rPr sz="1500" spc="45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25" dirty="0">
                <a:latin typeface="Calibri"/>
                <a:cs typeface="Calibri"/>
              </a:rPr>
              <a:t>P</a:t>
            </a:r>
            <a:r>
              <a:rPr sz="1500" spc="60" dirty="0">
                <a:latin typeface="Calibri"/>
                <a:cs typeface="Calibri"/>
              </a:rPr>
              <a:t>a</a:t>
            </a:r>
            <a:r>
              <a:rPr sz="1500" spc="65" dirty="0">
                <a:latin typeface="Calibri"/>
                <a:cs typeface="Calibri"/>
              </a:rPr>
              <a:t>g</a:t>
            </a:r>
            <a:r>
              <a:rPr sz="1500" spc="2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at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25" dirty="0">
                <a:latin typeface="Calibri"/>
                <a:cs typeface="Calibri"/>
              </a:rPr>
              <a:t>o</a:t>
            </a:r>
            <a:r>
              <a:rPr sz="1500" spc="45" dirty="0">
                <a:latin typeface="Calibri"/>
                <a:cs typeface="Calibri"/>
              </a:rPr>
              <a:t>n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10" dirty="0">
                <a:latin typeface="Calibri"/>
                <a:cs typeface="Calibri"/>
              </a:rPr>
              <a:t>T</a:t>
            </a:r>
            <a:r>
              <a:rPr sz="1500" spc="40" dirty="0">
                <a:latin typeface="Calibri"/>
                <a:cs typeface="Calibri"/>
              </a:rPr>
              <a:t>h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50" dirty="0">
                <a:latin typeface="Calibri"/>
                <a:cs typeface="Calibri"/>
              </a:rPr>
              <a:t>mb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ai</a:t>
            </a:r>
            <a:r>
              <a:rPr sz="1500" spc="1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15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ls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"/>
              </a:spcBef>
              <a:buFont typeface="Wingdings"/>
              <a:buChar char=""/>
            </a:pPr>
            <a:endParaRPr sz="1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500" spc="-7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lls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34207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Hea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90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m</a:t>
            </a:r>
            <a:r>
              <a:rPr sz="2000" b="1" spc="95" dirty="0">
                <a:latin typeface="Calibri"/>
                <a:cs typeface="Calibri"/>
              </a:rPr>
              <a:t>b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637664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0" dirty="0">
                <a:latin typeface="Calibri"/>
                <a:cs typeface="Calibri"/>
              </a:rPr>
              <a:t>Bu</a:t>
            </a:r>
            <a:r>
              <a:rPr sz="2000" b="1" spc="5" dirty="0">
                <a:latin typeface="Calibri"/>
                <a:cs typeface="Calibri"/>
              </a:rPr>
              <a:t>tt</a:t>
            </a:r>
            <a:r>
              <a:rPr sz="2000" b="1" spc="5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55" dirty="0">
                <a:latin typeface="Calibri"/>
                <a:cs typeface="Calibri"/>
              </a:rPr>
              <a:t>ou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31635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Calibri"/>
                <a:cs typeface="Calibri"/>
              </a:rPr>
              <a:t>D</a:t>
            </a:r>
            <a:r>
              <a:rPr sz="2000" b="1" spc="3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d</a:t>
            </a:r>
            <a:r>
              <a:rPr sz="2000" b="1" spc="6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212534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0" dirty="0">
                <a:latin typeface="Calibri"/>
                <a:cs typeface="Calibri"/>
              </a:rPr>
              <a:t>Bu</a:t>
            </a:r>
            <a:r>
              <a:rPr sz="2000" b="1" spc="5" dirty="0">
                <a:latin typeface="Calibri"/>
                <a:cs typeface="Calibri"/>
              </a:rPr>
              <a:t>tt</a:t>
            </a:r>
            <a:r>
              <a:rPr sz="2000" b="1" spc="5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75" dirty="0">
                <a:latin typeface="Calibri"/>
                <a:cs typeface="Calibri"/>
              </a:rPr>
              <a:t>p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40" dirty="0">
                <a:latin typeface="Calibri"/>
                <a:cs typeface="Calibri"/>
              </a:rPr>
              <a:t>ow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397382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60" dirty="0">
                <a:latin typeface="Calibri"/>
                <a:cs typeface="Calibri"/>
              </a:rPr>
              <a:t>pl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200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Se</a:t>
            </a:r>
            <a:r>
              <a:rPr sz="2000" b="1" spc="20" dirty="0">
                <a:latin typeface="Calibri"/>
                <a:cs typeface="Calibri"/>
              </a:rPr>
              <a:t>le</a:t>
            </a:r>
            <a:r>
              <a:rPr sz="2000" b="1" spc="6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40" dirty="0">
                <a:latin typeface="Calibri"/>
                <a:cs typeface="Calibri"/>
              </a:rPr>
              <a:t>th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90" dirty="0">
                <a:latin typeface="Calibri"/>
                <a:cs typeface="Calibri"/>
              </a:rPr>
              <a:t>p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7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4763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35" dirty="0">
                <a:latin typeface="Calibri"/>
                <a:cs typeface="Calibri"/>
              </a:rPr>
              <a:t>ut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80" dirty="0">
                <a:latin typeface="Calibri"/>
                <a:cs typeface="Calibri"/>
              </a:rPr>
              <a:t>up</a:t>
            </a:r>
            <a:r>
              <a:rPr sz="2000" b="1" spc="3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044695"/>
            <a:ext cx="122872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110" dirty="0">
                <a:latin typeface="Calibri"/>
                <a:cs typeface="Calibri"/>
              </a:rPr>
              <a:t>gi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7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649216"/>
            <a:ext cx="96901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80" dirty="0">
                <a:latin typeface="Tahoma"/>
                <a:cs typeface="Tahoma"/>
              </a:rPr>
              <a:t>D</a:t>
            </a:r>
            <a:r>
              <a:rPr sz="2800" b="1" spc="-195" dirty="0">
                <a:latin typeface="Tahoma"/>
                <a:cs typeface="Tahoma"/>
              </a:rPr>
              <a:t>e</a:t>
            </a:r>
            <a:r>
              <a:rPr sz="2800" b="1" spc="-204" dirty="0">
                <a:latin typeface="Tahoma"/>
                <a:cs typeface="Tahoma"/>
              </a:rPr>
              <a:t>mo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89</Words>
  <Application>Microsoft Office PowerPoint</Application>
  <PresentationFormat>如螢幕大小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夏至</vt:lpstr>
      <vt:lpstr>Bootstrap 3</vt:lpstr>
      <vt:lpstr>Agenda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Shawn Wildermuth</dc:creator>
  <cp:lastModifiedBy>cafeburger</cp:lastModifiedBy>
  <cp:revision>1</cp:revision>
  <dcterms:created xsi:type="dcterms:W3CDTF">2015-09-20T15:16:08Z</dcterms:created>
  <dcterms:modified xsi:type="dcterms:W3CDTF">2015-09-20T14:38:49Z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2015-09-20T00:00:00Z</vt:filetime>
  </property>
</Properties>
</file>