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3320" y="1915795"/>
            <a:ext cx="213487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65" dirty="0"/>
              <a:t>B</a:t>
            </a:r>
            <a:r>
              <a:rPr sz="3200" spc="-170" dirty="0"/>
              <a:t>ootst</a:t>
            </a:r>
            <a:r>
              <a:rPr sz="3200" spc="-155" dirty="0"/>
              <a:t>r</a:t>
            </a:r>
            <a:r>
              <a:rPr sz="3200" spc="-165" dirty="0"/>
              <a:t>ap</a:t>
            </a:r>
            <a:r>
              <a:rPr sz="3200" spc="-300" dirty="0"/>
              <a:t> </a:t>
            </a:r>
            <a:r>
              <a:rPr sz="3200" spc="-265" dirty="0"/>
              <a:t>3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4923205" y="2699511"/>
            <a:ext cx="345567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8290">
              <a:lnSpc>
                <a:spcPct val="100000"/>
              </a:lnSpc>
            </a:pPr>
            <a:r>
              <a:rPr sz="2000" spc="-40" dirty="0">
                <a:latin typeface="Calibri"/>
                <a:cs typeface="Calibri"/>
              </a:rPr>
              <a:t>M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spc="75" dirty="0">
                <a:latin typeface="Calibri"/>
                <a:cs typeface="Calibri"/>
              </a:rPr>
              <a:t>d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5</a:t>
            </a:r>
            <a:r>
              <a:rPr sz="2000" spc="-125" dirty="0">
                <a:latin typeface="Calibri"/>
                <a:cs typeface="Calibri"/>
              </a:rPr>
              <a:t>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P</a:t>
            </a:r>
            <a:r>
              <a:rPr sz="2000" spc="25" dirty="0">
                <a:latin typeface="Calibri"/>
                <a:cs typeface="Calibri"/>
              </a:rPr>
              <a:t>lu</a:t>
            </a:r>
            <a:r>
              <a:rPr sz="2000" spc="85" dirty="0">
                <a:latin typeface="Calibri"/>
                <a:cs typeface="Calibri"/>
              </a:rPr>
              <a:t>gi</a:t>
            </a:r>
            <a:r>
              <a:rPr sz="2000" spc="6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65" dirty="0"/>
              <a:t>S</a:t>
            </a:r>
            <a:r>
              <a:rPr spc="-165" dirty="0"/>
              <a:t>u</a:t>
            </a:r>
            <a:r>
              <a:rPr spc="-290" dirty="0"/>
              <a:t>mm</a:t>
            </a:r>
            <a:r>
              <a:rPr spc="-185" dirty="0"/>
              <a:t>a</a:t>
            </a:r>
            <a:r>
              <a:rPr spc="-150" dirty="0"/>
              <a:t>r</a:t>
            </a:r>
            <a:r>
              <a:rPr spc="-15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5635"/>
            <a:ext cx="7728584" cy="265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000" b="1" spc="50" dirty="0">
                <a:latin typeface="Calibri"/>
                <a:cs typeface="Calibri"/>
              </a:rPr>
              <a:t>P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60" dirty="0">
                <a:latin typeface="Calibri"/>
                <a:cs typeface="Calibri"/>
              </a:rPr>
              <a:t>u</a:t>
            </a:r>
            <a:r>
              <a:rPr sz="2000" b="1" spc="110" dirty="0">
                <a:latin typeface="Calibri"/>
                <a:cs typeface="Calibri"/>
              </a:rPr>
              <a:t>gi</a:t>
            </a:r>
            <a:r>
              <a:rPr sz="2000" b="1" spc="75" dirty="0">
                <a:latin typeface="Calibri"/>
                <a:cs typeface="Calibri"/>
              </a:rPr>
              <a:t>n</a:t>
            </a:r>
            <a:r>
              <a:rPr sz="2000" b="1" spc="3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Wingdings"/>
              <a:buChar char=""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-25" dirty="0">
                <a:latin typeface="Calibri"/>
                <a:cs typeface="Calibri"/>
              </a:rPr>
              <a:t>I</a:t>
            </a:r>
            <a:r>
              <a:rPr sz="1800" spc="4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5" dirty="0">
                <a:latin typeface="Calibri"/>
                <a:cs typeface="Calibri"/>
              </a:rPr>
              <a:t>er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ct</a:t>
            </a:r>
            <a:r>
              <a:rPr sz="1800" spc="10" dirty="0">
                <a:latin typeface="Calibri"/>
                <a:cs typeface="Calibri"/>
              </a:rPr>
              <a:t>iv</a:t>
            </a:r>
            <a:r>
              <a:rPr sz="1800" spc="2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25" dirty="0">
                <a:latin typeface="Calibri"/>
                <a:cs typeface="Calibri"/>
              </a:rPr>
              <a:t>emen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ca</a:t>
            </a:r>
            <a:r>
              <a:rPr sz="1800" spc="5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b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p</a:t>
            </a:r>
            <a:r>
              <a:rPr sz="1800" spc="30" dirty="0">
                <a:latin typeface="Calibri"/>
                <a:cs typeface="Calibri"/>
              </a:rPr>
              <a:t>ow</a:t>
            </a:r>
            <a:r>
              <a:rPr sz="1800" spc="-25" dirty="0">
                <a:latin typeface="Calibri"/>
                <a:cs typeface="Calibri"/>
              </a:rPr>
              <a:t>erf</a:t>
            </a:r>
            <a:r>
              <a:rPr sz="1800" spc="45" dirty="0">
                <a:latin typeface="Calibri"/>
                <a:cs typeface="Calibri"/>
              </a:rPr>
              <a:t>u</a:t>
            </a:r>
            <a:r>
              <a:rPr sz="1800" spc="1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"/>
              </a:spcBef>
              <a:buFont typeface="Wingdings"/>
              <a:buChar char=""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10" dirty="0">
                <a:latin typeface="Calibri"/>
                <a:cs typeface="Calibri"/>
              </a:rPr>
              <a:t>Boot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4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3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l</a:t>
            </a:r>
            <a:r>
              <a:rPr sz="1800" spc="45" dirty="0">
                <a:latin typeface="Calibri"/>
                <a:cs typeface="Calibri"/>
              </a:rPr>
              <a:t>u</a:t>
            </a:r>
            <a:r>
              <a:rPr sz="1800" spc="155" dirty="0">
                <a:latin typeface="Calibri"/>
                <a:cs typeface="Calibri"/>
              </a:rPr>
              <a:t>g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20" dirty="0">
                <a:latin typeface="Calibri"/>
                <a:cs typeface="Calibri"/>
              </a:rPr>
              <a:t>n</a:t>
            </a:r>
            <a:r>
              <a:rPr sz="1800" spc="15" dirty="0">
                <a:latin typeface="Calibri"/>
                <a:cs typeface="Calibri"/>
              </a:rPr>
              <a:t>t</a:t>
            </a:r>
            <a:r>
              <a:rPr sz="1800" spc="3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</a:t>
            </a:r>
            <a:r>
              <a:rPr sz="1800" spc="35" dirty="0">
                <a:latin typeface="Calibri"/>
                <a:cs typeface="Calibri"/>
              </a:rPr>
              <a:t>Q</a:t>
            </a:r>
            <a:r>
              <a:rPr sz="1800" spc="30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30" dirty="0">
                <a:latin typeface="Calibri"/>
                <a:cs typeface="Calibri"/>
              </a:rPr>
              <a:t>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m</a:t>
            </a:r>
            <a:r>
              <a:rPr sz="1800" spc="15" dirty="0">
                <a:latin typeface="Calibri"/>
                <a:cs typeface="Calibri"/>
              </a:rPr>
              <a:t>os</a:t>
            </a:r>
            <a:r>
              <a:rPr sz="1800" spc="-10" dirty="0">
                <a:latin typeface="Calibri"/>
                <a:cs typeface="Calibri"/>
              </a:rPr>
              <a:t>t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20" dirty="0">
                <a:latin typeface="Calibri"/>
                <a:cs typeface="Calibri"/>
              </a:rPr>
              <a:t>he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ase</a:t>
            </a:r>
            <a:r>
              <a:rPr sz="1800" spc="5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"/>
              </a:spcBef>
              <a:buFont typeface="Wingdings"/>
              <a:buChar char=""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60" dirty="0">
                <a:latin typeface="Calibri"/>
                <a:cs typeface="Calibri"/>
              </a:rPr>
              <a:t>Yo</a:t>
            </a:r>
            <a:r>
              <a:rPr sz="1800" spc="45" dirty="0">
                <a:latin typeface="Calibri"/>
                <a:cs typeface="Calibri"/>
              </a:rPr>
              <a:t>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ca</a:t>
            </a:r>
            <a:r>
              <a:rPr sz="1800" spc="5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155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b</a:t>
            </a:r>
            <a:r>
              <a:rPr sz="1800" spc="30" dirty="0">
                <a:latin typeface="Calibri"/>
                <a:cs typeface="Calibri"/>
              </a:rPr>
              <a:t>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il</a:t>
            </a:r>
            <a:r>
              <a:rPr sz="1800" spc="25" dirty="0">
                <a:latin typeface="Calibri"/>
                <a:cs typeface="Calibri"/>
              </a:rPr>
              <a:t>izin</a:t>
            </a:r>
            <a:r>
              <a:rPr sz="1800" spc="15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min</a:t>
            </a:r>
            <a:r>
              <a:rPr sz="1800" spc="30" dirty="0">
                <a:latin typeface="Calibri"/>
                <a:cs typeface="Calibri"/>
              </a:rPr>
              <a:t>im</a:t>
            </a:r>
            <a:r>
              <a:rPr sz="1800" spc="40" dirty="0">
                <a:latin typeface="Calibri"/>
                <a:cs typeface="Calibri"/>
              </a:rPr>
              <a:t>u</a:t>
            </a:r>
            <a:r>
              <a:rPr sz="1800" spc="6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J</a:t>
            </a:r>
            <a:r>
              <a:rPr sz="1800" spc="20" dirty="0">
                <a:latin typeface="Calibri"/>
                <a:cs typeface="Calibri"/>
              </a:rPr>
              <a:t>av</a:t>
            </a:r>
            <a:r>
              <a:rPr sz="1800" spc="25" dirty="0">
                <a:latin typeface="Calibri"/>
                <a:cs typeface="Calibri"/>
              </a:rPr>
              <a:t>a</a:t>
            </a:r>
            <a:r>
              <a:rPr sz="1800" spc="30" dirty="0">
                <a:latin typeface="Calibri"/>
                <a:cs typeface="Calibri"/>
              </a:rPr>
              <a:t>S</a:t>
            </a:r>
            <a:r>
              <a:rPr sz="1800" spc="40" dirty="0">
                <a:latin typeface="Calibri"/>
                <a:cs typeface="Calibri"/>
              </a:rPr>
              <a:t>c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35" dirty="0">
                <a:latin typeface="Calibri"/>
                <a:cs typeface="Calibri"/>
              </a:rPr>
              <a:t>p</a:t>
            </a:r>
            <a:r>
              <a:rPr sz="1800" spc="25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an</a:t>
            </a:r>
            <a:r>
              <a:rPr sz="1800" spc="40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a-</a:t>
            </a:r>
            <a:r>
              <a:rPr sz="1800" spc="-150" dirty="0">
                <a:latin typeface="Calibri"/>
                <a:cs typeface="Calibri"/>
              </a:rPr>
              <a:t>*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tt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70" dirty="0">
                <a:latin typeface="Calibri"/>
                <a:cs typeface="Calibri"/>
              </a:rPr>
              <a:t>b</a:t>
            </a:r>
            <a:r>
              <a:rPr sz="1800" spc="10" dirty="0">
                <a:latin typeface="Calibri"/>
                <a:cs typeface="Calibri"/>
              </a:rPr>
              <a:t>ute</a:t>
            </a:r>
            <a:r>
              <a:rPr sz="1800" spc="5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"/>
              </a:spcBef>
              <a:buFont typeface="Wingdings"/>
              <a:buChar char=""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15" dirty="0">
                <a:latin typeface="Calibri"/>
                <a:cs typeface="Calibri"/>
              </a:rPr>
              <a:t>B</a:t>
            </a:r>
            <a:r>
              <a:rPr sz="1800" spc="2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d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45" dirty="0">
                <a:latin typeface="Calibri"/>
                <a:cs typeface="Calibri"/>
              </a:rPr>
              <a:t>oppi</a:t>
            </a:r>
            <a:r>
              <a:rPr sz="1800" spc="105" dirty="0">
                <a:latin typeface="Calibri"/>
                <a:cs typeface="Calibri"/>
              </a:rPr>
              <a:t>n</a:t>
            </a:r>
            <a:r>
              <a:rPr sz="1800" spc="10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d</a:t>
            </a:r>
            <a:r>
              <a:rPr sz="1800" spc="30" dirty="0">
                <a:latin typeface="Calibri"/>
                <a:cs typeface="Calibri"/>
              </a:rPr>
              <a:t>ow</a:t>
            </a:r>
            <a:r>
              <a:rPr sz="1800" spc="5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20" dirty="0">
                <a:latin typeface="Calibri"/>
                <a:cs typeface="Calibri"/>
              </a:rPr>
              <a:t>n</a:t>
            </a:r>
            <a:r>
              <a:rPr sz="1800" spc="15" dirty="0">
                <a:latin typeface="Calibri"/>
                <a:cs typeface="Calibri"/>
              </a:rPr>
              <a:t>t</a:t>
            </a:r>
            <a:r>
              <a:rPr sz="1800" spc="35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c</a:t>
            </a:r>
            <a:r>
              <a:rPr sz="1800" spc="50" dirty="0">
                <a:latin typeface="Calibri"/>
                <a:cs typeface="Calibri"/>
              </a:rPr>
              <a:t>od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c</a:t>
            </a:r>
            <a:r>
              <a:rPr sz="1800" spc="20" dirty="0">
                <a:latin typeface="Calibri"/>
                <a:cs typeface="Calibri"/>
              </a:rPr>
              <a:t>a</a:t>
            </a:r>
            <a:r>
              <a:rPr sz="1800" spc="3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he</a:t>
            </a:r>
            <a:r>
              <a:rPr sz="1800" spc="5" dirty="0">
                <a:latin typeface="Calibri"/>
                <a:cs typeface="Calibri"/>
              </a:rPr>
              <a:t>l</a:t>
            </a:r>
            <a:r>
              <a:rPr sz="1800" spc="75" dirty="0">
                <a:latin typeface="Calibri"/>
                <a:cs typeface="Calibri"/>
              </a:rPr>
              <a:t>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y</a:t>
            </a:r>
            <a:r>
              <a:rPr sz="1800" spc="35" dirty="0">
                <a:latin typeface="Calibri"/>
                <a:cs typeface="Calibri"/>
              </a:rPr>
              <a:t>o</a:t>
            </a:r>
            <a:r>
              <a:rPr sz="1800" spc="40" dirty="0">
                <a:latin typeface="Calibri"/>
                <a:cs typeface="Calibri"/>
              </a:rPr>
              <a:t>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5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35" dirty="0">
                <a:latin typeface="Calibri"/>
                <a:cs typeface="Calibri"/>
              </a:rPr>
              <a:t>pe</a:t>
            </a:r>
            <a:r>
              <a:rPr sz="1800" spc="4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45" dirty="0">
                <a:latin typeface="Calibri"/>
                <a:cs typeface="Calibri"/>
              </a:rPr>
              <a:t>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se-</a:t>
            </a:r>
            <a:r>
              <a:rPr sz="1800" spc="20" dirty="0">
                <a:latin typeface="Calibri"/>
                <a:cs typeface="Calibri"/>
              </a:rPr>
              <a:t>ca</a:t>
            </a:r>
            <a:r>
              <a:rPr sz="1800" dirty="0">
                <a:latin typeface="Calibri"/>
                <a:cs typeface="Calibri"/>
              </a:rPr>
              <a:t>ses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pc="-110" dirty="0"/>
              <a:t>Ag</a:t>
            </a:r>
            <a:r>
              <a:rPr spc="-195" dirty="0"/>
              <a:t>e</a:t>
            </a:r>
            <a:r>
              <a:rPr spc="-150" dirty="0"/>
              <a:t>n</a:t>
            </a:r>
            <a:r>
              <a:rPr spc="-95" dirty="0"/>
              <a:t>d</a:t>
            </a:r>
            <a:r>
              <a:rPr spc="-204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5155"/>
            <a:ext cx="1748155" cy="427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000" b="1" spc="50" dirty="0">
                <a:latin typeface="Calibri"/>
                <a:cs typeface="Calibri"/>
              </a:rPr>
              <a:t>P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60" dirty="0">
                <a:latin typeface="Calibri"/>
                <a:cs typeface="Calibri"/>
              </a:rPr>
              <a:t>u</a:t>
            </a:r>
            <a:r>
              <a:rPr sz="2000" b="1" spc="110" dirty="0">
                <a:latin typeface="Calibri"/>
                <a:cs typeface="Calibri"/>
              </a:rPr>
              <a:t>gi</a:t>
            </a:r>
            <a:r>
              <a:rPr sz="2000" b="1" spc="75" dirty="0">
                <a:latin typeface="Calibri"/>
                <a:cs typeface="Calibri"/>
              </a:rPr>
              <a:t>n</a:t>
            </a:r>
            <a:r>
              <a:rPr sz="2000" b="1" spc="3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5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80" dirty="0">
                <a:latin typeface="Calibri"/>
                <a:cs typeface="Calibri"/>
              </a:rPr>
              <a:t>C</a:t>
            </a:r>
            <a:r>
              <a:rPr sz="1800" spc="3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ll</a:t>
            </a:r>
            <a:r>
              <a:rPr sz="1800" spc="10" dirty="0">
                <a:latin typeface="Calibri"/>
                <a:cs typeface="Calibri"/>
              </a:rPr>
              <a:t>a</a:t>
            </a:r>
            <a:r>
              <a:rPr sz="1800" spc="7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se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8"/>
              </a:spcBef>
              <a:buFont typeface="Wingdings"/>
              <a:buChar char=""/>
            </a:pPr>
            <a:endParaRPr sz="20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55" dirty="0">
                <a:latin typeface="Calibri"/>
                <a:cs typeface="Calibri"/>
              </a:rPr>
              <a:t>A</a:t>
            </a:r>
            <a:r>
              <a:rPr sz="1800" spc="35" dirty="0">
                <a:latin typeface="Calibri"/>
                <a:cs typeface="Calibri"/>
              </a:rPr>
              <a:t>cco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70" dirty="0">
                <a:latin typeface="Calibri"/>
                <a:cs typeface="Calibri"/>
              </a:rPr>
              <a:t>d</a:t>
            </a:r>
            <a:r>
              <a:rPr sz="1800" spc="15" dirty="0">
                <a:latin typeface="Calibri"/>
                <a:cs typeface="Calibri"/>
              </a:rPr>
              <a:t>io</a:t>
            </a:r>
            <a:r>
              <a:rPr sz="1800" spc="5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8"/>
              </a:spcBef>
              <a:buFont typeface="Wingdings"/>
              <a:buChar char=""/>
            </a:pPr>
            <a:endParaRPr sz="20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-95" dirty="0">
                <a:latin typeface="Calibri"/>
                <a:cs typeface="Calibri"/>
              </a:rPr>
              <a:t>M</a:t>
            </a:r>
            <a:r>
              <a:rPr sz="1800" spc="50" dirty="0">
                <a:latin typeface="Calibri"/>
                <a:cs typeface="Calibri"/>
              </a:rPr>
              <a:t>od</a:t>
            </a:r>
            <a:r>
              <a:rPr sz="1800" dirty="0">
                <a:latin typeface="Calibri"/>
                <a:cs typeface="Calibri"/>
              </a:rPr>
              <a:t>al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8"/>
              </a:spcBef>
              <a:buFont typeface="Wingdings"/>
              <a:buChar char=""/>
            </a:pPr>
            <a:endParaRPr sz="20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20" dirty="0">
                <a:latin typeface="Calibri"/>
                <a:cs typeface="Calibri"/>
              </a:rPr>
              <a:t>T</a:t>
            </a:r>
            <a:r>
              <a:rPr sz="1800" spc="35" dirty="0">
                <a:latin typeface="Calibri"/>
                <a:cs typeface="Calibri"/>
              </a:rPr>
              <a:t>ab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8"/>
              </a:spcBef>
              <a:buFont typeface="Wingdings"/>
              <a:buChar char=""/>
            </a:pPr>
            <a:endParaRPr sz="20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20" dirty="0">
                <a:latin typeface="Calibri"/>
                <a:cs typeface="Calibri"/>
              </a:rPr>
              <a:t>T</a:t>
            </a:r>
            <a:r>
              <a:rPr sz="1800" spc="25" dirty="0">
                <a:latin typeface="Calibri"/>
                <a:cs typeface="Calibri"/>
              </a:rPr>
              <a:t>ool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75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8"/>
              </a:spcBef>
              <a:buFont typeface="Wingdings"/>
              <a:buChar char=""/>
            </a:pPr>
            <a:endParaRPr sz="20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5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8"/>
              </a:spcBef>
              <a:buFont typeface="Wingdings"/>
              <a:buChar char=""/>
            </a:pPr>
            <a:endParaRPr sz="20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80" dirty="0">
                <a:latin typeface="Calibri"/>
                <a:cs typeface="Calibri"/>
              </a:rPr>
              <a:t>C</a:t>
            </a:r>
            <a:r>
              <a:rPr sz="1800" spc="-25" dirty="0">
                <a:latin typeface="Calibri"/>
                <a:cs typeface="Calibri"/>
              </a:rPr>
              <a:t>ar</a:t>
            </a:r>
            <a:r>
              <a:rPr sz="1800" spc="35" dirty="0">
                <a:latin typeface="Calibri"/>
                <a:cs typeface="Calibri"/>
              </a:rPr>
              <a:t>o</a:t>
            </a:r>
            <a:r>
              <a:rPr sz="1800" spc="40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se</a:t>
            </a:r>
            <a:r>
              <a:rPr sz="1800" spc="1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966469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14" dirty="0">
                <a:latin typeface="Calibri"/>
                <a:cs typeface="Calibri"/>
              </a:rPr>
              <a:t>C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ll</a:t>
            </a:r>
            <a:r>
              <a:rPr sz="2000" b="1" spc="60" dirty="0">
                <a:latin typeface="Calibri"/>
                <a:cs typeface="Calibri"/>
              </a:rPr>
              <a:t>ap</a:t>
            </a:r>
            <a:r>
              <a:rPr sz="2000" b="1" spc="35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80" dirty="0">
                <a:latin typeface="Tahoma"/>
                <a:cs typeface="Tahoma"/>
              </a:rPr>
              <a:t>D</a:t>
            </a:r>
            <a:r>
              <a:rPr sz="2800" b="1" spc="-195" dirty="0">
                <a:latin typeface="Tahoma"/>
                <a:cs typeface="Tahoma"/>
              </a:rPr>
              <a:t>e</a:t>
            </a:r>
            <a:r>
              <a:rPr sz="2800" b="1" spc="-204" dirty="0">
                <a:latin typeface="Tahoma"/>
                <a:cs typeface="Tahoma"/>
              </a:rPr>
              <a:t>mo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115125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65" dirty="0">
                <a:latin typeface="Calibri"/>
                <a:cs typeface="Calibri"/>
              </a:rPr>
              <a:t>A</a:t>
            </a:r>
            <a:r>
              <a:rPr sz="2000" b="1" spc="50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c</a:t>
            </a:r>
            <a:r>
              <a:rPr sz="2000" b="1" spc="25" dirty="0">
                <a:latin typeface="Calibri"/>
                <a:cs typeface="Calibri"/>
              </a:rPr>
              <a:t>o</a:t>
            </a:r>
            <a:r>
              <a:rPr sz="2000" b="1" spc="10" dirty="0">
                <a:latin typeface="Calibri"/>
                <a:cs typeface="Calibri"/>
              </a:rPr>
              <a:t>r</a:t>
            </a:r>
            <a:r>
              <a:rPr sz="2000" b="1" spc="85" dirty="0">
                <a:latin typeface="Calibri"/>
                <a:cs typeface="Calibri"/>
              </a:rPr>
              <a:t>d</a:t>
            </a:r>
            <a:r>
              <a:rPr sz="2000" b="1" spc="20" dirty="0">
                <a:latin typeface="Calibri"/>
                <a:cs typeface="Calibri"/>
              </a:rPr>
              <a:t>i</a:t>
            </a:r>
            <a:r>
              <a:rPr sz="2000" b="1" spc="55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80" dirty="0">
                <a:latin typeface="Tahoma"/>
                <a:cs typeface="Tahoma"/>
              </a:rPr>
              <a:t>D</a:t>
            </a:r>
            <a:r>
              <a:rPr sz="2800" b="1" spc="-195" dirty="0">
                <a:latin typeface="Tahoma"/>
                <a:cs typeface="Tahoma"/>
              </a:rPr>
              <a:t>e</a:t>
            </a:r>
            <a:r>
              <a:rPr sz="2800" b="1" spc="-204" dirty="0">
                <a:latin typeface="Tahoma"/>
                <a:cs typeface="Tahoma"/>
              </a:rPr>
              <a:t>mo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72199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0" dirty="0">
                <a:latin typeface="Calibri"/>
                <a:cs typeface="Calibri"/>
              </a:rPr>
              <a:t>Mod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80" dirty="0">
                <a:latin typeface="Tahoma"/>
                <a:cs typeface="Tahoma"/>
              </a:rPr>
              <a:t>D</a:t>
            </a:r>
            <a:r>
              <a:rPr sz="2800" b="1" spc="-195" dirty="0">
                <a:latin typeface="Tahoma"/>
                <a:cs typeface="Tahoma"/>
              </a:rPr>
              <a:t>e</a:t>
            </a:r>
            <a:r>
              <a:rPr sz="2800" b="1" spc="-204" dirty="0">
                <a:latin typeface="Tahoma"/>
                <a:cs typeface="Tahoma"/>
              </a:rPr>
              <a:t>mo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438784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60" dirty="0">
                <a:latin typeface="Calibri"/>
                <a:cs typeface="Calibri"/>
              </a:rPr>
              <a:t>Tab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80" dirty="0">
                <a:latin typeface="Tahoma"/>
                <a:cs typeface="Tahoma"/>
              </a:rPr>
              <a:t>D</a:t>
            </a:r>
            <a:r>
              <a:rPr sz="2800" b="1" spc="-195" dirty="0">
                <a:latin typeface="Tahoma"/>
                <a:cs typeface="Tahoma"/>
              </a:rPr>
              <a:t>e</a:t>
            </a:r>
            <a:r>
              <a:rPr sz="2800" b="1" spc="-204" dirty="0">
                <a:latin typeface="Tahoma"/>
                <a:cs typeface="Tahoma"/>
              </a:rPr>
              <a:t>mo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81597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5" dirty="0">
                <a:latin typeface="Calibri"/>
                <a:cs typeface="Calibri"/>
              </a:rPr>
              <a:t>To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ti</a:t>
            </a:r>
            <a:r>
              <a:rPr sz="2000" b="1" spc="95" dirty="0">
                <a:latin typeface="Calibri"/>
                <a:cs typeface="Calibri"/>
              </a:rPr>
              <a:t>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80" dirty="0">
                <a:latin typeface="Tahoma"/>
                <a:cs typeface="Tahoma"/>
              </a:rPr>
              <a:t>D</a:t>
            </a:r>
            <a:r>
              <a:rPr sz="2800" b="1" spc="-195" dirty="0">
                <a:latin typeface="Tahoma"/>
                <a:cs typeface="Tahoma"/>
              </a:rPr>
              <a:t>e</a:t>
            </a:r>
            <a:r>
              <a:rPr sz="2800" b="1" spc="-204" dirty="0">
                <a:latin typeface="Tahoma"/>
                <a:cs typeface="Tahoma"/>
              </a:rPr>
              <a:t>mo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56324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80" dirty="0">
                <a:latin typeface="Tahoma"/>
                <a:cs typeface="Tahoma"/>
              </a:rPr>
              <a:t>D</a:t>
            </a:r>
            <a:r>
              <a:rPr sz="2800" b="1" spc="-195" dirty="0">
                <a:latin typeface="Tahoma"/>
                <a:cs typeface="Tahoma"/>
              </a:rPr>
              <a:t>e</a:t>
            </a:r>
            <a:r>
              <a:rPr sz="2800" b="1" spc="-204" dirty="0">
                <a:latin typeface="Tahoma"/>
                <a:cs typeface="Tahoma"/>
              </a:rPr>
              <a:t>mo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985519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70" dirty="0">
                <a:latin typeface="Calibri"/>
                <a:cs typeface="Calibri"/>
              </a:rPr>
              <a:t>Ca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55" dirty="0">
                <a:latin typeface="Calibri"/>
                <a:cs typeface="Calibri"/>
              </a:rPr>
              <a:t>ou</a:t>
            </a:r>
            <a:r>
              <a:rPr sz="2000" b="1" spc="3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el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80" dirty="0">
                <a:latin typeface="Tahoma"/>
                <a:cs typeface="Tahoma"/>
              </a:rPr>
              <a:t>D</a:t>
            </a:r>
            <a:r>
              <a:rPr sz="2800" b="1" spc="-195" dirty="0">
                <a:latin typeface="Tahoma"/>
                <a:cs typeface="Tahoma"/>
              </a:rPr>
              <a:t>e</a:t>
            </a:r>
            <a:r>
              <a:rPr sz="2800" b="1" spc="-204" dirty="0">
                <a:latin typeface="Tahoma"/>
                <a:cs typeface="Tahoma"/>
              </a:rPr>
              <a:t>mo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71</Words>
  <Application>Microsoft Office PowerPoint</Application>
  <PresentationFormat>如螢幕大小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夏至</vt:lpstr>
      <vt:lpstr>Bootstrap 3</vt:lpstr>
      <vt:lpstr>Agenda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From raw Ajax to ASP.NET</dc:subject>
  <dc:creator>Shawn Wildermuth</dc:creator>
  <cp:lastModifiedBy>cafeburger</cp:lastModifiedBy>
  <cp:revision>1</cp:revision>
  <dcterms:created xsi:type="dcterms:W3CDTF">2015-09-20T15:16:53Z</dcterms:created>
  <dcterms:modified xsi:type="dcterms:W3CDTF">2015-09-20T14:39:04Z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2013-11-07T00:00:00Z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2015-09-20T00:00:00Z</vt:filetime>
  </property>
</Properties>
</file>