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AFF2-5277-4701-BB20-D88F0230A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37583-4B1A-4705-B3B9-888BCEB18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6D7F-C065-47E9-A591-FA212DC4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DE775-C964-4E52-A99D-9DFC76DF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88ED4-9C7A-4ED4-A0C6-EC10151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D8D-B81F-4EE6-84B2-EE8B7A2C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AF1B-8BF6-4247-9047-EF3EE1A6C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17A2-51E2-475E-B998-0EA133B0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088F9-8048-415F-95A4-A258BD25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27A5-74BD-4147-8DAA-2CEEA408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3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01703-38B3-49AE-8AB2-1302C4B6C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CFD8C-F8F1-40D0-BAC2-F713E797B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604C9-41BA-45A4-94DA-A94A08FC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D379-2E6F-4C01-9187-81E8C85C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E7DC-2D36-4DD9-BC50-2E6E8C8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39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6534-DCFB-429A-AAF2-15EF6551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201E-133D-4E58-9927-4049C68B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9266-B757-40B0-BFE8-718830C8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BA42-3555-45E2-A9B7-47EDA864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D8B6-853C-4D9E-9F95-98E665F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95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CBD6-BA00-46B2-8154-466317B3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29BD-9707-4D95-B4B3-2CB4BD3D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766B-F0A4-4F13-B1EA-E2891373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AE49-42C4-496B-BC55-57E3B3E8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DDF4-F011-4037-B7C7-190EECFA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03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B39C-862A-431A-AF13-E82B4621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A076-A7B9-4BC9-AAD6-AEC44528B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0F24C-F810-47A8-B3C8-7818D209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F124-E171-4B25-849A-1E72600F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7B8E-4711-4593-A9D1-BBE93D22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C7477-35F0-4ACF-9191-1549F861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13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B44-E13A-4B94-8567-511DA21B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8E4A-4290-469F-9B51-75CDFCA2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D062A-26D7-493A-88A9-5480C7658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A4EEE-A48C-45B0-92EB-EB69C1474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F291F-14AC-40CE-98F9-7ABEBEB98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6FD98-8B6D-4577-8C74-0DFBEDB6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38D39-4D26-4BD5-9D9C-188C004B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B3FD9-ECF1-48AC-BE3A-494079DC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22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FFAC-A071-4A12-87C7-8339D09C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A5C04-32B6-42F5-B3C8-977A9DB3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2774F-DDC5-437A-91B3-2C278EAC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A29C-66C9-419F-B011-96B47733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EEC76-F302-4562-901A-13FAB2D5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F4487-DFF8-42BC-A772-0FD1627B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EA8A-0152-43D5-A20C-634A4194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2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BB13-5DB2-41C0-90C4-897A59D3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AE43-5861-449A-8B4A-6B3A8E6F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B8893-CC73-45A8-A949-C82F7076D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F778A-CD7C-409D-A5C4-8137BEC1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8C34A-9A53-4152-94AF-208B629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F59CC-42BF-49BE-910A-7B639F9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9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88CD-C661-4756-B48C-07942B8E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09F73-BACC-40D7-878C-5230C2E8F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D7EA2-0211-48B5-90A8-CE924F42C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5D2C-5B52-4A10-B597-445A39B5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B5F9-5F6D-4DA2-8391-D66BAD47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4480C-3EA0-43AA-8BF5-9DA581E5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5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EE5B9-9DC1-411D-88D8-5C5699B5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38E5-10B4-4373-AAB3-C1991D944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9AAB0-D68D-4CEE-B729-60AD69847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D76B-C3D9-4570-8FEB-5079E8D1C56F}" type="datetimeFigureOut">
              <a:rPr lang="en-CA" smtClean="0"/>
              <a:t>06/08/2021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61B5-B7A9-4299-A3A8-B25204B80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20AB-2892-4148-A39C-433EC6E42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6D4E-F74D-40FC-A806-9CE2876B8C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1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8555DD-4DC0-48E1-88B0-A76B6F02B49C}"/>
              </a:ext>
            </a:extLst>
          </p:cNvPr>
          <p:cNvSpPr/>
          <p:nvPr/>
        </p:nvSpPr>
        <p:spPr>
          <a:xfrm>
            <a:off x="278296" y="3074504"/>
            <a:ext cx="874643" cy="35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index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28BC00-4605-4FC6-8B22-E822418A8557}"/>
              </a:ext>
            </a:extLst>
          </p:cNvPr>
          <p:cNvSpPr/>
          <p:nvPr/>
        </p:nvSpPr>
        <p:spPr>
          <a:xfrm>
            <a:off x="1702904" y="3074504"/>
            <a:ext cx="1205948" cy="35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entrance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CA2E96-B701-4D1D-BB84-474A054F570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52939" y="3251752"/>
            <a:ext cx="54996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F0F22E-4F2F-4E85-9888-9AE440AEF803}"/>
              </a:ext>
            </a:extLst>
          </p:cNvPr>
          <p:cNvSpPr/>
          <p:nvPr/>
        </p:nvSpPr>
        <p:spPr>
          <a:xfrm>
            <a:off x="2736573" y="4849871"/>
            <a:ext cx="344557" cy="35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F09BE6-5F1B-4D4A-8C58-31AFB65C86EB}"/>
              </a:ext>
            </a:extLst>
          </p:cNvPr>
          <p:cNvSpPr/>
          <p:nvPr/>
        </p:nvSpPr>
        <p:spPr>
          <a:xfrm>
            <a:off x="2650434" y="1974573"/>
            <a:ext cx="344557" cy="35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8FC572-2D90-455B-B5C3-DC5A0036AC8C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2305878" y="2151821"/>
            <a:ext cx="344556" cy="9226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BC95FA-E949-477A-A273-BA88EE148E75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>
            <a:off x="2305878" y="3429000"/>
            <a:ext cx="430695" cy="159811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F43338-522D-44C3-B698-8F688AE5DB64}"/>
              </a:ext>
            </a:extLst>
          </p:cNvPr>
          <p:cNvSpPr/>
          <p:nvPr/>
        </p:nvSpPr>
        <p:spPr>
          <a:xfrm>
            <a:off x="3626137" y="5387013"/>
            <a:ext cx="344557" cy="3544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56BA45-C2C0-44C1-9CF2-B55CB166E691}"/>
              </a:ext>
            </a:extLst>
          </p:cNvPr>
          <p:cNvSpPr/>
          <p:nvPr/>
        </p:nvSpPr>
        <p:spPr>
          <a:xfrm>
            <a:off x="5387842" y="5635483"/>
            <a:ext cx="344557" cy="3544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64E2EF-4282-45CC-9078-3C4BBF6A01FC}"/>
              </a:ext>
            </a:extLst>
          </p:cNvPr>
          <p:cNvSpPr/>
          <p:nvPr/>
        </p:nvSpPr>
        <p:spPr>
          <a:xfrm>
            <a:off x="4560811" y="5113673"/>
            <a:ext cx="344557" cy="3544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294B3C-4814-4526-82E5-DB793D1B053E}"/>
              </a:ext>
            </a:extLst>
          </p:cNvPr>
          <p:cNvSpPr/>
          <p:nvPr/>
        </p:nvSpPr>
        <p:spPr>
          <a:xfrm>
            <a:off x="3626137" y="4384815"/>
            <a:ext cx="344557" cy="3544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521227-C2FC-47B5-B20C-FB88195B28EC}"/>
              </a:ext>
            </a:extLst>
          </p:cNvPr>
          <p:cNvSpPr/>
          <p:nvPr/>
        </p:nvSpPr>
        <p:spPr>
          <a:xfrm>
            <a:off x="4560811" y="5811071"/>
            <a:ext cx="344557" cy="3544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5368E8-4580-4767-AEAB-FD45906EC821}"/>
              </a:ext>
            </a:extLst>
          </p:cNvPr>
          <p:cNvCxnSpPr>
            <a:cxnSpLocks/>
            <a:stCxn id="22" idx="1"/>
            <a:endCxn id="8" idx="0"/>
          </p:cNvCxnSpPr>
          <p:nvPr/>
        </p:nvCxnSpPr>
        <p:spPr>
          <a:xfrm flipH="1">
            <a:off x="2908852" y="4562063"/>
            <a:ext cx="717285" cy="28780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EAC88B-8358-4F5F-A82B-D9DCE71E8573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flipH="1" flipV="1">
            <a:off x="2908852" y="5204367"/>
            <a:ext cx="717285" cy="3598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95CD0B-C151-445F-9F11-377145B4E7BA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flipH="1">
            <a:off x="3970694" y="5290921"/>
            <a:ext cx="590117" cy="2733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15EDDA-28DA-4872-B38F-558E29CD4758}"/>
              </a:ext>
            </a:extLst>
          </p:cNvPr>
          <p:cNvCxnSpPr>
            <a:cxnSpLocks/>
            <a:stCxn id="23" idx="1"/>
            <a:endCxn id="18" idx="3"/>
          </p:cNvCxnSpPr>
          <p:nvPr/>
        </p:nvCxnSpPr>
        <p:spPr>
          <a:xfrm flipH="1" flipV="1">
            <a:off x="3970694" y="5564261"/>
            <a:ext cx="590117" cy="4240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281046-A4D8-4C77-A20D-246C60883920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 flipV="1">
            <a:off x="4905368" y="5290921"/>
            <a:ext cx="482474" cy="5218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30A469B-CA65-4846-8C8D-E43B6253D286}"/>
              </a:ext>
            </a:extLst>
          </p:cNvPr>
          <p:cNvSpPr/>
          <p:nvPr/>
        </p:nvSpPr>
        <p:spPr>
          <a:xfrm>
            <a:off x="5367125" y="4583589"/>
            <a:ext cx="344557" cy="3544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E00B1E-CE6C-4793-92D3-4349C7FC310B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 flipV="1">
            <a:off x="4905368" y="4760837"/>
            <a:ext cx="461757" cy="530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4BBE28-5DDB-4041-B459-39873DF372BD}"/>
              </a:ext>
            </a:extLst>
          </p:cNvPr>
          <p:cNvCxnSpPr>
            <a:cxnSpLocks/>
            <a:endCxn id="68" idx="1"/>
          </p:cNvCxnSpPr>
          <p:nvPr/>
        </p:nvCxnSpPr>
        <p:spPr>
          <a:xfrm flipH="1" flipV="1">
            <a:off x="3531702" y="2489752"/>
            <a:ext cx="1979544" cy="210874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3551FE9-5389-4EF9-83FA-BA17841D732D}"/>
              </a:ext>
            </a:extLst>
          </p:cNvPr>
          <p:cNvSpPr/>
          <p:nvPr/>
        </p:nvSpPr>
        <p:spPr>
          <a:xfrm>
            <a:off x="3531702" y="2312504"/>
            <a:ext cx="452231" cy="3544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42458E6-F505-4E4B-9AFF-4EDE917FA0C3}"/>
              </a:ext>
            </a:extLst>
          </p:cNvPr>
          <p:cNvSpPr/>
          <p:nvPr/>
        </p:nvSpPr>
        <p:spPr>
          <a:xfrm>
            <a:off x="5254484" y="1568723"/>
            <a:ext cx="500271" cy="3544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9FDD7B2-53F4-458A-9565-409DFE0B4EDF}"/>
              </a:ext>
            </a:extLst>
          </p:cNvPr>
          <p:cNvSpPr/>
          <p:nvPr/>
        </p:nvSpPr>
        <p:spPr>
          <a:xfrm>
            <a:off x="5267735" y="2897256"/>
            <a:ext cx="452232" cy="3544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0AEC7D8-DDA8-49B2-882A-295B66D095F1}"/>
              </a:ext>
            </a:extLst>
          </p:cNvPr>
          <p:cNvSpPr/>
          <p:nvPr/>
        </p:nvSpPr>
        <p:spPr>
          <a:xfrm>
            <a:off x="4457695" y="2022610"/>
            <a:ext cx="452231" cy="3544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6A75853-933B-4A26-AA6D-B36CB66AF235}"/>
              </a:ext>
            </a:extLst>
          </p:cNvPr>
          <p:cNvSpPr/>
          <p:nvPr/>
        </p:nvSpPr>
        <p:spPr>
          <a:xfrm>
            <a:off x="3531702" y="1293739"/>
            <a:ext cx="500271" cy="3544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0438BD1-CCCB-4743-8F47-2FC62F18D7DC}"/>
              </a:ext>
            </a:extLst>
          </p:cNvPr>
          <p:cNvSpPr/>
          <p:nvPr/>
        </p:nvSpPr>
        <p:spPr>
          <a:xfrm>
            <a:off x="4457694" y="2720008"/>
            <a:ext cx="473762" cy="3544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5C445B-E4F4-432B-AB9E-DD3152B6A5AB}"/>
              </a:ext>
            </a:extLst>
          </p:cNvPr>
          <p:cNvCxnSpPr>
            <a:cxnSpLocks/>
            <a:stCxn id="71" idx="1"/>
            <a:endCxn id="68" idx="3"/>
          </p:cNvCxnSpPr>
          <p:nvPr/>
        </p:nvCxnSpPr>
        <p:spPr>
          <a:xfrm flipH="1">
            <a:off x="3983933" y="2199858"/>
            <a:ext cx="473762" cy="2898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7B377C-5110-40EB-9181-9BC69CCEEB26}"/>
              </a:ext>
            </a:extLst>
          </p:cNvPr>
          <p:cNvCxnSpPr>
            <a:cxnSpLocks/>
            <a:stCxn id="73" idx="1"/>
            <a:endCxn id="68" idx="3"/>
          </p:cNvCxnSpPr>
          <p:nvPr/>
        </p:nvCxnSpPr>
        <p:spPr>
          <a:xfrm flipH="1" flipV="1">
            <a:off x="3983933" y="2489752"/>
            <a:ext cx="473761" cy="4075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2539B40-5D6D-418F-B692-DA362431DF66}"/>
              </a:ext>
            </a:extLst>
          </p:cNvPr>
          <p:cNvCxnSpPr>
            <a:cxnSpLocks/>
            <a:stCxn id="70" idx="1"/>
            <a:endCxn id="71" idx="3"/>
          </p:cNvCxnSpPr>
          <p:nvPr/>
        </p:nvCxnSpPr>
        <p:spPr>
          <a:xfrm flipH="1" flipV="1">
            <a:off x="4909926" y="2199858"/>
            <a:ext cx="357809" cy="87464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7F63C6-9BD0-434E-B6FF-8F8290BE95F7}"/>
              </a:ext>
            </a:extLst>
          </p:cNvPr>
          <p:cNvCxnSpPr>
            <a:cxnSpLocks/>
            <a:stCxn id="71" idx="3"/>
            <a:endCxn id="69" idx="1"/>
          </p:cNvCxnSpPr>
          <p:nvPr/>
        </p:nvCxnSpPr>
        <p:spPr>
          <a:xfrm flipV="1">
            <a:off x="4909926" y="1745971"/>
            <a:ext cx="344558" cy="4538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048514-FBF8-4D65-BEEF-4BBAF4E30CDF}"/>
              </a:ext>
            </a:extLst>
          </p:cNvPr>
          <p:cNvCxnSpPr>
            <a:cxnSpLocks/>
            <a:stCxn id="72" idx="1"/>
            <a:endCxn id="9" idx="3"/>
          </p:cNvCxnSpPr>
          <p:nvPr/>
        </p:nvCxnSpPr>
        <p:spPr>
          <a:xfrm flipH="1">
            <a:off x="2994991" y="1470987"/>
            <a:ext cx="536711" cy="6808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A254C9-5450-4E98-8BD8-20375D9EDEFF}"/>
              </a:ext>
            </a:extLst>
          </p:cNvPr>
          <p:cNvCxnSpPr>
            <a:cxnSpLocks/>
            <a:stCxn id="68" idx="1"/>
            <a:endCxn id="9" idx="3"/>
          </p:cNvCxnSpPr>
          <p:nvPr/>
        </p:nvCxnSpPr>
        <p:spPr>
          <a:xfrm flipH="1" flipV="1">
            <a:off x="2994991" y="2151821"/>
            <a:ext cx="536711" cy="3379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62ED432-7B30-4A10-AC50-D8E90D039EE1}"/>
              </a:ext>
            </a:extLst>
          </p:cNvPr>
          <p:cNvCxnSpPr>
            <a:cxnSpLocks/>
            <a:stCxn id="133" idx="1"/>
            <a:endCxn id="69" idx="3"/>
          </p:cNvCxnSpPr>
          <p:nvPr/>
        </p:nvCxnSpPr>
        <p:spPr>
          <a:xfrm flipH="1" flipV="1">
            <a:off x="5754755" y="1745971"/>
            <a:ext cx="684142" cy="6294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72EFA92-E9B9-4593-918C-EE5F81956B5F}"/>
              </a:ext>
            </a:extLst>
          </p:cNvPr>
          <p:cNvSpPr/>
          <p:nvPr/>
        </p:nvSpPr>
        <p:spPr>
          <a:xfrm>
            <a:off x="6438897" y="2198201"/>
            <a:ext cx="452232" cy="3544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16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22DED8-0615-41F3-B004-19FFE1CB5F0E}"/>
              </a:ext>
            </a:extLst>
          </p:cNvPr>
          <p:cNvCxnSpPr>
            <a:cxnSpLocks/>
            <a:stCxn id="95" idx="1"/>
            <a:endCxn id="133" idx="3"/>
          </p:cNvCxnSpPr>
          <p:nvPr/>
        </p:nvCxnSpPr>
        <p:spPr>
          <a:xfrm flipH="1" flipV="1">
            <a:off x="6891129" y="2375449"/>
            <a:ext cx="436488" cy="7177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7817A7-EA91-4C65-A421-5407D3079E4C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H="1" flipV="1">
            <a:off x="8259413" y="3093192"/>
            <a:ext cx="491391" cy="713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8CA18CF-FDDE-4C61-97C8-45E87C762503}"/>
              </a:ext>
            </a:extLst>
          </p:cNvPr>
          <p:cNvCxnSpPr>
            <a:cxnSpLocks/>
            <a:stCxn id="165" idx="1"/>
            <a:endCxn id="96" idx="3"/>
          </p:cNvCxnSpPr>
          <p:nvPr/>
        </p:nvCxnSpPr>
        <p:spPr>
          <a:xfrm flipH="1" flipV="1">
            <a:off x="9507002" y="3164516"/>
            <a:ext cx="379120" cy="243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59FAA0E4-77D6-4ED6-989D-5DECF28CE7A8}"/>
              </a:ext>
            </a:extLst>
          </p:cNvPr>
          <p:cNvSpPr/>
          <p:nvPr/>
        </p:nvSpPr>
        <p:spPr>
          <a:xfrm>
            <a:off x="9886122" y="3011662"/>
            <a:ext cx="681048" cy="3544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Win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1B902AF-E002-4C99-B815-2BF6B887BEAE}"/>
              </a:ext>
            </a:extLst>
          </p:cNvPr>
          <p:cNvSpPr/>
          <p:nvPr/>
        </p:nvSpPr>
        <p:spPr>
          <a:xfrm>
            <a:off x="9507002" y="3644046"/>
            <a:ext cx="1060167" cy="3544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Hide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2D7ADEF-5706-46B2-BFF4-F25A93D6884A}"/>
              </a:ext>
            </a:extLst>
          </p:cNvPr>
          <p:cNvSpPr/>
          <p:nvPr/>
        </p:nvSpPr>
        <p:spPr>
          <a:xfrm>
            <a:off x="10818973" y="3019528"/>
            <a:ext cx="1060167" cy="3544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Treasure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D6713C6-75F8-4416-A112-04E7DF2D7DA5}"/>
              </a:ext>
            </a:extLst>
          </p:cNvPr>
          <p:cNvSpPr/>
          <p:nvPr/>
        </p:nvSpPr>
        <p:spPr>
          <a:xfrm>
            <a:off x="9507002" y="2248000"/>
            <a:ext cx="1060167" cy="3544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Axe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794ED4-B6FC-4538-B7B3-163A344ADB09}"/>
              </a:ext>
            </a:extLst>
          </p:cNvPr>
          <p:cNvCxnSpPr>
            <a:cxnSpLocks/>
            <a:stCxn id="59" idx="1"/>
            <a:endCxn id="95" idx="3"/>
          </p:cNvCxnSpPr>
          <p:nvPr/>
        </p:nvCxnSpPr>
        <p:spPr>
          <a:xfrm flipH="1">
            <a:off x="8259413" y="2425248"/>
            <a:ext cx="1247589" cy="6679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5228A5-A32E-4DF7-B45A-676486BC6782}"/>
              </a:ext>
            </a:extLst>
          </p:cNvPr>
          <p:cNvCxnSpPr>
            <a:cxnSpLocks/>
            <a:stCxn id="56" idx="1"/>
            <a:endCxn id="95" idx="3"/>
          </p:cNvCxnSpPr>
          <p:nvPr/>
        </p:nvCxnSpPr>
        <p:spPr>
          <a:xfrm flipH="1" flipV="1">
            <a:off x="8259413" y="3093192"/>
            <a:ext cx="1247589" cy="7281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AC7791-8EAD-4386-A180-CE7ACD1FD838}"/>
              </a:ext>
            </a:extLst>
          </p:cNvPr>
          <p:cNvCxnSpPr>
            <a:cxnSpLocks/>
            <a:stCxn id="57" idx="1"/>
            <a:endCxn id="165" idx="3"/>
          </p:cNvCxnSpPr>
          <p:nvPr/>
        </p:nvCxnSpPr>
        <p:spPr>
          <a:xfrm flipH="1" flipV="1">
            <a:off x="10567170" y="3188910"/>
            <a:ext cx="251803" cy="78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368FB2-C772-4FB6-A8D6-F0B669B66BAF}"/>
              </a:ext>
            </a:extLst>
          </p:cNvPr>
          <p:cNvCxnSpPr>
            <a:cxnSpLocks/>
            <a:stCxn id="60" idx="3"/>
            <a:endCxn id="68" idx="2"/>
          </p:cNvCxnSpPr>
          <p:nvPr/>
        </p:nvCxnSpPr>
        <p:spPr>
          <a:xfrm flipH="1" flipV="1">
            <a:off x="3757818" y="2667000"/>
            <a:ext cx="1953864" cy="209383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D48CED24-808F-4414-B42F-C8C4DEAC2A67}"/>
              </a:ext>
            </a:extLst>
          </p:cNvPr>
          <p:cNvSpPr/>
          <p:nvPr/>
        </p:nvSpPr>
        <p:spPr>
          <a:xfrm rot="19953532" flipH="1">
            <a:off x="617651" y="2593958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Lightning Bolt 57">
            <a:extLst>
              <a:ext uri="{FF2B5EF4-FFF2-40B4-BE49-F238E27FC236}">
                <a16:creationId xmlns:a16="http://schemas.microsoft.com/office/drawing/2014/main" id="{684FE241-B53D-43C2-AA60-39361306BCFC}"/>
              </a:ext>
            </a:extLst>
          </p:cNvPr>
          <p:cNvSpPr/>
          <p:nvPr/>
        </p:nvSpPr>
        <p:spPr>
          <a:xfrm rot="19953532" flipH="1">
            <a:off x="2135559" y="2654420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Lightning Bolt 63">
            <a:extLst>
              <a:ext uri="{FF2B5EF4-FFF2-40B4-BE49-F238E27FC236}">
                <a16:creationId xmlns:a16="http://schemas.microsoft.com/office/drawing/2014/main" id="{378ED5BB-08EC-4969-B35D-EEE716813D8F}"/>
              </a:ext>
            </a:extLst>
          </p:cNvPr>
          <p:cNvSpPr/>
          <p:nvPr/>
        </p:nvSpPr>
        <p:spPr>
          <a:xfrm rot="19953532" flipH="1">
            <a:off x="2682320" y="1547458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Lightning Bolt 66">
            <a:extLst>
              <a:ext uri="{FF2B5EF4-FFF2-40B4-BE49-F238E27FC236}">
                <a16:creationId xmlns:a16="http://schemas.microsoft.com/office/drawing/2014/main" id="{FCEDC52E-EF7B-40F8-9EE1-96148A784033}"/>
              </a:ext>
            </a:extLst>
          </p:cNvPr>
          <p:cNvSpPr/>
          <p:nvPr/>
        </p:nvSpPr>
        <p:spPr>
          <a:xfrm rot="19953532" flipH="1">
            <a:off x="3624051" y="839743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Lightning Bolt 78">
            <a:extLst>
              <a:ext uri="{FF2B5EF4-FFF2-40B4-BE49-F238E27FC236}">
                <a16:creationId xmlns:a16="http://schemas.microsoft.com/office/drawing/2014/main" id="{5DE9CB7B-98C1-4476-8DC3-44D68078C244}"/>
              </a:ext>
            </a:extLst>
          </p:cNvPr>
          <p:cNvSpPr/>
          <p:nvPr/>
        </p:nvSpPr>
        <p:spPr>
          <a:xfrm rot="19953532" flipH="1">
            <a:off x="3630562" y="1838583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Lightning Bolt 79">
            <a:extLst>
              <a:ext uri="{FF2B5EF4-FFF2-40B4-BE49-F238E27FC236}">
                <a16:creationId xmlns:a16="http://schemas.microsoft.com/office/drawing/2014/main" id="{3A66E627-646D-4B5E-9FA4-0920E7A113E9}"/>
              </a:ext>
            </a:extLst>
          </p:cNvPr>
          <p:cNvSpPr/>
          <p:nvPr/>
        </p:nvSpPr>
        <p:spPr>
          <a:xfrm rot="19953532" flipH="1">
            <a:off x="4587616" y="2402150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Lightning Bolt 80">
            <a:extLst>
              <a:ext uri="{FF2B5EF4-FFF2-40B4-BE49-F238E27FC236}">
                <a16:creationId xmlns:a16="http://schemas.microsoft.com/office/drawing/2014/main" id="{8A6B2C6A-6887-4000-AA51-BE3E64754F95}"/>
              </a:ext>
            </a:extLst>
          </p:cNvPr>
          <p:cNvSpPr/>
          <p:nvPr/>
        </p:nvSpPr>
        <p:spPr>
          <a:xfrm rot="19953532" flipH="1">
            <a:off x="4556555" y="1587402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Lightning Bolt 82">
            <a:extLst>
              <a:ext uri="{FF2B5EF4-FFF2-40B4-BE49-F238E27FC236}">
                <a16:creationId xmlns:a16="http://schemas.microsoft.com/office/drawing/2014/main" id="{94F8932A-CBD8-4C99-9806-045A2D6C929F}"/>
              </a:ext>
            </a:extLst>
          </p:cNvPr>
          <p:cNvSpPr/>
          <p:nvPr/>
        </p:nvSpPr>
        <p:spPr>
          <a:xfrm rot="19953532" flipH="1">
            <a:off x="5364348" y="2512323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CB0473-81D2-4EFE-A6B7-441CF1AEE3B1}"/>
              </a:ext>
            </a:extLst>
          </p:cNvPr>
          <p:cNvCxnSpPr>
            <a:cxnSpLocks/>
            <a:stCxn id="133" idx="1"/>
            <a:endCxn id="69" idx="3"/>
          </p:cNvCxnSpPr>
          <p:nvPr/>
        </p:nvCxnSpPr>
        <p:spPr>
          <a:xfrm flipH="1" flipV="1">
            <a:off x="5754755" y="1745971"/>
            <a:ext cx="684142" cy="62947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ightning Bolt 85">
            <a:extLst>
              <a:ext uri="{FF2B5EF4-FFF2-40B4-BE49-F238E27FC236}">
                <a16:creationId xmlns:a16="http://schemas.microsoft.com/office/drawing/2014/main" id="{20788EAA-AB69-4A6D-B693-EFF562454522}"/>
              </a:ext>
            </a:extLst>
          </p:cNvPr>
          <p:cNvSpPr/>
          <p:nvPr/>
        </p:nvSpPr>
        <p:spPr>
          <a:xfrm rot="19953532" flipH="1">
            <a:off x="5396423" y="1100505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2FC63F5-4551-4AE5-8889-38BF21872568}"/>
              </a:ext>
            </a:extLst>
          </p:cNvPr>
          <p:cNvSpPr/>
          <p:nvPr/>
        </p:nvSpPr>
        <p:spPr>
          <a:xfrm>
            <a:off x="7327617" y="2915944"/>
            <a:ext cx="931796" cy="3544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Demon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AD62075-0625-4D2B-91D9-46E718A9A4DE}"/>
              </a:ext>
            </a:extLst>
          </p:cNvPr>
          <p:cNvSpPr/>
          <p:nvPr/>
        </p:nvSpPr>
        <p:spPr>
          <a:xfrm>
            <a:off x="8750804" y="2987268"/>
            <a:ext cx="756198" cy="3544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Knife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8656CF7-8C94-4FFE-9E70-62EC82EFA9D3}"/>
              </a:ext>
            </a:extLst>
          </p:cNvPr>
          <p:cNvSpPr/>
          <p:nvPr/>
        </p:nvSpPr>
        <p:spPr>
          <a:xfrm>
            <a:off x="7297204" y="1264647"/>
            <a:ext cx="452232" cy="3544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C1D4FD-4012-442A-9DD2-D62E1324E4CC}"/>
              </a:ext>
            </a:extLst>
          </p:cNvPr>
          <p:cNvCxnSpPr>
            <a:cxnSpLocks/>
            <a:stCxn id="133" idx="0"/>
            <a:endCxn id="97" idx="1"/>
          </p:cNvCxnSpPr>
          <p:nvPr/>
        </p:nvCxnSpPr>
        <p:spPr>
          <a:xfrm flipV="1">
            <a:off x="6665013" y="1441895"/>
            <a:ext cx="632191" cy="756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Lightning Bolt 100">
            <a:extLst>
              <a:ext uri="{FF2B5EF4-FFF2-40B4-BE49-F238E27FC236}">
                <a16:creationId xmlns:a16="http://schemas.microsoft.com/office/drawing/2014/main" id="{5FA605E5-C2E5-4FF9-96A5-3ED4ADD1C3CC}"/>
              </a:ext>
            </a:extLst>
          </p:cNvPr>
          <p:cNvSpPr/>
          <p:nvPr/>
        </p:nvSpPr>
        <p:spPr>
          <a:xfrm rot="19953532" flipH="1">
            <a:off x="2782328" y="4402407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Lightning Bolt 101">
            <a:extLst>
              <a:ext uri="{FF2B5EF4-FFF2-40B4-BE49-F238E27FC236}">
                <a16:creationId xmlns:a16="http://schemas.microsoft.com/office/drawing/2014/main" id="{86A2A1EF-6944-4408-9379-224BD0809152}"/>
              </a:ext>
            </a:extLst>
          </p:cNvPr>
          <p:cNvSpPr/>
          <p:nvPr/>
        </p:nvSpPr>
        <p:spPr>
          <a:xfrm rot="19953532" flipH="1">
            <a:off x="3663596" y="3957278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Lightning Bolt 102">
            <a:extLst>
              <a:ext uri="{FF2B5EF4-FFF2-40B4-BE49-F238E27FC236}">
                <a16:creationId xmlns:a16="http://schemas.microsoft.com/office/drawing/2014/main" id="{A71AEC85-23DF-4361-A992-DBF235F6CF58}"/>
              </a:ext>
            </a:extLst>
          </p:cNvPr>
          <p:cNvSpPr/>
          <p:nvPr/>
        </p:nvSpPr>
        <p:spPr>
          <a:xfrm rot="19953532" flipH="1">
            <a:off x="3657079" y="4983852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Lightning Bolt 87">
            <a:extLst>
              <a:ext uri="{FF2B5EF4-FFF2-40B4-BE49-F238E27FC236}">
                <a16:creationId xmlns:a16="http://schemas.microsoft.com/office/drawing/2014/main" id="{E72B143E-A348-4B7E-B2EB-FFD1FEE6B9E5}"/>
              </a:ext>
            </a:extLst>
          </p:cNvPr>
          <p:cNvSpPr/>
          <p:nvPr/>
        </p:nvSpPr>
        <p:spPr>
          <a:xfrm rot="19953532" flipH="1">
            <a:off x="4625774" y="4692766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30C12A5-E8EE-452E-89AC-3A4BC39B2FA3}"/>
              </a:ext>
            </a:extLst>
          </p:cNvPr>
          <p:cNvSpPr/>
          <p:nvPr/>
        </p:nvSpPr>
        <p:spPr>
          <a:xfrm>
            <a:off x="6378666" y="1252990"/>
            <a:ext cx="452232" cy="3544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D603259-ED7E-40EF-8D90-5FA65A216E24}"/>
              </a:ext>
            </a:extLst>
          </p:cNvPr>
          <p:cNvCxnSpPr>
            <a:cxnSpLocks/>
            <a:stCxn id="93" idx="1"/>
            <a:endCxn id="69" idx="3"/>
          </p:cNvCxnSpPr>
          <p:nvPr/>
        </p:nvCxnSpPr>
        <p:spPr>
          <a:xfrm flipH="1">
            <a:off x="5754755" y="1430238"/>
            <a:ext cx="623911" cy="3157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ED40361-42AB-43F2-9E5F-F57FA93BF48C}"/>
              </a:ext>
            </a:extLst>
          </p:cNvPr>
          <p:cNvCxnSpPr>
            <a:cxnSpLocks/>
            <a:stCxn id="93" idx="2"/>
            <a:endCxn id="133" idx="0"/>
          </p:cNvCxnSpPr>
          <p:nvPr/>
        </p:nvCxnSpPr>
        <p:spPr>
          <a:xfrm>
            <a:off x="6604782" y="1607486"/>
            <a:ext cx="60231" cy="590715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Lightning Bolt 104">
            <a:extLst>
              <a:ext uri="{FF2B5EF4-FFF2-40B4-BE49-F238E27FC236}">
                <a16:creationId xmlns:a16="http://schemas.microsoft.com/office/drawing/2014/main" id="{759AA4C3-A791-4E6E-8550-AD3BBBD6687F}"/>
              </a:ext>
            </a:extLst>
          </p:cNvPr>
          <p:cNvSpPr/>
          <p:nvPr/>
        </p:nvSpPr>
        <p:spPr>
          <a:xfrm rot="19953532" flipH="1">
            <a:off x="4606158" y="5456409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Lightning Bolt 105">
            <a:extLst>
              <a:ext uri="{FF2B5EF4-FFF2-40B4-BE49-F238E27FC236}">
                <a16:creationId xmlns:a16="http://schemas.microsoft.com/office/drawing/2014/main" id="{0DD69088-C617-4E24-BE4F-EEEA987E9864}"/>
              </a:ext>
            </a:extLst>
          </p:cNvPr>
          <p:cNvSpPr/>
          <p:nvPr/>
        </p:nvSpPr>
        <p:spPr>
          <a:xfrm rot="19953532" flipH="1">
            <a:off x="5443420" y="5217046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Lightning Bolt 106">
            <a:extLst>
              <a:ext uri="{FF2B5EF4-FFF2-40B4-BE49-F238E27FC236}">
                <a16:creationId xmlns:a16="http://schemas.microsoft.com/office/drawing/2014/main" id="{776A2830-D0A6-4539-94D5-9848A8A78ECC}"/>
              </a:ext>
            </a:extLst>
          </p:cNvPr>
          <p:cNvSpPr/>
          <p:nvPr/>
        </p:nvSpPr>
        <p:spPr>
          <a:xfrm rot="19953532" flipH="1">
            <a:off x="5420962" y="4082000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Lightning Bolt 107">
            <a:extLst>
              <a:ext uri="{FF2B5EF4-FFF2-40B4-BE49-F238E27FC236}">
                <a16:creationId xmlns:a16="http://schemas.microsoft.com/office/drawing/2014/main" id="{AB339FDC-6857-4661-BCD0-BF0BF7CBDE49}"/>
              </a:ext>
            </a:extLst>
          </p:cNvPr>
          <p:cNvSpPr/>
          <p:nvPr/>
        </p:nvSpPr>
        <p:spPr>
          <a:xfrm rot="19953532" flipH="1">
            <a:off x="6622653" y="1794580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Lightning Bolt 108">
            <a:extLst>
              <a:ext uri="{FF2B5EF4-FFF2-40B4-BE49-F238E27FC236}">
                <a16:creationId xmlns:a16="http://schemas.microsoft.com/office/drawing/2014/main" id="{F4BBC69A-1B6C-453A-B7C0-91A50DB0B3DD}"/>
              </a:ext>
            </a:extLst>
          </p:cNvPr>
          <p:cNvSpPr/>
          <p:nvPr/>
        </p:nvSpPr>
        <p:spPr>
          <a:xfrm rot="19953532" flipH="1">
            <a:off x="6494922" y="834671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Lightning Bolt 109">
            <a:extLst>
              <a:ext uri="{FF2B5EF4-FFF2-40B4-BE49-F238E27FC236}">
                <a16:creationId xmlns:a16="http://schemas.microsoft.com/office/drawing/2014/main" id="{B522658B-1D37-4C05-8B33-8D706F9DA42A}"/>
              </a:ext>
            </a:extLst>
          </p:cNvPr>
          <p:cNvSpPr/>
          <p:nvPr/>
        </p:nvSpPr>
        <p:spPr>
          <a:xfrm rot="19953532" flipH="1">
            <a:off x="7397487" y="830362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307C1C-A689-4ACB-AE14-C8492F077288}"/>
              </a:ext>
            </a:extLst>
          </p:cNvPr>
          <p:cNvSpPr/>
          <p:nvPr/>
        </p:nvSpPr>
        <p:spPr>
          <a:xfrm>
            <a:off x="5402794" y="1895061"/>
            <a:ext cx="454667" cy="504043"/>
          </a:xfrm>
          <a:custGeom>
            <a:avLst/>
            <a:gdLst>
              <a:gd name="connsiteX0" fmla="*/ 149867 w 454667"/>
              <a:gd name="connsiteY0" fmla="*/ 0 h 504043"/>
              <a:gd name="connsiteX1" fmla="*/ 176371 w 454667"/>
              <a:gd name="connsiteY1" fmla="*/ 251791 h 504043"/>
              <a:gd name="connsiteX2" fmla="*/ 189623 w 454667"/>
              <a:gd name="connsiteY2" fmla="*/ 344556 h 504043"/>
              <a:gd name="connsiteX3" fmla="*/ 229380 w 454667"/>
              <a:gd name="connsiteY3" fmla="*/ 397565 h 504043"/>
              <a:gd name="connsiteX4" fmla="*/ 335397 w 454667"/>
              <a:gd name="connsiteY4" fmla="*/ 384313 h 504043"/>
              <a:gd name="connsiteX5" fmla="*/ 401658 w 454667"/>
              <a:gd name="connsiteY5" fmla="*/ 371061 h 504043"/>
              <a:gd name="connsiteX6" fmla="*/ 57102 w 454667"/>
              <a:gd name="connsiteY6" fmla="*/ 477078 h 504043"/>
              <a:gd name="connsiteX7" fmla="*/ 4093 w 454667"/>
              <a:gd name="connsiteY7" fmla="*/ 503582 h 504043"/>
              <a:gd name="connsiteX8" fmla="*/ 189623 w 454667"/>
              <a:gd name="connsiteY8" fmla="*/ 450574 h 504043"/>
              <a:gd name="connsiteX9" fmla="*/ 322145 w 454667"/>
              <a:gd name="connsiteY9" fmla="*/ 424069 h 504043"/>
              <a:gd name="connsiteX10" fmla="*/ 361902 w 454667"/>
              <a:gd name="connsiteY10" fmla="*/ 410817 h 504043"/>
              <a:gd name="connsiteX11" fmla="*/ 454667 w 454667"/>
              <a:gd name="connsiteY11" fmla="*/ 397565 h 5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4667" h="504043">
                <a:moveTo>
                  <a:pt x="149867" y="0"/>
                </a:moveTo>
                <a:cubicBezTo>
                  <a:pt x="158702" y="83930"/>
                  <a:pt x="166698" y="167953"/>
                  <a:pt x="176371" y="251791"/>
                </a:cubicBezTo>
                <a:cubicBezTo>
                  <a:pt x="179951" y="282821"/>
                  <a:pt x="178948" y="315201"/>
                  <a:pt x="189623" y="344556"/>
                </a:cubicBezTo>
                <a:cubicBezTo>
                  <a:pt x="197171" y="365313"/>
                  <a:pt x="216128" y="379895"/>
                  <a:pt x="229380" y="397565"/>
                </a:cubicBezTo>
                <a:cubicBezTo>
                  <a:pt x="264719" y="393148"/>
                  <a:pt x="300197" y="389728"/>
                  <a:pt x="335397" y="384313"/>
                </a:cubicBezTo>
                <a:cubicBezTo>
                  <a:pt x="357659" y="380888"/>
                  <a:pt x="423027" y="363938"/>
                  <a:pt x="401658" y="371061"/>
                </a:cubicBezTo>
                <a:cubicBezTo>
                  <a:pt x="287659" y="409061"/>
                  <a:pt x="164582" y="423339"/>
                  <a:pt x="57102" y="477078"/>
                </a:cubicBezTo>
                <a:cubicBezTo>
                  <a:pt x="39432" y="485913"/>
                  <a:pt x="-15279" y="507456"/>
                  <a:pt x="4093" y="503582"/>
                </a:cubicBezTo>
                <a:cubicBezTo>
                  <a:pt x="67162" y="490968"/>
                  <a:pt x="127225" y="466173"/>
                  <a:pt x="189623" y="450574"/>
                </a:cubicBezTo>
                <a:cubicBezTo>
                  <a:pt x="233327" y="439648"/>
                  <a:pt x="278250" y="434199"/>
                  <a:pt x="322145" y="424069"/>
                </a:cubicBezTo>
                <a:cubicBezTo>
                  <a:pt x="335756" y="420928"/>
                  <a:pt x="348265" y="413847"/>
                  <a:pt x="361902" y="410817"/>
                </a:cubicBezTo>
                <a:cubicBezTo>
                  <a:pt x="424805" y="396839"/>
                  <a:pt x="417992" y="397565"/>
                  <a:pt x="454667" y="39756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33355920-BD9C-4BF1-9656-B9BBC7386D6A}"/>
              </a:ext>
            </a:extLst>
          </p:cNvPr>
          <p:cNvSpPr/>
          <p:nvPr/>
        </p:nvSpPr>
        <p:spPr>
          <a:xfrm rot="15417997">
            <a:off x="5743377" y="4369544"/>
            <a:ext cx="454667" cy="504043"/>
          </a:xfrm>
          <a:custGeom>
            <a:avLst/>
            <a:gdLst>
              <a:gd name="connsiteX0" fmla="*/ 149867 w 454667"/>
              <a:gd name="connsiteY0" fmla="*/ 0 h 504043"/>
              <a:gd name="connsiteX1" fmla="*/ 176371 w 454667"/>
              <a:gd name="connsiteY1" fmla="*/ 251791 h 504043"/>
              <a:gd name="connsiteX2" fmla="*/ 189623 w 454667"/>
              <a:gd name="connsiteY2" fmla="*/ 344556 h 504043"/>
              <a:gd name="connsiteX3" fmla="*/ 229380 w 454667"/>
              <a:gd name="connsiteY3" fmla="*/ 397565 h 504043"/>
              <a:gd name="connsiteX4" fmla="*/ 335397 w 454667"/>
              <a:gd name="connsiteY4" fmla="*/ 384313 h 504043"/>
              <a:gd name="connsiteX5" fmla="*/ 401658 w 454667"/>
              <a:gd name="connsiteY5" fmla="*/ 371061 h 504043"/>
              <a:gd name="connsiteX6" fmla="*/ 57102 w 454667"/>
              <a:gd name="connsiteY6" fmla="*/ 477078 h 504043"/>
              <a:gd name="connsiteX7" fmla="*/ 4093 w 454667"/>
              <a:gd name="connsiteY7" fmla="*/ 503582 h 504043"/>
              <a:gd name="connsiteX8" fmla="*/ 189623 w 454667"/>
              <a:gd name="connsiteY8" fmla="*/ 450574 h 504043"/>
              <a:gd name="connsiteX9" fmla="*/ 322145 w 454667"/>
              <a:gd name="connsiteY9" fmla="*/ 424069 h 504043"/>
              <a:gd name="connsiteX10" fmla="*/ 361902 w 454667"/>
              <a:gd name="connsiteY10" fmla="*/ 410817 h 504043"/>
              <a:gd name="connsiteX11" fmla="*/ 454667 w 454667"/>
              <a:gd name="connsiteY11" fmla="*/ 397565 h 5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4667" h="504043">
                <a:moveTo>
                  <a:pt x="149867" y="0"/>
                </a:moveTo>
                <a:cubicBezTo>
                  <a:pt x="158702" y="83930"/>
                  <a:pt x="166698" y="167953"/>
                  <a:pt x="176371" y="251791"/>
                </a:cubicBezTo>
                <a:cubicBezTo>
                  <a:pt x="179951" y="282821"/>
                  <a:pt x="178948" y="315201"/>
                  <a:pt x="189623" y="344556"/>
                </a:cubicBezTo>
                <a:cubicBezTo>
                  <a:pt x="197171" y="365313"/>
                  <a:pt x="216128" y="379895"/>
                  <a:pt x="229380" y="397565"/>
                </a:cubicBezTo>
                <a:cubicBezTo>
                  <a:pt x="264719" y="393148"/>
                  <a:pt x="300197" y="389728"/>
                  <a:pt x="335397" y="384313"/>
                </a:cubicBezTo>
                <a:cubicBezTo>
                  <a:pt x="357659" y="380888"/>
                  <a:pt x="423027" y="363938"/>
                  <a:pt x="401658" y="371061"/>
                </a:cubicBezTo>
                <a:cubicBezTo>
                  <a:pt x="287659" y="409061"/>
                  <a:pt x="164582" y="423339"/>
                  <a:pt x="57102" y="477078"/>
                </a:cubicBezTo>
                <a:cubicBezTo>
                  <a:pt x="39432" y="485913"/>
                  <a:pt x="-15279" y="507456"/>
                  <a:pt x="4093" y="503582"/>
                </a:cubicBezTo>
                <a:cubicBezTo>
                  <a:pt x="67162" y="490968"/>
                  <a:pt x="127225" y="466173"/>
                  <a:pt x="189623" y="450574"/>
                </a:cubicBezTo>
                <a:cubicBezTo>
                  <a:pt x="233327" y="439648"/>
                  <a:pt x="278250" y="434199"/>
                  <a:pt x="322145" y="424069"/>
                </a:cubicBezTo>
                <a:cubicBezTo>
                  <a:pt x="335756" y="420928"/>
                  <a:pt x="348265" y="413847"/>
                  <a:pt x="361902" y="410817"/>
                </a:cubicBezTo>
                <a:cubicBezTo>
                  <a:pt x="424805" y="396839"/>
                  <a:pt x="417992" y="397565"/>
                  <a:pt x="454667" y="39756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Lightning Bolt 111">
            <a:extLst>
              <a:ext uri="{FF2B5EF4-FFF2-40B4-BE49-F238E27FC236}">
                <a16:creationId xmlns:a16="http://schemas.microsoft.com/office/drawing/2014/main" id="{17CF0E47-1413-4CAF-A81C-36B81D2D8DF1}"/>
              </a:ext>
            </a:extLst>
          </p:cNvPr>
          <p:cNvSpPr/>
          <p:nvPr/>
        </p:nvSpPr>
        <p:spPr>
          <a:xfrm rot="19953532" flipH="1">
            <a:off x="7659748" y="2464515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Lightning Bolt 112">
            <a:extLst>
              <a:ext uri="{FF2B5EF4-FFF2-40B4-BE49-F238E27FC236}">
                <a16:creationId xmlns:a16="http://schemas.microsoft.com/office/drawing/2014/main" id="{19F8C897-A91D-4990-B4B1-DA385EB2F063}"/>
              </a:ext>
            </a:extLst>
          </p:cNvPr>
          <p:cNvSpPr/>
          <p:nvPr/>
        </p:nvSpPr>
        <p:spPr>
          <a:xfrm rot="19953532" flipH="1">
            <a:off x="9974855" y="1768511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Lightning Bolt 113">
            <a:extLst>
              <a:ext uri="{FF2B5EF4-FFF2-40B4-BE49-F238E27FC236}">
                <a16:creationId xmlns:a16="http://schemas.microsoft.com/office/drawing/2014/main" id="{B10FE744-4F51-4504-B973-D20B6C1804AD}"/>
              </a:ext>
            </a:extLst>
          </p:cNvPr>
          <p:cNvSpPr/>
          <p:nvPr/>
        </p:nvSpPr>
        <p:spPr>
          <a:xfrm rot="19953532" flipH="1">
            <a:off x="9001151" y="2530513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Lightning Bolt 114">
            <a:extLst>
              <a:ext uri="{FF2B5EF4-FFF2-40B4-BE49-F238E27FC236}">
                <a16:creationId xmlns:a16="http://schemas.microsoft.com/office/drawing/2014/main" id="{4C26CEC1-16C9-42FD-8AE5-D36ECEBA6992}"/>
              </a:ext>
            </a:extLst>
          </p:cNvPr>
          <p:cNvSpPr/>
          <p:nvPr/>
        </p:nvSpPr>
        <p:spPr>
          <a:xfrm rot="19953532" flipH="1">
            <a:off x="10066837" y="2578039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Lightning Bolt 115">
            <a:extLst>
              <a:ext uri="{FF2B5EF4-FFF2-40B4-BE49-F238E27FC236}">
                <a16:creationId xmlns:a16="http://schemas.microsoft.com/office/drawing/2014/main" id="{BC5861BA-9391-48DB-A057-5EE018C09C7F}"/>
              </a:ext>
            </a:extLst>
          </p:cNvPr>
          <p:cNvSpPr/>
          <p:nvPr/>
        </p:nvSpPr>
        <p:spPr>
          <a:xfrm rot="19953532" flipH="1">
            <a:off x="9924891" y="3232967"/>
            <a:ext cx="267532" cy="362362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51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Guerra</dc:creator>
  <cp:lastModifiedBy>Eric Guerra-Grenier</cp:lastModifiedBy>
  <cp:revision>41</cp:revision>
  <dcterms:created xsi:type="dcterms:W3CDTF">2021-08-04T19:25:47Z</dcterms:created>
  <dcterms:modified xsi:type="dcterms:W3CDTF">2021-08-06T19:06:35Z</dcterms:modified>
</cp:coreProperties>
</file>