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8B5E3-37A4-42C9-A81D-A680C48E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89091"/>
            <a:ext cx="8144134" cy="768775"/>
          </a:xfrm>
        </p:spPr>
        <p:txBody>
          <a:bodyPr/>
          <a:lstStyle/>
          <a:p>
            <a:pPr algn="ctr"/>
            <a:r>
              <a:rPr lang="es-ES" sz="4000" dirty="0"/>
              <a:t>Simple </a:t>
            </a:r>
            <a:r>
              <a:rPr lang="es-ES" sz="4000" dirty="0" err="1"/>
              <a:t>Random</a:t>
            </a:r>
            <a:r>
              <a:rPr lang="es-ES" sz="4000" dirty="0"/>
              <a:t> Forest </a:t>
            </a:r>
            <a:r>
              <a:rPr lang="es-ES" sz="4000" dirty="0" err="1"/>
              <a:t>Algorithm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3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FD5C2-E92C-4371-B378-B1F7FE7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Promedio de resultados del Meta-algoritmo</a:t>
            </a:r>
          </a:p>
        </p:txBody>
      </p:sp>
    </p:spTree>
    <p:extLst>
      <p:ext uri="{BB962C8B-B14F-4D97-AF65-F5344CB8AC3E}">
        <p14:creationId xmlns:p14="http://schemas.microsoft.com/office/powerpoint/2010/main" val="23479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B11004-4887-4CFB-8BC9-D7DE79D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Procesamiento y codificación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15502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B64A-F4C0-4E5D-831B-852E5BC6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Bootstrapping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258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1BA81-0E45-4DB9-A69B-74BBE1DE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División de los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D21AF-A21D-41E0-B0D8-7776F59D9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2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543A9-332F-44A4-876D-D42F2516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Subspace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5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F6887-F4B4-41A2-B084-B367E9F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Selección de columnas</a:t>
            </a:r>
          </a:p>
        </p:txBody>
      </p:sp>
    </p:spTree>
    <p:extLst>
      <p:ext uri="{BB962C8B-B14F-4D97-AF65-F5344CB8AC3E}">
        <p14:creationId xmlns:p14="http://schemas.microsoft.com/office/powerpoint/2010/main" val="71444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478FF-D33B-403C-A082-067896D0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26289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A3026-F20A-42AA-8D77-8E8BABD4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Predicción</a:t>
            </a:r>
          </a:p>
        </p:txBody>
      </p:sp>
    </p:spTree>
    <p:extLst>
      <p:ext uri="{BB962C8B-B14F-4D97-AF65-F5344CB8AC3E}">
        <p14:creationId xmlns:p14="http://schemas.microsoft.com/office/powerpoint/2010/main" val="203484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6E93-1F37-4737-AEC2-2151E4D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Meta-algoritmo</a:t>
            </a:r>
          </a:p>
        </p:txBody>
      </p:sp>
    </p:spTree>
    <p:extLst>
      <p:ext uri="{BB962C8B-B14F-4D97-AF65-F5344CB8AC3E}">
        <p14:creationId xmlns:p14="http://schemas.microsoft.com/office/powerpoint/2010/main" val="3749007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22</TotalTime>
  <Words>28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Simple Random Forest Algorithm</vt:lpstr>
      <vt:lpstr>Procesamiento y codificación de datos</vt:lpstr>
      <vt:lpstr>Bootstrapping</vt:lpstr>
      <vt:lpstr>División de los datos</vt:lpstr>
      <vt:lpstr>Random Subspace Method</vt:lpstr>
      <vt:lpstr>Selección de columnas</vt:lpstr>
      <vt:lpstr>Entrenamiento</vt:lpstr>
      <vt:lpstr>Predicción</vt:lpstr>
      <vt:lpstr>Meta-algoritmo</vt:lpstr>
      <vt:lpstr>Promedio de resultados del Meta-algoritmo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Random Forest Algorithm</dc:title>
  <dc:creator>Raimundo Flores</dc:creator>
  <cp:lastModifiedBy>Raimundo Flores</cp:lastModifiedBy>
  <cp:revision>1</cp:revision>
  <dcterms:created xsi:type="dcterms:W3CDTF">2019-07-03T07:13:29Z</dcterms:created>
  <dcterms:modified xsi:type="dcterms:W3CDTF">2019-07-03T07:36:09Z</dcterms:modified>
</cp:coreProperties>
</file>