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7" r:id="rId8"/>
    <p:sldId id="274" r:id="rId9"/>
    <p:sldId id="269" r:id="rId10"/>
    <p:sldId id="270" r:id="rId11"/>
    <p:sldId id="271" r:id="rId12"/>
    <p:sldId id="27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emo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1/observation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Foundation of Informatics</a:t>
            </a:r>
            <a:br>
              <a:rPr lang="en-AU" dirty="0" smtClean="0"/>
            </a:br>
            <a:r>
              <a:rPr lang="en-AU" dirty="0" smtClean="0"/>
              <a:t>Project3 presentation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Group members : </a:t>
            </a:r>
            <a:r>
              <a:rPr lang="en-AU" dirty="0" err="1" smtClean="0"/>
              <a:t>Zijun</a:t>
            </a:r>
            <a:r>
              <a:rPr lang="en-AU" dirty="0" smtClean="0"/>
              <a:t>(ZED), </a:t>
            </a:r>
            <a:r>
              <a:rPr lang="en-AU" dirty="0" err="1" smtClean="0"/>
              <a:t>Tianyi</a:t>
            </a:r>
            <a:r>
              <a:rPr lang="en-AU" dirty="0" smtClean="0"/>
              <a:t> (Oliver)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86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Code management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36" y="1905000"/>
            <a:ext cx="3693736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80" y="1264555"/>
            <a:ext cx="3648334" cy="2274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33" y="3579360"/>
            <a:ext cx="4042182" cy="2786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08" y="3933610"/>
            <a:ext cx="4426075" cy="25587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54" y="1119326"/>
            <a:ext cx="4312725" cy="304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2205392" y="211631"/>
            <a:ext cx="8911687" cy="1280890"/>
          </a:xfrm>
        </p:spPr>
        <p:txBody>
          <a:bodyPr/>
          <a:lstStyle/>
          <a:p>
            <a:r>
              <a:rPr lang="en-AU" b="1" dirty="0"/>
              <a:t>structure of web application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41" y="1090060"/>
            <a:ext cx="8794867" cy="634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5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593" y="2607456"/>
            <a:ext cx="8911687" cy="1280890"/>
          </a:xfrm>
        </p:spPr>
        <p:txBody>
          <a:bodyPr>
            <a:normAutofit/>
          </a:bodyPr>
          <a:lstStyle/>
          <a:p>
            <a:r>
              <a:rPr lang="en-AU" sz="7200" b="1" dirty="0" smtClean="0"/>
              <a:t>Q&amp;A time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259912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 you all  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Group members : </a:t>
            </a:r>
            <a:r>
              <a:rPr lang="en-AU" dirty="0" err="1"/>
              <a:t>Zijun</a:t>
            </a:r>
            <a:r>
              <a:rPr lang="en-AU" dirty="0"/>
              <a:t>(ZED), </a:t>
            </a:r>
            <a:r>
              <a:rPr lang="en-AU" dirty="0" err="1"/>
              <a:t>Tianyi</a:t>
            </a:r>
            <a:r>
              <a:rPr lang="en-AU" dirty="0"/>
              <a:t> (Oliver)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25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Today’s presentation outlines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AU" dirty="0" smtClean="0"/>
              <a:t>1</a:t>
            </a:r>
            <a:r>
              <a:rPr lang="en-AU" baseline="30000" dirty="0" smtClean="0"/>
              <a:t>st</a:t>
            </a:r>
            <a:r>
              <a:rPr lang="en-AU" dirty="0" smtClean="0"/>
              <a:t>  section :   dataset selections; 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                      data management ;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                      problems, hypotheses; insights.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2</a:t>
            </a:r>
            <a:r>
              <a:rPr lang="en-AU" baseline="30000" dirty="0" smtClean="0"/>
              <a:t>nd</a:t>
            </a:r>
            <a:r>
              <a:rPr lang="en-AU" dirty="0" smtClean="0"/>
              <a:t> section : code management;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                     structure of web application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3</a:t>
            </a:r>
            <a:r>
              <a:rPr lang="en-AU" baseline="30000" dirty="0" smtClean="0"/>
              <a:t>rd</a:t>
            </a:r>
            <a:r>
              <a:rPr lang="en-AU" dirty="0" smtClean="0"/>
              <a:t> section : Last part: Q&amp;A(3 mins)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399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Part 1:</a:t>
            </a:r>
            <a:br>
              <a:rPr lang="en-AU" dirty="0" smtClean="0"/>
            </a:br>
            <a:r>
              <a:rPr lang="en-AU" dirty="0" smtClean="0"/>
              <a:t>dataset </a:t>
            </a:r>
            <a:r>
              <a:rPr lang="en-AU" dirty="0"/>
              <a:t>selections;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/>
              <a:t>Data </a:t>
            </a:r>
            <a:r>
              <a:rPr lang="en-AU" dirty="0" smtClean="0"/>
              <a:t>management;</a:t>
            </a:r>
            <a:br>
              <a:rPr lang="en-AU" dirty="0" smtClean="0"/>
            </a:br>
            <a:r>
              <a:rPr lang="en-AU" dirty="0" smtClean="0"/>
              <a:t>problems hypotheses</a:t>
            </a:r>
            <a:r>
              <a:rPr lang="en-AU" dirty="0"/>
              <a:t>;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insights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86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Dataset - </a:t>
            </a:r>
            <a:r>
              <a:rPr lang="en-AU" dirty="0"/>
              <a:t>Building information 2015</a:t>
            </a:r>
            <a:br>
              <a:rPr lang="en-AU" dirty="0"/>
            </a:br>
            <a:r>
              <a:rPr lang="en-AU" dirty="0" err="1" smtClean="0"/>
              <a:t>from:</a:t>
            </a:r>
            <a:r>
              <a:rPr lang="en-AU" sz="1400" dirty="0" err="1" smtClean="0"/>
              <a:t>https</a:t>
            </a:r>
            <a:r>
              <a:rPr lang="en-AU" sz="1400" dirty="0"/>
              <a:t>://data.melbourne.vic.gov.au/Property-Planning/Building-information-2015/2r42-d7pj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Reason: 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close to our life;</a:t>
            </a:r>
          </a:p>
          <a:p>
            <a:r>
              <a:rPr lang="en-US" dirty="0" smtClean="0"/>
              <a:t>Easy to understand;</a:t>
            </a:r>
          </a:p>
          <a:p>
            <a:r>
              <a:rPr lang="en-US" dirty="0" smtClean="0"/>
              <a:t>Have enough elements;</a:t>
            </a:r>
          </a:p>
          <a:p>
            <a:r>
              <a:rPr lang="en-US" dirty="0" smtClean="0"/>
              <a:t>Csv file;</a:t>
            </a:r>
          </a:p>
          <a:p>
            <a:r>
              <a:rPr lang="en-US" dirty="0" smtClean="0"/>
              <a:t>Out of time…..</a:t>
            </a:r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713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0775"/>
            <a:ext cx="8911687" cy="1280890"/>
          </a:xfrm>
        </p:spPr>
        <p:txBody>
          <a:bodyPr/>
          <a:lstStyle/>
          <a:p>
            <a:r>
              <a:rPr lang="en-AU" dirty="0" smtClean="0"/>
              <a:t>Briefly introduce the dataset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49251"/>
            <a:ext cx="8915400" cy="4661971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Block ID	</a:t>
            </a:r>
            <a:endParaRPr lang="en-AU" dirty="0" smtClean="0"/>
          </a:p>
          <a:p>
            <a:r>
              <a:rPr lang="en-AU" dirty="0" smtClean="0"/>
              <a:t>Property </a:t>
            </a:r>
            <a:r>
              <a:rPr lang="en-AU" dirty="0"/>
              <a:t>ID	</a:t>
            </a:r>
            <a:endParaRPr lang="en-AU" dirty="0" smtClean="0"/>
          </a:p>
          <a:p>
            <a:r>
              <a:rPr lang="en-AU" dirty="0" smtClean="0"/>
              <a:t>Base </a:t>
            </a:r>
            <a:r>
              <a:rPr lang="en-AU" dirty="0"/>
              <a:t>property ID	</a:t>
            </a:r>
            <a:endParaRPr lang="en-AU" dirty="0" smtClean="0"/>
          </a:p>
          <a:p>
            <a:r>
              <a:rPr lang="en-AU" dirty="0" smtClean="0"/>
              <a:t>Building </a:t>
            </a:r>
            <a:r>
              <a:rPr lang="en-AU" dirty="0"/>
              <a:t>name	</a:t>
            </a:r>
            <a:endParaRPr lang="en-AU" dirty="0" smtClean="0"/>
          </a:p>
          <a:p>
            <a:r>
              <a:rPr lang="en-AU" dirty="0" err="1" smtClean="0"/>
              <a:t>Streetaddress</a:t>
            </a:r>
            <a:endParaRPr lang="en-AU" dirty="0" smtClean="0"/>
          </a:p>
          <a:p>
            <a:r>
              <a:rPr lang="en-AU" dirty="0" smtClean="0"/>
              <a:t>CLUE </a:t>
            </a:r>
            <a:r>
              <a:rPr lang="en-AU" dirty="0"/>
              <a:t>small area	</a:t>
            </a:r>
            <a:endParaRPr lang="en-AU" dirty="0" smtClean="0"/>
          </a:p>
          <a:p>
            <a:r>
              <a:rPr lang="en-AU" dirty="0" smtClean="0"/>
              <a:t>Construction </a:t>
            </a:r>
            <a:r>
              <a:rPr lang="en-AU" dirty="0"/>
              <a:t>year	</a:t>
            </a:r>
            <a:endParaRPr lang="en-AU" dirty="0" smtClean="0"/>
          </a:p>
          <a:p>
            <a:r>
              <a:rPr lang="en-AU" dirty="0" smtClean="0"/>
              <a:t>Refurbished </a:t>
            </a:r>
            <a:r>
              <a:rPr lang="en-AU" dirty="0"/>
              <a:t>year	</a:t>
            </a:r>
            <a:endParaRPr lang="en-AU" dirty="0" smtClean="0"/>
          </a:p>
          <a:p>
            <a:r>
              <a:rPr lang="en-AU" dirty="0" smtClean="0"/>
              <a:t>Number </a:t>
            </a:r>
            <a:r>
              <a:rPr lang="en-AU" dirty="0"/>
              <a:t>of floors (above ground)	</a:t>
            </a:r>
            <a:endParaRPr lang="en-AU" dirty="0" smtClean="0"/>
          </a:p>
          <a:p>
            <a:r>
              <a:rPr lang="en-AU" dirty="0" smtClean="0"/>
              <a:t>Predominant </a:t>
            </a:r>
            <a:r>
              <a:rPr lang="en-AU" dirty="0"/>
              <a:t>space use	</a:t>
            </a:r>
            <a:endParaRPr lang="en-AU" dirty="0" smtClean="0"/>
          </a:p>
          <a:p>
            <a:r>
              <a:rPr lang="en-AU" dirty="0" smtClean="0"/>
              <a:t>Accessibility </a:t>
            </a:r>
            <a:r>
              <a:rPr lang="en-AU" dirty="0"/>
              <a:t>type	</a:t>
            </a:r>
            <a:endParaRPr lang="en-AU" dirty="0" smtClean="0"/>
          </a:p>
          <a:p>
            <a:r>
              <a:rPr lang="en-AU" dirty="0" smtClean="0"/>
              <a:t>Accessibility </a:t>
            </a:r>
            <a:r>
              <a:rPr lang="en-AU" dirty="0"/>
              <a:t>type description	</a:t>
            </a:r>
            <a:endParaRPr lang="en-AU" dirty="0" smtClean="0"/>
          </a:p>
          <a:p>
            <a:r>
              <a:rPr lang="en-AU" dirty="0" smtClean="0"/>
              <a:t>Accessibility </a:t>
            </a:r>
            <a:r>
              <a:rPr lang="en-AU" dirty="0"/>
              <a:t>rating	</a:t>
            </a:r>
            <a:endParaRPr lang="en-AU" dirty="0" smtClean="0"/>
          </a:p>
          <a:p>
            <a:r>
              <a:rPr lang="en-AU" dirty="0" smtClean="0"/>
              <a:t>Bicycle spaces</a:t>
            </a:r>
          </a:p>
          <a:p>
            <a:r>
              <a:rPr lang="en-AU" dirty="0"/>
              <a:t>	Has showers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1422823"/>
            <a:ext cx="12601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3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0775"/>
            <a:ext cx="8911687" cy="1280890"/>
          </a:xfrm>
        </p:spPr>
        <p:txBody>
          <a:bodyPr/>
          <a:lstStyle/>
          <a:p>
            <a:r>
              <a:rPr lang="en-AU" dirty="0" smtClean="0"/>
              <a:t>Briefly introduce the dataset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49251"/>
            <a:ext cx="8915400" cy="4661971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Block ID	</a:t>
            </a:r>
          </a:p>
          <a:p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Property ID	</a:t>
            </a:r>
          </a:p>
          <a:p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Base property ID	</a:t>
            </a:r>
          </a:p>
          <a:p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Building name	</a:t>
            </a:r>
          </a:p>
          <a:p>
            <a:r>
              <a:rPr lang="en-AU" b="1" dirty="0" err="1" smtClean="0"/>
              <a:t>Streetaddress</a:t>
            </a:r>
            <a:endParaRPr lang="en-AU" b="1" dirty="0" smtClean="0"/>
          </a:p>
          <a:p>
            <a:r>
              <a:rPr lang="en-AU" b="1" dirty="0" smtClean="0"/>
              <a:t>CLUE </a:t>
            </a:r>
            <a:r>
              <a:rPr lang="en-AU" b="1" dirty="0"/>
              <a:t>small area	</a:t>
            </a:r>
            <a:endParaRPr lang="en-AU" b="1" dirty="0" smtClean="0"/>
          </a:p>
          <a:p>
            <a:r>
              <a:rPr lang="en-AU" b="1" dirty="0" smtClean="0"/>
              <a:t>Construction </a:t>
            </a:r>
            <a:r>
              <a:rPr lang="en-AU" b="1" dirty="0"/>
              <a:t>year	</a:t>
            </a:r>
            <a:endParaRPr lang="en-AU" b="1" dirty="0" smtClean="0"/>
          </a:p>
          <a:p>
            <a:r>
              <a:rPr lang="en-AU" b="1" dirty="0" smtClean="0"/>
              <a:t>Refurbished </a:t>
            </a:r>
            <a:r>
              <a:rPr lang="en-AU" b="1" dirty="0"/>
              <a:t>year	</a:t>
            </a:r>
            <a:endParaRPr lang="en-AU" b="1" dirty="0" smtClean="0"/>
          </a:p>
          <a:p>
            <a:r>
              <a:rPr lang="en-AU" b="1" dirty="0" smtClean="0"/>
              <a:t>Number </a:t>
            </a:r>
            <a:r>
              <a:rPr lang="en-AU" b="1" dirty="0"/>
              <a:t>of floors (above ground)	</a:t>
            </a:r>
            <a:endParaRPr lang="en-AU" b="1" dirty="0" smtClean="0"/>
          </a:p>
          <a:p>
            <a:r>
              <a:rPr lang="en-AU" b="1" dirty="0" smtClean="0"/>
              <a:t>Predominant </a:t>
            </a:r>
            <a:r>
              <a:rPr lang="en-AU" b="1" dirty="0"/>
              <a:t>space use	</a:t>
            </a:r>
            <a:endParaRPr lang="en-AU" b="1" dirty="0" smtClean="0"/>
          </a:p>
          <a:p>
            <a:r>
              <a:rPr lang="en-AU" b="1" dirty="0" smtClean="0"/>
              <a:t>Accessibility </a:t>
            </a:r>
            <a:r>
              <a:rPr lang="en-AU" b="1" dirty="0"/>
              <a:t>type	</a:t>
            </a:r>
            <a:endParaRPr lang="en-AU" b="1" dirty="0" smtClean="0"/>
          </a:p>
          <a:p>
            <a:r>
              <a:rPr lang="en-AU" b="1" dirty="0" smtClean="0"/>
              <a:t>Accessibility </a:t>
            </a:r>
            <a:r>
              <a:rPr lang="en-AU" b="1" dirty="0"/>
              <a:t>type description	</a:t>
            </a:r>
            <a:endParaRPr lang="en-AU" b="1" dirty="0" smtClean="0"/>
          </a:p>
          <a:p>
            <a:r>
              <a:rPr lang="en-AU" b="1" dirty="0" smtClean="0"/>
              <a:t>Accessibility </a:t>
            </a:r>
            <a:r>
              <a:rPr lang="en-AU" b="1" dirty="0"/>
              <a:t>rating</a:t>
            </a:r>
            <a:r>
              <a:rPr lang="en-AU" dirty="0"/>
              <a:t>	</a:t>
            </a:r>
            <a:endParaRPr lang="en-AU" dirty="0" smtClean="0"/>
          </a:p>
          <a:p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Bicycle spaces</a:t>
            </a:r>
          </a:p>
          <a:p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	Has showers</a:t>
            </a:r>
          </a:p>
          <a:p>
            <a:endParaRPr lang="en-AU" dirty="0"/>
          </a:p>
        </p:txBody>
      </p:sp>
      <p:sp>
        <p:nvSpPr>
          <p:cNvPr id="4" name="Right Brace 3"/>
          <p:cNvSpPr/>
          <p:nvPr/>
        </p:nvSpPr>
        <p:spPr>
          <a:xfrm>
            <a:off x="4803820" y="2575775"/>
            <a:ext cx="231819" cy="3992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5151549" y="260568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 ?</a:t>
            </a:r>
            <a:endParaRPr lang="en-AU" dirty="0"/>
          </a:p>
        </p:txBody>
      </p:sp>
      <p:sp>
        <p:nvSpPr>
          <p:cNvPr id="6" name="Right Brace 5"/>
          <p:cNvSpPr/>
          <p:nvPr/>
        </p:nvSpPr>
        <p:spPr>
          <a:xfrm>
            <a:off x="4803820" y="3193870"/>
            <a:ext cx="231819" cy="3992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5151548" y="3223783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When ?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400799" y="3888735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type ?</a:t>
            </a:r>
            <a:endParaRPr lang="en-AU" dirty="0"/>
          </a:p>
        </p:txBody>
      </p:sp>
      <p:sp>
        <p:nvSpPr>
          <p:cNvPr id="14" name="Right Brace 13"/>
          <p:cNvSpPr/>
          <p:nvPr/>
        </p:nvSpPr>
        <p:spPr>
          <a:xfrm>
            <a:off x="6151340" y="4459767"/>
            <a:ext cx="249459" cy="7727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6400799" y="46614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Quaility</a:t>
            </a:r>
            <a:r>
              <a:rPr lang="en-US" dirty="0" smtClean="0"/>
              <a:t> ?</a:t>
            </a:r>
            <a:endParaRPr lang="en-AU" dirty="0"/>
          </a:p>
        </p:txBody>
      </p:sp>
      <p:sp>
        <p:nvSpPr>
          <p:cNvPr id="16" name="Right Brace 15"/>
          <p:cNvSpPr/>
          <p:nvPr/>
        </p:nvSpPr>
        <p:spPr>
          <a:xfrm>
            <a:off x="6141076" y="3822786"/>
            <a:ext cx="231819" cy="3992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24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0" grpId="0"/>
      <p:bldP spid="14" grpId="0" animBg="1"/>
      <p:bldP spid="15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 management</a:t>
            </a:r>
            <a:endParaRPr lang="en-AU" dirty="0"/>
          </a:p>
        </p:txBody>
      </p:sp>
      <p:grpSp>
        <p:nvGrpSpPr>
          <p:cNvPr id="3" name="Group 2"/>
          <p:cNvGrpSpPr/>
          <p:nvPr/>
        </p:nvGrpSpPr>
        <p:grpSpPr>
          <a:xfrm>
            <a:off x="1429555" y="1905000"/>
            <a:ext cx="2575775" cy="772732"/>
            <a:chOff x="1429555" y="1905000"/>
            <a:chExt cx="2575775" cy="772732"/>
          </a:xfrm>
        </p:grpSpPr>
        <p:sp>
          <p:nvSpPr>
            <p:cNvPr id="4" name="Rectangle 3"/>
            <p:cNvSpPr/>
            <p:nvPr/>
          </p:nvSpPr>
          <p:spPr>
            <a:xfrm>
              <a:off x="1429555" y="1905000"/>
              <a:ext cx="2575775" cy="772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64405" y="2106700"/>
              <a:ext cx="2064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Observe dataset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29555" y="3049072"/>
            <a:ext cx="2575775" cy="772732"/>
            <a:chOff x="1429555" y="3049072"/>
            <a:chExt cx="2575775" cy="772732"/>
          </a:xfrm>
        </p:grpSpPr>
        <p:sp>
          <p:nvSpPr>
            <p:cNvPr id="6" name="Rectangle 5"/>
            <p:cNvSpPr/>
            <p:nvPr/>
          </p:nvSpPr>
          <p:spPr>
            <a:xfrm>
              <a:off x="1429555" y="3049072"/>
              <a:ext cx="2575775" cy="772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64405" y="3250772"/>
              <a:ext cx="2165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Have a discussion</a:t>
              </a:r>
              <a:endParaRPr lang="en-AU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429555" y="4193144"/>
            <a:ext cx="2575775" cy="772732"/>
            <a:chOff x="1429555" y="4193144"/>
            <a:chExt cx="2575775" cy="772732"/>
          </a:xfrm>
        </p:grpSpPr>
        <p:sp>
          <p:nvSpPr>
            <p:cNvPr id="9" name="Rectangle 8"/>
            <p:cNvSpPr/>
            <p:nvPr/>
          </p:nvSpPr>
          <p:spPr>
            <a:xfrm>
              <a:off x="1429555" y="4193144"/>
              <a:ext cx="2575775" cy="772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99526" y="4394844"/>
              <a:ext cx="1929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major problem</a:t>
              </a:r>
              <a:endParaRPr lang="en-AU" dirty="0"/>
            </a:p>
          </p:txBody>
        </p:sp>
      </p:grpSp>
      <p:cxnSp>
        <p:nvCxnSpPr>
          <p:cNvPr id="12" name="Elbow Connector 11"/>
          <p:cNvCxnSpPr/>
          <p:nvPr/>
        </p:nvCxnSpPr>
        <p:spPr>
          <a:xfrm rot="5400000">
            <a:off x="2678575" y="1338098"/>
            <a:ext cx="685227" cy="448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6" idx="0"/>
          </p:cNvCxnSpPr>
          <p:nvPr/>
        </p:nvCxnSpPr>
        <p:spPr>
          <a:xfrm>
            <a:off x="2717443" y="2677732"/>
            <a:ext cx="0" cy="37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28175" y="3821804"/>
            <a:ext cx="0" cy="37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05330" y="4605268"/>
            <a:ext cx="641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647309" y="4193144"/>
            <a:ext cx="1483035" cy="772732"/>
            <a:chOff x="4647309" y="4193144"/>
            <a:chExt cx="1483035" cy="772732"/>
          </a:xfrm>
        </p:grpSpPr>
        <p:sp>
          <p:nvSpPr>
            <p:cNvPr id="21" name="Oval 20"/>
            <p:cNvSpPr/>
            <p:nvPr/>
          </p:nvSpPr>
          <p:spPr>
            <a:xfrm>
              <a:off x="4647309" y="4193144"/>
              <a:ext cx="1483035" cy="7727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71510" y="439484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Blank cells</a:t>
              </a:r>
              <a:endParaRPr lang="en-AU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429554" y="5337216"/>
            <a:ext cx="2575775" cy="772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17441" y="4965876"/>
            <a:ext cx="0" cy="37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0715" y="5538916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minor problem</a:t>
            </a:r>
            <a:endParaRPr lang="en-AU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005329" y="5723582"/>
            <a:ext cx="641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692193" y="5337216"/>
            <a:ext cx="1483035" cy="7727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4498197" y="553891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Useless column</a:t>
            </a:r>
          </a:p>
        </p:txBody>
      </p:sp>
      <p:sp>
        <p:nvSpPr>
          <p:cNvPr id="34" name="Left Brace 33"/>
          <p:cNvSpPr/>
          <p:nvPr/>
        </p:nvSpPr>
        <p:spPr>
          <a:xfrm>
            <a:off x="6369222" y="2677732"/>
            <a:ext cx="403101" cy="2473814"/>
          </a:xfrm>
          <a:prstGeom prst="leftBrace">
            <a:avLst>
              <a:gd name="adj1" fmla="val 55583"/>
              <a:gd name="adj2" fmla="val 764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6947234" y="2646954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Step1 : analyse </a:t>
            </a:r>
            <a:endParaRPr lang="en-AU" dirty="0"/>
          </a:p>
        </p:txBody>
      </p:sp>
      <p:sp>
        <p:nvSpPr>
          <p:cNvPr id="36" name="TextBox 35"/>
          <p:cNvSpPr txBox="1"/>
          <p:nvPr/>
        </p:nvSpPr>
        <p:spPr>
          <a:xfrm>
            <a:off x="6947234" y="3014071"/>
            <a:ext cx="37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Step2 : good or bad blank cell?</a:t>
            </a:r>
          </a:p>
          <a:p>
            <a:r>
              <a:rPr lang="en-AU" sz="1000" dirty="0" smtClean="0"/>
              <a:t>By using    </a:t>
            </a:r>
            <a:r>
              <a:rPr lang="en-AU" sz="1000" dirty="0" err="1" smtClean="0"/>
              <a:t>countif</a:t>
            </a:r>
            <a:r>
              <a:rPr lang="en-AU" sz="1000" dirty="0" smtClean="0"/>
              <a:t> (&lt;5 , bad ,good )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6947234" y="3660402"/>
            <a:ext cx="380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Step3 : fill those good blank cells</a:t>
            </a:r>
          </a:p>
          <a:p>
            <a:r>
              <a:rPr lang="en-AU" sz="1000" dirty="0"/>
              <a:t>By using </a:t>
            </a:r>
            <a:r>
              <a:rPr lang="en-AU" sz="1000" dirty="0" smtClean="0"/>
              <a:t>    if(G2 = 0, 0, G2)</a:t>
            </a:r>
            <a:endParaRPr lang="en-AU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947235" y="4244070"/>
            <a:ext cx="418255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hlinkClick r:id="rId2" action="ppaction://hlinkfile"/>
              </a:rPr>
              <a:t>Step4 : delete those bad blank cells</a:t>
            </a:r>
            <a:endParaRPr lang="en-AU" dirty="0" smtClean="0"/>
          </a:p>
          <a:p>
            <a:r>
              <a:rPr lang="en-AU" sz="1000" dirty="0"/>
              <a:t>Select region </a:t>
            </a:r>
          </a:p>
          <a:p>
            <a:r>
              <a:rPr lang="en-AU" sz="1000" dirty="0"/>
              <a:t>Button F5</a:t>
            </a:r>
          </a:p>
          <a:p>
            <a:r>
              <a:rPr lang="en-AU" sz="1000" dirty="0"/>
              <a:t>Select blank</a:t>
            </a:r>
          </a:p>
          <a:p>
            <a:r>
              <a:rPr lang="en-AU" sz="1000" dirty="0"/>
              <a:t>Ctrl + ‘-’ </a:t>
            </a:r>
          </a:p>
          <a:p>
            <a:r>
              <a:rPr lang="en-AU" sz="1000" dirty="0"/>
              <a:t>Delete rows</a:t>
            </a:r>
          </a:p>
        </p:txBody>
      </p:sp>
      <p:cxnSp>
        <p:nvCxnSpPr>
          <p:cNvPr id="40" name="Straight Arrow Connector 39"/>
          <p:cNvCxnSpPr>
            <a:stCxn id="32" idx="3"/>
          </p:cNvCxnSpPr>
          <p:nvPr/>
        </p:nvCxnSpPr>
        <p:spPr>
          <a:xfrm>
            <a:off x="6369222" y="5723582"/>
            <a:ext cx="971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40958" y="5569692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Manually delete them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53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  <p:bldP spid="31" grpId="0" animBg="1"/>
      <p:bldP spid="32" grpId="0"/>
      <p:bldP spid="34" grpId="0" animBg="1"/>
      <p:bldP spid="35" grpId="0"/>
      <p:bldP spid="36" grpId="0"/>
      <p:bldP spid="37" grpId="0"/>
      <p:bldP spid="38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7200" dirty="0" smtClean="0">
                <a:hlinkClick r:id="rId2"/>
              </a:rPr>
              <a:t>Observation</a:t>
            </a:r>
            <a:endParaRPr lang="en-AU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problems, hypotheses; insights.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13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3" y="2382592"/>
            <a:ext cx="8915400" cy="2780653"/>
          </a:xfrm>
        </p:spPr>
        <p:txBody>
          <a:bodyPr>
            <a:normAutofit/>
          </a:bodyPr>
          <a:lstStyle/>
          <a:p>
            <a:r>
              <a:rPr lang="en-AU" dirty="0" smtClean="0"/>
              <a:t>Part 2: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b="1" dirty="0"/>
              <a:t>Code </a:t>
            </a:r>
            <a:r>
              <a:rPr lang="en-AU" b="1" dirty="0" smtClean="0"/>
              <a:t>management</a:t>
            </a:r>
            <a:br>
              <a:rPr lang="en-AU" b="1" dirty="0" smtClean="0"/>
            </a:br>
            <a:r>
              <a:rPr lang="en-AU" b="1" dirty="0"/>
              <a:t>structure of </a:t>
            </a:r>
            <a:r>
              <a:rPr lang="en-AU" b="1" dirty="0" smtClean="0"/>
              <a:t>web </a:t>
            </a:r>
            <a:r>
              <a:rPr lang="en-AU" b="1" dirty="0"/>
              <a:t>application</a:t>
            </a:r>
            <a: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en-A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endParaRPr lang="en-AU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352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1145</TotalTime>
  <Words>207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幼圆</vt:lpstr>
      <vt:lpstr>Arial</vt:lpstr>
      <vt:lpstr>Century Gothic</vt:lpstr>
      <vt:lpstr>Wingdings 3</vt:lpstr>
      <vt:lpstr>Wisp</vt:lpstr>
      <vt:lpstr>Foundation of Informatics Project3 presentation</vt:lpstr>
      <vt:lpstr>Today’s presentation outlines</vt:lpstr>
      <vt:lpstr>Part 1: dataset selections;  Data management; problems hypotheses;  insights </vt:lpstr>
      <vt:lpstr>Dataset - Building information 2015 from:https://data.melbourne.vic.gov.au/Property-Planning/Building-information-2015/2r42-d7pj</vt:lpstr>
      <vt:lpstr>Briefly introduce the dataset</vt:lpstr>
      <vt:lpstr>Briefly introduce the dataset</vt:lpstr>
      <vt:lpstr>Data management</vt:lpstr>
      <vt:lpstr>Observation</vt:lpstr>
      <vt:lpstr>Part 2: Code management structure of web application </vt:lpstr>
      <vt:lpstr>Code management</vt:lpstr>
      <vt:lpstr>structure of web application</vt:lpstr>
      <vt:lpstr>Q&amp;A time</vt:lpstr>
      <vt:lpstr>Thank you all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of Informatics Project3 presentation</dc:title>
  <dc:creator>oliver Feng</dc:creator>
  <cp:lastModifiedBy>oliver Feng</cp:lastModifiedBy>
  <cp:revision>39</cp:revision>
  <dcterms:created xsi:type="dcterms:W3CDTF">2016-05-20T06:56:38Z</dcterms:created>
  <dcterms:modified xsi:type="dcterms:W3CDTF">2016-05-27T04:56:38Z</dcterms:modified>
</cp:coreProperties>
</file>