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D79D-827E-944E-8607-261A2C432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9958E-11D9-9493-1A81-C9743B3D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71D0-33A2-6C9E-0676-3BCE075A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6270-CCB0-9592-DBA3-5D206752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740A-6749-3E2B-B07B-30875524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8562-93D8-5F54-8EC4-217ED20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E56E-4AF6-5569-56AE-FC96F97E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B498-E0D8-C5F4-604E-F8E9ED6D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272A-FF71-0211-FDBF-A7237C7B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118A-103F-1185-3E11-60BDAA9F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5142-4887-CE47-48C6-C0CF827FD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A836-87CE-72E3-35E4-CF32A584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ED0B-B600-DA89-2E00-1AC6290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0E79-18DD-D2AA-C3DB-17763316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1500-A472-2A87-308C-3A4176E0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1BBA-DB03-81DF-19DE-ED5E2E86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5D6A-98B4-2146-750D-4D4714CB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154F-2542-C783-CEFC-BF67C06F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F1A6-9CBA-A6CE-8CFD-45AE379C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560D-E8AC-A629-6DBA-7E968AC4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7177-EF6C-6DE3-A126-3E48C3DA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8DBD-D66E-C077-5CFB-42759C0F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F428-8D07-171E-6621-33A5ECAE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89C6-804B-EE80-2D71-41FCFEEB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F37A-CA80-B7DE-6907-0C13082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6FB5-4291-0549-7D7A-3F689E1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6B5C-720C-2714-9051-8A022A16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14555-CCE9-0FC2-F0E4-00920D8B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A4EF-535C-7CB1-927E-ADEF6C7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94D5-B53D-9FA3-6278-9924309B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AB9F-3F45-0732-0503-DC8C7621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DDDB-38C3-B233-96F9-88849B35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6924-FEF5-C85D-1667-BC6DABD6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9381A-5B39-8300-C427-B0465B9E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6F99B-D830-88B9-D2C6-AE4E379C2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C837-6E64-414C-41BD-3B76CAC27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6FF3-0161-BE1E-2EA1-5555CE4A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3ECD9-6C9C-C5CB-2984-9D3CBE85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6A2F-7300-54E5-F424-138A1A9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D3C0-A4C9-6B20-92F0-CFDCB5A0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A54E7-3017-C89A-0807-623083E7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042A-EA8B-0423-366F-4B55AD74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AD29-D5C8-94A6-6EBD-C8E57A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BA8F1-F858-0A18-6C27-B3235BA7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26C18-ED0A-BBF9-7E62-6C09806E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515A-E7E1-A231-76FB-62C3E6A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4EA4-0FAC-CED1-81BC-2E9B66E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3FC6-82F7-CDA3-E8C1-E9C7C8B6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0DA0-CC57-75BE-7760-3B0894BFE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75D8-9245-EB14-239F-FADC577D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C60BC-33E5-D0A8-0C15-4674A571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6DBE4-8F0F-DA23-7BF9-C3BAA31A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1D13-D46D-B706-84BB-7E08956A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E3C54-70EA-3315-2376-C86BB36E7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99D0-179F-30EC-8380-6533CD1B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A2FD0-22B7-A7AE-2580-0F6600E9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E41F-6726-C2FC-8BCA-4E3BCE21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48A2-8380-C44D-ABA4-584975E2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78A94-671E-1D8B-808B-E22BDC52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11B8-CC4B-472B-CAC9-4C19EBEC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76BD-E492-2B2C-1229-9224EEEAB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69C2-EEE1-435F-8D0F-0794F5A21BC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8147-FB62-74F3-C6F7-83414C672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B0D5-C7E7-8D1C-4A0F-57465EE3B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91E355-5FD6-85C4-B1EC-DF72A2BCB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təsnifatı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3C1A0E-6EA9-CA67-FDD2-68344B7E5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</a:t>
            </a:r>
            <a:r>
              <a:rPr lang="az-Latn-AZ" dirty="0"/>
              <a:t>ənn</a:t>
            </a:r>
            <a:r>
              <a:rPr lang="en-US" dirty="0"/>
              <a:t>:</a:t>
            </a:r>
            <a:r>
              <a:rPr lang="az-Latn-AZ" dirty="0"/>
              <a:t>Verilənlərin strukturu və alqoritmlər</a:t>
            </a:r>
          </a:p>
          <a:p>
            <a:pPr algn="l"/>
            <a:r>
              <a:rPr lang="az-Latn-AZ" dirty="0"/>
              <a:t>Müəllimə</a:t>
            </a:r>
            <a:r>
              <a:rPr lang="en-US" dirty="0"/>
              <a:t>:</a:t>
            </a:r>
            <a:r>
              <a:rPr lang="en-US" i="0" dirty="0" err="1">
                <a:effectLst/>
                <a:latin typeface="times new roman" panose="02020603050405020304" pitchFamily="18" charset="0"/>
              </a:rPr>
              <a:t>Quluzadə</a:t>
            </a:r>
            <a:r>
              <a:rPr lang="en-US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</a:rPr>
              <a:t>Dilarə</a:t>
            </a:r>
            <a:endParaRPr lang="az-Latn-AZ" i="0" dirty="0">
              <a:effectLst/>
              <a:latin typeface="times new roman" panose="02020603050405020304" pitchFamily="18" charset="0"/>
            </a:endParaRPr>
          </a:p>
          <a:p>
            <a:pPr algn="l"/>
            <a:r>
              <a:rPr lang="az-Latn-AZ" dirty="0">
                <a:latin typeface="times new roman" panose="02020603050405020304" pitchFamily="18" charset="0"/>
              </a:rPr>
              <a:t>Tələbə</a:t>
            </a:r>
            <a:r>
              <a:rPr lang="en-US" dirty="0">
                <a:latin typeface="times new roman" panose="02020603050405020304" pitchFamily="18" charset="0"/>
              </a:rPr>
              <a:t>:S</a:t>
            </a:r>
            <a:r>
              <a:rPr lang="az-Latn-AZ" dirty="0">
                <a:latin typeface="times new roman" panose="02020603050405020304" pitchFamily="18" charset="0"/>
              </a:rPr>
              <a:t>üleymanli Cavid</a:t>
            </a:r>
          </a:p>
        </p:txBody>
      </p:sp>
    </p:spTree>
    <p:extLst>
      <p:ext uri="{BB962C8B-B14F-4D97-AF65-F5344CB8AC3E}">
        <p14:creationId xmlns:p14="http://schemas.microsoft.com/office/powerpoint/2010/main" val="3082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E285-17C2-5D0A-4A7A-596FB92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Plan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D2CB-0D16-1143-2DF2-3126A669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Quruluşu</a:t>
            </a:r>
            <a:endParaRPr lang="en-US" b="1" dirty="0"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Analitikası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endParaRPr lang="en-US" b="1" dirty="0"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Tənzimlənməsi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Qiymətləndirilməsi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8A2-755D-5A90-D3A6-EF8833F7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Ümumi məlumat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39EC-810F-DCA9-2A7A-F95986AD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təsnifatı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prinsiplərindən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işlənməsi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deməkdir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İşləmə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tiplərini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müstəqil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hissələrə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bölünməsini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0E69-A413-E27A-2A89-3539806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8"/>
            <a:ext cx="10515600" cy="1325563"/>
          </a:xfrm>
        </p:spPr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Quruluşu</a:t>
            </a:r>
            <a:br>
              <a:rPr lang="en-US" b="1" dirty="0">
                <a:latin typeface="Söhne"/>
              </a:rPr>
            </a:br>
            <a:r>
              <a:rPr lang="en-US" b="1" i="0" dirty="0" err="1">
                <a:effectLst/>
                <a:latin typeface="Söhne"/>
              </a:rPr>
              <a:t>Sütunlar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Sıralar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2D6F-6962-C57B-7F34-EF29442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6365"/>
            <a:ext cx="12192000" cy="52416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"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Quruluşu</a:t>
            </a:r>
            <a:r>
              <a:rPr lang="en-US" b="0" i="0" dirty="0">
                <a:effectLst/>
                <a:latin typeface="Söhne"/>
              </a:rPr>
              <a:t>" (Data Organization) </a:t>
            </a:r>
            <a:r>
              <a:rPr lang="en-US" b="0" i="0" dirty="0" err="1">
                <a:effectLst/>
                <a:latin typeface="Söhne"/>
              </a:rPr>
              <a:t>geniş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mövzudur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sahələrdə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fərqli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məzmunları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özündə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quruluşu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onları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səmərəli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saxlamaq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məqsədi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aparılan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Aşağıda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mövzu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bağlı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edirəm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Növləri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Strukturlu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Verilənlər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cədvəllər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sətrlər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sütunlar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Məsələn</a:t>
            </a:r>
            <a:r>
              <a:rPr lang="en-US" b="0" i="0" dirty="0">
                <a:effectLst/>
                <a:latin typeface="Söhne"/>
              </a:rPr>
              <a:t>, SQL </a:t>
            </a:r>
            <a:r>
              <a:rPr lang="en-US" b="0" i="0" dirty="0" err="1">
                <a:effectLst/>
                <a:latin typeface="Söhne"/>
              </a:rPr>
              <a:t>bazaları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Yarı-strukturlu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Verilənlər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Bu,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bəzi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qaydalara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tabe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olmadığı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ancaq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bəzi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düzgünlüklərin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JSON, XML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</a:t>
            </a:r>
            <a:r>
              <a:rPr lang="en-US" b="0" i="0" dirty="0">
                <a:effectLst/>
                <a:latin typeface="Söhne"/>
              </a:rPr>
              <a:t> buna </a:t>
            </a:r>
            <a:r>
              <a:rPr lang="en-US" b="0" i="0" dirty="0" err="1">
                <a:effectLst/>
                <a:latin typeface="Söhne"/>
              </a:rPr>
              <a:t>örnəkdir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Struktur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Məlumatlar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Bu, </a:t>
            </a:r>
            <a:r>
              <a:rPr lang="en-US" b="0" i="0" dirty="0" err="1">
                <a:effectLst/>
                <a:latin typeface="Söhne"/>
              </a:rPr>
              <a:t>konkretna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təyinatlı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tiplərini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məsələn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rəqəmləri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mətni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Girişi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Qəbulu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sistemə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daxil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Yoxlama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Təmizləmə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düzgünlüyünü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yoxlamaq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təmizləmək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təhlükəsizliyini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aparılır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Əsas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SQL, MySQL, PostgreSQL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ənənəvi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NoSQL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MongoDB, Cassandra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nizamlamaları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Edilməsi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Edilməsi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güvənli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prosesləri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Tütünmələri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birləşdirən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ətraflı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imkan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Təqdimatı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anlayışlı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vəziyyətdə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uyğun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təqdimatı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Görsəlləşdirilməsi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Grafiklər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diaqramlar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elementlər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vasitəsilə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aydın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anlaşılması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13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6BA-43A2-CF59-0AD9-4EAFA5E3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Analitikası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337-5AC3-9E1C-84BC-6D1C5696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637"/>
            <a:ext cx="12192000" cy="5426364"/>
          </a:xfrm>
        </p:spPr>
        <p:txBody>
          <a:bodyPr>
            <a:normAutofit fontScale="70000" lnSpcReduction="20000"/>
          </a:bodyPr>
          <a:lstStyle/>
          <a:p>
            <a:pPr algn="l"/>
            <a:br>
              <a:rPr lang="en-US" b="0" i="0" dirty="0">
                <a:effectLst/>
                <a:latin typeface="Söhne"/>
              </a:rPr>
            </a:br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onlardan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çıxarmaq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sahədir</a:t>
            </a:r>
            <a:r>
              <a:rPr lang="en-US" b="0" i="0" dirty="0">
                <a:effectLst/>
                <a:latin typeface="Söhne"/>
              </a:rPr>
              <a:t>. Bu </a:t>
            </a:r>
            <a:r>
              <a:rPr lang="en-US" b="0" i="0" dirty="0" err="1">
                <a:effectLst/>
                <a:latin typeface="Söhne"/>
              </a:rPr>
              <a:t>sahə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statistika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madenciliyi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şirkətlər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inteqrasiya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s. </a:t>
            </a:r>
            <a:r>
              <a:rPr lang="en-US" b="0" i="0" dirty="0" err="1">
                <a:effectLst/>
                <a:latin typeface="Söhne"/>
              </a:rPr>
              <a:t>daxil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olmaqla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çox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fərqli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texnologiya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birləşdirir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0" i="0" dirty="0" err="1">
                <a:effectLst/>
                <a:latin typeface="Söhne"/>
              </a:rPr>
              <a:t>İngilis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dilində</a:t>
            </a:r>
            <a:r>
              <a:rPr lang="en-US" b="0" i="0" dirty="0">
                <a:effectLst/>
                <a:latin typeface="Söhne"/>
              </a:rPr>
              <a:t> "Data Analytics"):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növlərini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riyazi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inkişafına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strateji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verməsinə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kömək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çevirir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həm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tərkibindəki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trendləri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müşahidələri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tapan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alqoritmlər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modelərlə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işləyir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aşağıdakı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ibarət</a:t>
            </a:r>
            <a:r>
              <a:rPr lang="en-US" b="0" i="0" dirty="0">
                <a:effectLst/>
                <a:latin typeface="Söhne"/>
              </a:rPr>
              <a:t> ola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Toplanması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toplanır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həmçinin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formatlarda</a:t>
            </a:r>
            <a:r>
              <a:rPr lang="en-US" b="0" i="0" dirty="0">
                <a:effectLst/>
                <a:latin typeface="Söhne"/>
              </a:rPr>
              <a:t> ola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Təmizlənməsi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Hazırlanması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təmizlənir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hazırlanır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riyazi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olunur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Trendlərin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Mönüllüklərin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Tapılması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trendlər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qaydalar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münasibətlər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axtarılır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Vərəq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Qrafikləşdirmə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asan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anlamağa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vərəqlər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vizuallaşdırmağa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kömək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edilərək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vizuallaşdırılır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921-2886-34D6-013D-DB8164B4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490-84C1-6F42-ABF3-0B51DAFB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"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İdarəetmə</a:t>
            </a:r>
            <a:r>
              <a:rPr lang="en-US" b="0" i="0" dirty="0">
                <a:effectLst/>
                <a:latin typeface="Söhne"/>
              </a:rPr>
              <a:t>" (MTİ) </a:t>
            </a:r>
            <a:r>
              <a:rPr lang="en-US" b="0" i="0" dirty="0" err="1">
                <a:effectLst/>
                <a:latin typeface="Söhne"/>
              </a:rPr>
              <a:t>geniş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konsepttir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şirkətin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organizasiyanın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buna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lazım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bütün</a:t>
            </a:r>
            <a:r>
              <a:rPr lang="en-US" b="0" i="0" dirty="0">
                <a:effectLst/>
                <a:latin typeface="Söhne"/>
              </a:rPr>
              <a:t> proses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praktikaları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strateji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operativ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səviyyədə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yönetmə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sistemi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düşünülə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MTİ'nin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məqsədi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şirkətin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mövcud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bazasını</a:t>
            </a:r>
            <a:r>
              <a:rPr lang="en-US" b="0" i="0" dirty="0">
                <a:effectLst/>
                <a:latin typeface="Söhne"/>
              </a:rPr>
              <a:t> optimal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İşdə</a:t>
            </a:r>
            <a:r>
              <a:rPr lang="en-US" b="0" i="0" dirty="0">
                <a:effectLst/>
                <a:latin typeface="Söhne"/>
              </a:rPr>
              <a:t> MTİ, </a:t>
            </a:r>
            <a:r>
              <a:rPr lang="en-US" b="0" i="0" dirty="0" err="1">
                <a:effectLst/>
                <a:latin typeface="Söhne"/>
              </a:rPr>
              <a:t>aşağıdakı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ibarət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Toplanması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qayda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standartlara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əməl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müəyyən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qaydalara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hazırlıq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metotlarla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İdarəçilərə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vericilərə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əhəmiyyətli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yarar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proqnoz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siyasi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Qərar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nəticələrin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izlənməsi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dəyişdirilməsi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proaktiv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01F-DE35-BC26-7D82-E9AB845E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Tənzimlənməsi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6972-986C-280E-347A-26586B30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564"/>
            <a:ext cx="12192000" cy="50384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tənzimlənməsi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təşkilatın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kritikdir</a:t>
            </a:r>
            <a:r>
              <a:rPr lang="en-US" b="0" i="0" dirty="0">
                <a:effectLst/>
                <a:latin typeface="Söhne"/>
              </a:rPr>
              <a:t>. Bu proses,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təhlükəsiz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saxlanılmasını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nəzarət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etməyi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hədəfləyir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fiziki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elektron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saxlanılmağı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infrastrukturların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təhlükəsizlik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qoruma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prosedurlarının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tətbiqi</a:t>
            </a:r>
            <a:r>
              <a:rPr lang="en-US" b="0" i="0" dirty="0">
                <a:effectLst/>
                <a:latin typeface="Söhne"/>
              </a:rPr>
              <a:t> (firewall, anti-virus </a:t>
            </a:r>
            <a:r>
              <a:rPr lang="en-US" b="0" i="0" dirty="0" err="1">
                <a:effectLst/>
                <a:latin typeface="Söhne"/>
              </a:rPr>
              <a:t>proqramları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şifrələmə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kamera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nəzarəti</a:t>
            </a:r>
            <a:r>
              <a:rPr lang="en-US" b="0" i="0" dirty="0">
                <a:effectLst/>
                <a:latin typeface="Söhne"/>
              </a:rPr>
              <a:t>, vb.).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yedəklənməsi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itkisinə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qarşı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götürülməsi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Qorunması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Giriş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nəzarəti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ictimai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paylanmasının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nəzarət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Şifrələmə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standartlar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prosedurların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müəyyənləşdirilməsi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qarşılıqlı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razılıqla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qorunması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müstəqil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auditlərin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təşkil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Tənzimlənməsi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sistem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təyin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sınıflandırılması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müraciət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prosedurlarının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müəyyənləşdirilməsi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standartlar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5C65-C531-F700-E21B-C51D07EF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Qiymətləndirilməsi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66E-7E5A-ED5C-079F-26C4E253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validasiyası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doğruluğunu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tamamlığını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etibarlılığını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biridir</a:t>
            </a:r>
            <a:r>
              <a:rPr lang="en-US" b="0" i="0" dirty="0">
                <a:effectLst/>
                <a:latin typeface="Söhne"/>
              </a:rPr>
              <a:t>. Bu proses,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güvənilir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olduğundan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olmağı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hədəfləyir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validasiyası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əlaqədar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Qiymətləndirmə</a:t>
            </a:r>
            <a:r>
              <a:rPr lang="en-US" b="1" i="0" dirty="0">
                <a:effectLst/>
                <a:latin typeface="Söhne"/>
              </a:rPr>
              <a:t> (Data Assessment):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Düzgünlük</a:t>
            </a:r>
            <a:r>
              <a:rPr lang="en-US" b="1" i="0" dirty="0">
                <a:effectLst/>
                <a:latin typeface="Söhne"/>
              </a:rPr>
              <a:t> (Accuracy):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olub-olmamasını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Mürəkkəblik</a:t>
            </a:r>
            <a:r>
              <a:rPr lang="en-US" b="1" i="0" dirty="0">
                <a:effectLst/>
                <a:latin typeface="Söhne"/>
              </a:rPr>
              <a:t> (Completeness):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tam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mümkün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qədər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bütün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olub-olmamasını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qiymətləndirmək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Ətraflı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olma</a:t>
            </a:r>
            <a:r>
              <a:rPr lang="en-US" b="1" i="0" dirty="0">
                <a:effectLst/>
                <a:latin typeface="Söhne"/>
              </a:rPr>
              <a:t> (Precision):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təyin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dərəcədə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ətraflı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dəqiqliklə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Vaxtındalığı</a:t>
            </a:r>
            <a:r>
              <a:rPr lang="en-US" b="1" i="0" dirty="0">
                <a:effectLst/>
                <a:latin typeface="Söhne"/>
              </a:rPr>
              <a:t> (Timeliness):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vaxt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çərçivəsində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Validasiya</a:t>
            </a:r>
            <a:r>
              <a:rPr lang="en-US" b="1" i="0" dirty="0">
                <a:effectLst/>
                <a:latin typeface="Söhne"/>
              </a:rPr>
              <a:t> (Data Validation):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Məntiqi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məntiqi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əlaqələri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çıxarışları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Müqayisə</a:t>
            </a:r>
            <a:r>
              <a:rPr lang="en-US" b="1" i="0" dirty="0">
                <a:effectLst/>
                <a:latin typeface="Söhne"/>
              </a:rPr>
              <a:t> (Comparison):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gəlmiş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nəzarət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müqayisələrin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apreliyasının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həyata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keçirilməsi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Tütünlük</a:t>
            </a:r>
            <a:r>
              <a:rPr lang="en-US" b="1" i="0" dirty="0">
                <a:effectLst/>
                <a:latin typeface="Söhne"/>
              </a:rPr>
              <a:t> (Consistency):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yerləşmiş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tütünlüyünün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Unikal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təyin</a:t>
            </a:r>
            <a:r>
              <a:rPr lang="en-US" b="1" i="0" dirty="0">
                <a:effectLst/>
                <a:latin typeface="Söhne"/>
              </a:rPr>
              <a:t> (Uniqueness):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heç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təkrarı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olmadığının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0D1D0C-F0FE-2728-D58D-8092C74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az-Latn-AZ" dirty="0"/>
              <a:t>DİQQƏTİNİZƏ GÖRƏ TƏŞƏKKÜRLƏR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388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1070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Verilənlərin strukturlarının təsnifatı</vt:lpstr>
      <vt:lpstr>Plan:</vt:lpstr>
      <vt:lpstr>Ümumi məlumat</vt:lpstr>
      <vt:lpstr>Verilənlərin Quruluşu Sütunlar və Sıralar</vt:lpstr>
      <vt:lpstr>Ədədi və Məlumat Analitikası</vt:lpstr>
      <vt:lpstr>Məlumat Təhlili və İdarəetmə</vt:lpstr>
      <vt:lpstr>Məlumatın Saxlanılması və Tənzimlənməsi</vt:lpstr>
      <vt:lpstr>Verilənlərin Qiymətləndirilməsi və Validasiyası:</vt:lpstr>
      <vt:lpstr>DİQQƏTİNİZƏ GÖRƏ TƏŞƏKKÜRLƏR!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Verilənlərin strukturlarının təsnifatı</dc:title>
  <dc:creator>Cavid Süleymanlı</dc:creator>
  <cp:lastModifiedBy>Cavid Süleymanlı</cp:lastModifiedBy>
  <cp:revision>3</cp:revision>
  <dcterms:created xsi:type="dcterms:W3CDTF">2023-12-04T19:31:51Z</dcterms:created>
  <dcterms:modified xsi:type="dcterms:W3CDTF">2023-12-10T17:44:40Z</dcterms:modified>
</cp:coreProperties>
</file>