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Nd0tHDrQ+mA5QSXuV5pN6kQ66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owsecureismypassword.net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ascii-cod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python.org/3.6/library/stdtypes.html#string-method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83770" y="6383215"/>
            <a:ext cx="168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</a:t>
            </a: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Ders 7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524000" y="0"/>
            <a:ext cx="9144000" cy="1586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8000"/>
              <a:buFont typeface="Calibri"/>
              <a:buNone/>
            </a:pPr>
            <a:r>
              <a:rPr b="1" i="0" lang="en-US" sz="8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i="0" sz="80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256471" y="1845064"/>
            <a:ext cx="5679057" cy="3692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Arial"/>
              <a:buNone/>
            </a:pPr>
            <a:r>
              <a:rPr b="0" i="0" lang="en-US" sz="308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Mündəricat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Sətirlər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Sətirlərlə iş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Sətirlərdə indekslər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Sətirlərin metodları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və rfind metodları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metodu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metodu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Sətir parçaları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modulu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0325819" y="6383215"/>
            <a:ext cx="158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Tural Novruzov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183770" y="6383215"/>
            <a:ext cx="168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</a:t>
            </a: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Ders 7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Təhlükəsiz şifrəsi</a:t>
            </a:r>
            <a:endParaRPr b="0" i="0" sz="5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530396" y="5541561"/>
            <a:ext cx="37124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https://howsecureismypassword.net/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60" y="2123051"/>
            <a:ext cx="5673978" cy="233093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77" name="Google Shape;177;p10"/>
          <p:cNvSpPr/>
          <p:nvPr/>
        </p:nvSpPr>
        <p:spPr>
          <a:xfrm>
            <a:off x="6860875" y="2123051"/>
            <a:ext cx="4249948" cy="28623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random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= "ABCDEFGHIJKLMNOPQRSTUVWXYZ"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 = "0123456789"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 = "~!@#$%^&amp;*()_+{}[\]:/"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s1.upper() + s1.lower() + s2 + 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= 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range(15):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 = random.choice(s)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password = password +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print(f"New password [{i}]: {password}")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183770" y="6383215"/>
            <a:ext cx="168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</a:t>
            </a: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Ders 7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string modulu</a:t>
            </a:r>
            <a:endParaRPr b="0" i="0" sz="5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1115683" y="2889696"/>
            <a:ext cx="4172309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= "ABCDEFGHIJKLMNOPQRSTUVWXYZ“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 = "0123456789“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 = "~!@#$%^&amp;*()_+{}[\]:/“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s1.upper() + s1.lower() + s2 + s3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6096000" y="2612698"/>
            <a:ext cx="4914180" cy="17543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string.ascii_lowercase + string.ascii_uppercase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= string.ascii_letters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 = string.digits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 = string.punctuation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s1 + s2 + 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83770" y="6383215"/>
            <a:ext cx="168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</a:t>
            </a: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Ders 7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Sətirlər</a:t>
            </a:r>
            <a:endParaRPr b="0" i="0" sz="5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8187" y="1250830"/>
            <a:ext cx="5116655" cy="151672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95" name="Google Shape;95;p2"/>
          <p:cNvSpPr/>
          <p:nvPr/>
        </p:nvSpPr>
        <p:spPr>
          <a:xfrm>
            <a:off x="183770" y="5705248"/>
            <a:ext cx="2926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https://www.ascii-code.com/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30679" y="4175703"/>
            <a:ext cx="6096000" cy="923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"Hello! This is my new game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Guess my number"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print(s) # Hello! This is my new game Guess my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30679" y="3220737"/>
            <a:ext cx="6096000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"Guess my number"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183770" y="6383215"/>
            <a:ext cx="168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</a:t>
            </a: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Ders 7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Sətirlərlə iş</a:t>
            </a:r>
            <a:endParaRPr b="0" i="0" sz="5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507058" y="2093510"/>
            <a:ext cx="4759829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print("Start:\n\tstring\n\tstring\n\tstring\nEnd")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580560" y="1416087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028265" y="1416087"/>
            <a:ext cx="407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7527014" y="1600753"/>
            <a:ext cx="2170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Concatenation (cəm)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7632939" y="2397992"/>
            <a:ext cx="1929442" cy="923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= "Hello"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 = "World"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print(s1 + s2)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97323" y="4289705"/>
            <a:ext cx="1720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Dublikat sətirlər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507058" y="4874794"/>
            <a:ext cx="1334219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= "Hello"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print(s1 *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529131" y="4289705"/>
            <a:ext cx="2168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Sətrin uzunluğu len()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632939" y="4874794"/>
            <a:ext cx="1446362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= "Hello"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print(len(s1))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183770" y="6383215"/>
            <a:ext cx="168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</a:t>
            </a: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Ders 7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Sətirlərdə indekslər</a:t>
            </a:r>
            <a:endParaRPr b="0" i="0" sz="5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4024500" y="1942896"/>
            <a:ext cx="4143000" cy="133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"Hello World"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print("symbol [0]: " + str(s[0]))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print("symbol [6]: " + str(s[6]))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3860700" y="4494401"/>
            <a:ext cx="4470600" cy="1617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"Hello World"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len(s) # i = 11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print(s[i]) # s[11] = Error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4308811" y="3896099"/>
            <a:ext cx="3574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IndexError: string index out of range</a:t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183770" y="6383215"/>
            <a:ext cx="168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</a:t>
            </a: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Ders 7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Sətir metodları</a:t>
            </a:r>
            <a:endParaRPr b="0" i="0" sz="5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83770" y="5555737"/>
            <a:ext cx="6492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https://docs.python.org/3.6/library/stdtypes.html#string-methods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81984" y="1277511"/>
            <a:ext cx="20532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Metodun sintaksisi: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81984" y="1816358"/>
            <a:ext cx="3982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obyektin_adı.metodun_adı()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3448500" y="2450125"/>
            <a:ext cx="5295000" cy="242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"guEss mY numBer"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s.capitalize() # Guess my number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s.title() # Guess My Number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s.upper() # GUESS MY NUMBER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s.lower() # guess my number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183770" y="6383215"/>
            <a:ext cx="168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</a:t>
            </a: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Ders 7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find və rfind metodları</a:t>
            </a:r>
            <a:endParaRPr b="0" i="0" sz="5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2282000" y="2448406"/>
            <a:ext cx="3505200" cy="234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"message"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s.find("m")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s.find("s")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s.find("w")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6982700" y="2524000"/>
            <a:ext cx="2603100" cy="219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"message"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s.rfind("m")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s.rfind("s")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s.rfind("w")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183770" y="6383215"/>
            <a:ext cx="168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</a:t>
            </a: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Ders 7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replace və count metodu</a:t>
            </a:r>
            <a:endParaRPr b="0" i="0" sz="5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1146252" y="1659822"/>
            <a:ext cx="2874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replace(old, new)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1146252" y="2152243"/>
            <a:ext cx="369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replace(old, new, num)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1066711" y="3557601"/>
            <a:ext cx="6410493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"best regards best"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s.replace("best", "kind") # kind regards kind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s.replace("best", "kind", 1) # kind regards best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8299076" y="1659820"/>
            <a:ext cx="2811900" cy="99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"Hello World"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s.count("l")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183770" y="6383215"/>
            <a:ext cx="168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</a:t>
            </a: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Ders 7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Sətirlərin metodları</a:t>
            </a:r>
            <a:endParaRPr b="0" i="0" sz="5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529087" y="138055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isnumeric()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metodu sətri rəqəmlərin mövcudluğuna yoxlayır. Əgər rəqəm olarsa – true, olmasa – false qaytaracaq.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529087" y="2373068"/>
            <a:ext cx="6019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isupper()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metodu sətri böyük hərflərin mövcudluğuna yoxlayır.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529087" y="3088585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islower()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metodu, öz növbəsində, sətri kiçik hərflərin mövcudluğuna yoxlayır.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529087" y="423964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isalpha()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metodu sətirdəki bütün simvollar hərf olarsa true qaytaracaq.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7387087" y="2026883"/>
            <a:ext cx="3775494" cy="23083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= "qw@E1r"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print("\nTry isalpha: 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symbol in password: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alpha = symbol.isalpha()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print(f"{symbol} - {alpha}")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(not alpha) and (symbol == "@"):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print(f"It is {symbol}")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/>
        </p:nvSpPr>
        <p:spPr>
          <a:xfrm>
            <a:off x="183770" y="6383215"/>
            <a:ext cx="168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</a:t>
            </a: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Ders 7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Sətir parçaları</a:t>
            </a:r>
            <a:endParaRPr b="0" i="0" sz="5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1064525" y="2007925"/>
            <a:ext cx="4722600" cy="329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"message"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print(s[0:])     # message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print(s[2:5])    # ssa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print(s[2:-1])   # ssag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print(s[1:6:2])  # esg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print(s[:5])     # messa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print(s[:])      # message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4675" y="2769280"/>
            <a:ext cx="4244708" cy="176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2019-11-02T03:29:45Z</dcterms:created>
  <dc:creator>Tural Novruzov</dc:creator>
</cp:coreProperties>
</file>