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hU8PURNxX40cZsW7YnqKRev+a0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143000" y="0"/>
            <a:ext cx="68580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6000"/>
              <a:buFont typeface="Calibri"/>
              <a:buNone/>
            </a:pPr>
            <a:r>
              <a:rPr b="1" i="0" lang="en" sz="60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Python Middle</a:t>
            </a:r>
            <a:endParaRPr b="1" i="0" sz="60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222656" y="1365131"/>
            <a:ext cx="86727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Mündəricat</a:t>
            </a:r>
            <a:endParaRPr b="0" i="0" sz="38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Random modul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Təsadüfi ədədlər və ardıcıllıqlar yaradmaq</a:t>
            </a:r>
            <a:endParaRPr b="0" i="0" sz="29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137825" y="153200"/>
            <a:ext cx="36441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7175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2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Random Modul</a:t>
            </a:r>
            <a:endParaRPr b="1" i="0" sz="57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2124000" y="1912925"/>
            <a:ext cx="4100100" cy="1416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71755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761AA4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b="1" i="0" lang="en" sz="2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endParaRPr b="1" i="0" sz="2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71755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və ya</a:t>
            </a:r>
            <a:endParaRPr b="1" i="0" sz="2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71755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761AA4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b="1" i="0" lang="en" sz="2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random </a:t>
            </a:r>
            <a:r>
              <a:rPr b="1" i="0" lang="en" sz="2500" u="none" cap="none" strike="noStrike">
                <a:solidFill>
                  <a:srgbClr val="761AA4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b="1" i="0" lang="en" sz="2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 b="1" i="0" sz="2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137825" y="153200"/>
            <a:ext cx="36441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7175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2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Random Modul</a:t>
            </a:r>
            <a:endParaRPr b="1" i="0" sz="57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717850" y="1050900"/>
            <a:ext cx="78933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1900" u="none" cap="none" strike="noStrike">
                <a:solidFill>
                  <a:srgbClr val="FF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#0.0 - 1.0 float tipinde kesr eded verir</a:t>
            </a:r>
            <a:endParaRPr b="1" i="1" sz="1900" u="none" cap="none" strike="noStrike">
              <a:solidFill>
                <a:srgbClr val="FF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1900" u="none" cap="none" strike="noStrike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(random.random())</a:t>
            </a:r>
            <a:endParaRPr b="1" i="0" sz="1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1900" u="none" cap="none" strike="noStrike">
                <a:solidFill>
                  <a:srgbClr val="FF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#verilmish araligda float tipinde kesr eded verir</a:t>
            </a:r>
            <a:endParaRPr b="1" i="1" sz="1900" u="none" cap="none" strike="noStrike">
              <a:solidFill>
                <a:srgbClr val="FF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1900" u="none" cap="none" strike="noStrike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(random.uniform(1, 5)</a:t>
            </a:r>
            <a:endParaRPr b="1" i="0" sz="1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1900" u="none" cap="none" strike="noStrike">
                <a:solidFill>
                  <a:srgbClr val="FF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#verilmish araligda int tipinde tam eded verir</a:t>
            </a:r>
            <a:endParaRPr b="1" i="1" sz="1900" u="none" cap="none" strike="noStrike">
              <a:solidFill>
                <a:srgbClr val="FF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1900" u="none" cap="none" strike="noStrike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(random.randint(1, 5))</a:t>
            </a:r>
            <a:endParaRPr b="1" i="0" sz="1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/>
        </p:nvSpPr>
        <p:spPr>
          <a:xfrm>
            <a:off x="137831" y="4787419"/>
            <a:ext cx="184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Middle - </a:t>
            </a:r>
            <a:r>
              <a:rPr b="0" i="0" lang="en" sz="1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Ders 2</a:t>
            </a:r>
            <a:endParaRPr b="0" i="0" sz="1400" u="none" cap="none" strike="noStrik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0" y="0"/>
            <a:ext cx="36441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7175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2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Random Modul</a:t>
            </a:r>
            <a:endParaRPr b="1" i="0" sz="57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0" y="606850"/>
            <a:ext cx="9144000" cy="41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" sz="19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#Verilmish setirden(string tip) her hansisa bir symbolu sechir.</a:t>
            </a:r>
            <a:endParaRPr b="1" i="1" sz="19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1900" u="none" cap="none" strike="noStrike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(random.choice("Tural"))</a:t>
            </a:r>
            <a:endParaRPr b="1" i="0" sz="1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" sz="19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Verilmish siyahidan(array) her hansisa birni sechir.</a:t>
            </a:r>
            <a:endParaRPr b="1" i="1" sz="19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students </a:t>
            </a: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[</a:t>
            </a:r>
            <a:r>
              <a:rPr b="1" i="0" lang="en" sz="19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'Aydin'</a:t>
            </a: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9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'Omer'</a:t>
            </a: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9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'Bayram'</a:t>
            </a: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900" u="none" cap="none" strike="noStrike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'Kenan'</a:t>
            </a: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900" u="none" cap="none" strike="noStrike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'Eli'</a:t>
            </a: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9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'Umid'</a:t>
            </a: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9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'Seide'</a:t>
            </a: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i="0" sz="1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1900" u="none" cap="none" strike="noStrike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(random.choice(</a:t>
            </a:r>
            <a:r>
              <a:rPr b="1" i="0" lang="en" sz="19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i="0" sz="1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" sz="19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Siyahidaki elementləri qarışdırmaq</a:t>
            </a:r>
            <a:endParaRPr b="1" i="1" sz="19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students </a:t>
            </a: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[</a:t>
            </a:r>
            <a:r>
              <a:rPr b="1" i="0" lang="en" sz="19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'Aydin'</a:t>
            </a: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9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'Omer'</a:t>
            </a: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9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'Bayram'</a:t>
            </a: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900" u="none" cap="none" strike="noStrike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'Kenan'</a:t>
            </a: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900" u="none" cap="none" strike="noStrike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'Eli'</a:t>
            </a: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9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'Umid'</a:t>
            </a: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9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'Seide'</a:t>
            </a: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i="0" sz="1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random.shuffle(</a:t>
            </a:r>
            <a:r>
              <a:rPr b="1" i="0" lang="en" sz="19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1" i="0" sz="1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1" i="0" lang="en" sz="19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