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idan Velizade" userId="06bc6d086162f374" providerId="LiveId" clId="{21635EF9-C4C0-274A-8CAF-EEB4B1B6CD8B}"/>
    <pc:docChg chg="modSld">
      <pc:chgData name="Cavidan Velizade" userId="06bc6d086162f374" providerId="LiveId" clId="{21635EF9-C4C0-274A-8CAF-EEB4B1B6CD8B}" dt="2024-02-20T17:14:35.527" v="0" actId="14100"/>
      <pc:docMkLst>
        <pc:docMk/>
      </pc:docMkLst>
      <pc:sldChg chg="modSp">
        <pc:chgData name="Cavidan Velizade" userId="06bc6d086162f374" providerId="LiveId" clId="{21635EF9-C4C0-274A-8CAF-EEB4B1B6CD8B}" dt="2024-02-20T17:14:35.527" v="0" actId="14100"/>
        <pc:sldMkLst>
          <pc:docMk/>
          <pc:sldMk cId="0" sldId="256"/>
        </pc:sldMkLst>
        <pc:spChg chg="mod">
          <ac:chgData name="Cavidan Velizade" userId="06bc6d086162f374" providerId="LiveId" clId="{21635EF9-C4C0-274A-8CAF-EEB4B1B6CD8B}" dt="2024-02-20T17:14:35.527" v="0" actId="14100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uxarı Sərlövhə Doldur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3" name="Vaxt Doldurucusu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1372B-1008-9046-BDF1-3C89D39135B7}" type="datetimeFigureOut">
              <a:rPr lang="az-Latn-AZ" smtClean="0"/>
              <a:t>20.02.2024</a:t>
            </a:fld>
            <a:endParaRPr lang="az-Latn-AZ"/>
          </a:p>
        </p:txBody>
      </p:sp>
      <p:sp>
        <p:nvSpPr>
          <p:cNvPr id="4" name="Slayd Görüntü Doldurucusu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z-Latn-AZ"/>
          </a:p>
        </p:txBody>
      </p:sp>
      <p:sp>
        <p:nvSpPr>
          <p:cNvPr id="5" name="Qeydlər Doldurucusu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C99B6-66CE-CE48-8504-5FDB95DE6A7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2556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gamma.app" TargetMode="Externa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hyperlink" Target="https://gamma.app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image" Target="../media/image1.png" /><Relationship Id="rId7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hyperlink" Target="https://gamma.app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hyperlink" Target="https://gamma.app" TargetMode="Externa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hyperlink" Target="https://gamma.app" TargetMode="Externa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62426"/>
            <a:ext cx="7477601" cy="13644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 to Excel Spreadsheet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Excel is a powerful spreadsheet program used for storing, organizing, and manipulating data. It offers a wide range of features for data analysis and visualization.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60248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578197"/>
            <a:ext cx="241173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Cavidan Vəlizadə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0268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Basic Functions and Formulas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43468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Formulas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916210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Learn to use basic formulas like SUM, AVERAGE, and more to perform calculations on your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43468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Functions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687" y="4916210"/>
            <a:ext cx="469570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Understand essential functions like IF, VLOOKUP, and INDEX/MATCH to manipulate data effectively.</a:t>
            </a:r>
            <a:endParaRPr lang="en-US" sz="1750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783205"/>
            <a:ext cx="89974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Entry and Formatting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810833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23D4D"/>
          </a:solidFill>
          <a:ln/>
        </p:spPr>
      </p:sp>
      <p:sp>
        <p:nvSpPr>
          <p:cNvPr id="8" name="Text 4"/>
          <p:cNvSpPr/>
          <p:nvPr/>
        </p:nvSpPr>
        <p:spPr>
          <a:xfrm>
            <a:off x="2570559" y="4033004"/>
            <a:ext cx="33036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Efficient Data Entry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70559" y="451342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Learn to enter data accurately and efficiently using shortcuts and data validation techniques.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3810833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7648456" y="4033004"/>
            <a:ext cx="38241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Formatting Techniques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648456" y="4513421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Explore formatting options to make your data visually appealing and easy to interpret.</a:t>
            </a:r>
            <a:endParaRPr lang="en-US" sz="1750" dirty="0"/>
          </a:p>
        </p:txBody>
      </p:sp>
      <p:pic>
        <p:nvPicPr>
          <p:cNvPr id="1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823442"/>
            <a:ext cx="8531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Sorting and Filtering Data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2851071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30732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Sorting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Organize data in ascending or descending order to identify trends and patterns easily.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4628555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48507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Filtering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533114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 filters to display only the data that meets specific criteria for better analysis.</a:t>
            </a:r>
            <a:endParaRPr lang="en-US" sz="1750" dirty="0"/>
          </a:p>
        </p:txBody>
      </p:sp>
      <p:pic>
        <p:nvPicPr>
          <p:cNvPr id="12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35553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Creating Charts and Graphs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42511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7" name="Text 3"/>
          <p:cNvSpPr/>
          <p:nvPr/>
        </p:nvSpPr>
        <p:spPr>
          <a:xfrm>
            <a:off x="1004649" y="4292798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4327446"/>
            <a:ext cx="30222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80786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Transform your data into visual representations like bar graphs, pie charts, and more.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42511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1" name="Text 7"/>
          <p:cNvSpPr/>
          <p:nvPr/>
        </p:nvSpPr>
        <p:spPr>
          <a:xfrm>
            <a:off x="5715953" y="4292798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4327446"/>
            <a:ext cx="34906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Chart Customization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480786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Customize the appearance and layout of your charts to effectively communicate your insights.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22208"/>
            <a:ext cx="77565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Conditional Formatting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72007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1000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637478" y="46161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 Alerts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096589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Highlight important trends or outliers in your data using color scales and icon sets.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672007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500K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370689" y="4616172"/>
            <a:ext cx="30222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96589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Easily identify key data points by applying conditional formatting based on specific criteria.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20575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Pivot Tables and Data Analysis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570559" y="4179689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Summarize Data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41062" y="4179689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Consolidate and analyze large datasets efficiently using pivot tables.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348389" y="5031343"/>
            <a:ext cx="9933503" cy="992505"/>
          </a:xfrm>
          <a:prstGeom prst="rect">
            <a:avLst/>
          </a:prstGeom>
          <a:solidFill>
            <a:srgbClr val="223D4D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5172194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Dynamic Analysis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062" y="5172194"/>
            <a:ext cx="4518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Quickly change the view and arrangement of data to gain different insights.</a:t>
            </a:r>
            <a:endParaRPr lang="en-US" sz="1750" dirty="0"/>
          </a:p>
        </p:txBody>
      </p:sp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3894" y="783788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Advanced Features and Tips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4800719" y="2491383"/>
            <a:ext cx="27503" cy="4954310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7" name="Shape 3"/>
          <p:cNvSpPr/>
          <p:nvPr/>
        </p:nvSpPr>
        <p:spPr>
          <a:xfrm>
            <a:off x="5062299" y="2897565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8" name="Shape 4"/>
          <p:cNvSpPr/>
          <p:nvPr/>
        </p:nvSpPr>
        <p:spPr>
          <a:xfrm>
            <a:off x="4566523" y="2663547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9" name="Text 5"/>
          <p:cNvSpPr/>
          <p:nvPr/>
        </p:nvSpPr>
        <p:spPr>
          <a:xfrm>
            <a:off x="4736544" y="2704862"/>
            <a:ext cx="155734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6026348" y="2711648"/>
            <a:ext cx="402014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Macros and Automation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6026348" y="3188137"/>
            <a:ext cx="7777758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Automate tasks and processes in Excel using macros to save time and reduce errors.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5062299" y="4387394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3" name="Shape 9"/>
          <p:cNvSpPr/>
          <p:nvPr/>
        </p:nvSpPr>
        <p:spPr>
          <a:xfrm>
            <a:off x="4566523" y="4153376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4" name="Text 10"/>
          <p:cNvSpPr/>
          <p:nvPr/>
        </p:nvSpPr>
        <p:spPr>
          <a:xfrm>
            <a:off x="4684038" y="4194691"/>
            <a:ext cx="26074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6026348" y="4201478"/>
            <a:ext cx="3300889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Advanced Formulas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6026348" y="4677966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Explore complex and powerful functions like array formulas to handle sophisticated calculations.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5062299" y="6229767"/>
            <a:ext cx="771168" cy="27503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6523" y="5995749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223D4D"/>
          </a:solidFill>
          <a:ln/>
        </p:spPr>
      </p:sp>
      <p:sp>
        <p:nvSpPr>
          <p:cNvPr id="19" name="Text 15"/>
          <p:cNvSpPr/>
          <p:nvPr/>
        </p:nvSpPr>
        <p:spPr>
          <a:xfrm>
            <a:off x="4681538" y="6037064"/>
            <a:ext cx="265748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6026348" y="6043851"/>
            <a:ext cx="318956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Analysis Tools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6026348" y="6520339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Utilize statistical, financial, and engineering functions for advanced analysis and modeling.</a:t>
            </a:r>
            <a:endParaRPr lang="en-US" sz="1735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Mövzusu">
  <a:themeElements>
    <a:clrScheme name="Ofi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Fərdi</PresentationFormat>
  <Paragraphs>0</Paragraphs>
  <Slides>8</Slides>
  <Notes>8</Notes>
  <HiddenSlides>0</HiddenSlides>
  <MMClips>0</MMClips>
  <ScaleCrop>false</ScaleCrop>
  <HeadingPairs>
    <vt:vector size="4" baseType="variant">
      <vt:variant>
        <vt:lpstr>Mövzu</vt:lpstr>
      </vt:variant>
      <vt:variant>
        <vt:i4>1</vt:i4>
      </vt:variant>
      <vt:variant>
        <vt:lpstr>Slayd Başlıqları</vt:lpstr>
      </vt:variant>
      <vt:variant>
        <vt:i4>8</vt:i4>
      </vt:variant>
    </vt:vector>
  </HeadingPairs>
  <TitlesOfParts>
    <vt:vector size="9" baseType="lpstr">
      <vt:lpstr>Office Theme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Cavidan Velizade</cp:lastModifiedBy>
  <cp:revision>2</cp:revision>
  <dcterms:created xsi:type="dcterms:W3CDTF">2024-02-20T16:58:04Z</dcterms:created>
  <dcterms:modified xsi:type="dcterms:W3CDTF">2024-02-20T17:14:41Z</dcterms:modified>
</cp:coreProperties>
</file>