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Didact Gothic"/>
      <p:regular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Bree Serif"/>
      <p:regular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s4ZAmy1Jvud0EJAZeGVZcx+S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Light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166600" y="1285738"/>
            <a:ext cx="3294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s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Catálogo</a:t>
            </a:r>
            <a:r>
              <a:rPr lang="es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web</a:t>
            </a:r>
            <a:endParaRPr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     Marflex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314900" y="2694950"/>
            <a:ext cx="32940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Jorge Esteban Romero Garcia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Sebastian Sneyder Lopez Perez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Carlos Mario Espitia Ruiz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Yonatan David Rojas Alarcon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Larry Sebastian Pacheco Bustos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400">
                <a:solidFill>
                  <a:schemeClr val="lt1"/>
                </a:solidFill>
              </a:rPr>
              <a:t>Camilo Andres Vides Torres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543956" y="365825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ctrTitle"/>
          </p:nvPr>
        </p:nvSpPr>
        <p:spPr>
          <a:xfrm>
            <a:off x="393150" y="29087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3600"/>
              <a:buNone/>
            </a:pPr>
            <a:r>
              <a:rPr b="1" lang="es" sz="3333"/>
              <a:t>Objetivo general </a:t>
            </a:r>
            <a:r>
              <a:rPr b="1" lang="es" sz="3000"/>
              <a:t> </a:t>
            </a:r>
            <a:endParaRPr sz="3000"/>
          </a:p>
        </p:txBody>
      </p:sp>
      <p:sp>
        <p:nvSpPr>
          <p:cNvPr id="210" name="Google Shape;210;p2"/>
          <p:cNvSpPr txBox="1"/>
          <p:nvPr>
            <p:ph idx="1" type="subTitle"/>
          </p:nvPr>
        </p:nvSpPr>
        <p:spPr>
          <a:xfrm>
            <a:off x="271425" y="897475"/>
            <a:ext cx="80799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Desarrollar el sistema de información orientado a la web para la gestión de Muebles que son Juegos de Sala y juegos de Comedores de los cuales son para la venta  de la empresa Marflex.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Nuestro objetivo es darle a la empresa un sistema gustoso para los usuarios, dándoles a conocer los diferentes diseños, a su vez dándole a la empresa una organización de cada producto, tanto como catálogos de telas, colores, las distintas maderas y etc.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cxnSp>
        <p:nvCxnSpPr>
          <p:cNvPr id="211" name="Google Shape;211;p2"/>
          <p:cNvCxnSpPr/>
          <p:nvPr/>
        </p:nvCxnSpPr>
        <p:spPr>
          <a:xfrm>
            <a:off x="271425" y="7507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"/>
          <p:cNvGrpSpPr/>
          <p:nvPr/>
        </p:nvGrpSpPr>
        <p:grpSpPr>
          <a:xfrm>
            <a:off x="6973399" y="3684521"/>
            <a:ext cx="1465910" cy="1088365"/>
            <a:chOff x="160325" y="221250"/>
            <a:chExt cx="7199950" cy="5116900"/>
          </a:xfrm>
        </p:grpSpPr>
        <p:sp>
          <p:nvSpPr>
            <p:cNvPr id="213" name="Google Shape;213;p2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idx="6" type="ctrTitle"/>
          </p:nvPr>
        </p:nvSpPr>
        <p:spPr>
          <a:xfrm>
            <a:off x="311700" y="222550"/>
            <a:ext cx="852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3000"/>
              <a:buNone/>
            </a:pPr>
            <a:r>
              <a:rPr b="1" lang="es" sz="3100"/>
              <a:t>Objetivos Específicos </a:t>
            </a:r>
            <a:endParaRPr sz="3800"/>
          </a:p>
        </p:txBody>
      </p:sp>
      <p:sp>
        <p:nvSpPr>
          <p:cNvPr id="222" name="Google Shape;222;p3"/>
          <p:cNvSpPr/>
          <p:nvPr/>
        </p:nvSpPr>
        <p:spPr>
          <a:xfrm>
            <a:off x="7647070" y="3018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"/>
          <p:cNvSpPr txBox="1"/>
          <p:nvPr/>
        </p:nvSpPr>
        <p:spPr>
          <a:xfrm>
            <a:off x="311700" y="802300"/>
            <a:ext cx="8520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222550" y="1132250"/>
            <a:ext cx="87540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Nuestra página tendrá como objetivo la organización de productos para empresa Marflex, y de los distintos diseños de decorados, dando al conocimiento de ellos, y sobre los pedidos que desean los clientes, esto ha dar la </a:t>
            </a:r>
            <a:r>
              <a:rPr lang="es" sz="1700">
                <a:solidFill>
                  <a:schemeClr val="lt1"/>
                </a:solidFill>
              </a:rPr>
              <a:t>facilitación</a:t>
            </a:r>
            <a:r>
              <a:rPr lang="es" sz="1700">
                <a:solidFill>
                  <a:schemeClr val="lt1"/>
                </a:solidFill>
              </a:rPr>
              <a:t> de los pedidos de la empresa y con el fin de que ellos puedan crecer </a:t>
            </a:r>
            <a:r>
              <a:rPr lang="es" sz="1700">
                <a:solidFill>
                  <a:schemeClr val="lt1"/>
                </a:solidFill>
              </a:rPr>
              <a:t>más</a:t>
            </a:r>
            <a:r>
              <a:rPr lang="es" sz="1700">
                <a:solidFill>
                  <a:schemeClr val="lt1"/>
                </a:solidFill>
              </a:rPr>
              <a:t> como negocio.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Gestionamiento de catálogos (colores, tapizados, telas, maderas).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 Generar informes de los nuevos diseños de muebles.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Gestionar los diferentes modelos que desee el cliente.</a:t>
            </a:r>
            <a:endParaRPr b="1" sz="196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ctrTitle"/>
          </p:nvPr>
        </p:nvSpPr>
        <p:spPr>
          <a:xfrm>
            <a:off x="395650" y="61350"/>
            <a:ext cx="6738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Planteamiento del Problema.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5"/>
          <p:cNvSpPr txBox="1"/>
          <p:nvPr>
            <p:ph idx="1" type="subTitle"/>
          </p:nvPr>
        </p:nvSpPr>
        <p:spPr>
          <a:xfrm>
            <a:off x="296750" y="952050"/>
            <a:ext cx="85065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falta de visibilidad y orden en el cual se muestra el catálogo de productos de la empresa así como una fácil accesibilidad de dicho catálogo en un formato web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¿Cuál es la forma en la cual se puede hacer más visible este catálogo de productos de la empresa Marflex?</a:t>
            </a:r>
            <a:endParaRPr sz="3200">
              <a:solidFill>
                <a:schemeClr val="lt1"/>
              </a:solidFill>
            </a:endParaRPr>
          </a:p>
        </p:txBody>
      </p:sp>
      <p:cxnSp>
        <p:nvCxnSpPr>
          <p:cNvPr id="232" name="Google Shape;232;p5"/>
          <p:cNvCxnSpPr/>
          <p:nvPr/>
        </p:nvCxnSpPr>
        <p:spPr>
          <a:xfrm flipH="1" rot="10800000">
            <a:off x="590075" y="643050"/>
            <a:ext cx="6556500" cy="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idx="4" type="ctrTitle"/>
          </p:nvPr>
        </p:nvSpPr>
        <p:spPr>
          <a:xfrm>
            <a:off x="244100" y="701175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Alcance del Proyecto.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7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7"/>
          <p:cNvSpPr/>
          <p:nvPr/>
        </p:nvSpPr>
        <p:spPr>
          <a:xfrm>
            <a:off x="6497205" y="2646834"/>
            <a:ext cx="1856581" cy="1218695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6586072" y="2739818"/>
            <a:ext cx="1678836" cy="1032724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6330477" y="3861995"/>
            <a:ext cx="2190053" cy="59028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6586072" y="2739818"/>
            <a:ext cx="1678836" cy="99260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6681970" y="2881098"/>
            <a:ext cx="712725" cy="366602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6735641" y="2945479"/>
            <a:ext cx="205912" cy="209232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6929203" y="3439052"/>
            <a:ext cx="629139" cy="231585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6970558" y="3491802"/>
            <a:ext cx="470753" cy="37572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6970558" y="3562443"/>
            <a:ext cx="364287" cy="36675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6707487" y="3439052"/>
            <a:ext cx="223506" cy="231585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6750596" y="3515844"/>
            <a:ext cx="151439" cy="7701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7055904" y="3268273"/>
            <a:ext cx="487475" cy="109086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7055904" y="3133251"/>
            <a:ext cx="487475" cy="109096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7543340" y="3134148"/>
            <a:ext cx="107349" cy="109086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676189" y="3190477"/>
            <a:ext cx="515631" cy="502505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7737774" y="3213728"/>
            <a:ext cx="504196" cy="43861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7901426" y="3318342"/>
            <a:ext cx="129357" cy="230795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7868878" y="1913626"/>
            <a:ext cx="1022434" cy="1378745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7950704" y="2014662"/>
            <a:ext cx="859655" cy="1055974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8322873" y="3123415"/>
            <a:ext cx="128474" cy="11192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8366865" y="2169346"/>
            <a:ext cx="404761" cy="41042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8041327" y="2240883"/>
            <a:ext cx="299167" cy="303120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8123153" y="2527908"/>
            <a:ext cx="440831" cy="447075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162275" y="1245000"/>
            <a:ext cx="68082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10">
                <a:solidFill>
                  <a:schemeClr val="lt1"/>
                </a:solidFill>
              </a:rPr>
              <a:t>Meta del proyecto: 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lt1"/>
                </a:solidFill>
              </a:rPr>
              <a:t>crear un sistema de información orientado a la web que sea sostenible y confiable que permita a la empresa Marflex mostrar todo su catálogo</a:t>
            </a:r>
            <a:r>
              <a:rPr b="1" lang="es" sz="1810">
                <a:solidFill>
                  <a:schemeClr val="lt1"/>
                </a:solidFill>
              </a:rPr>
              <a:t>.</a:t>
            </a:r>
            <a:endParaRPr b="1" sz="161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recursos: 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Dominio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Diseño web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 web (2 personas)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Mantenimiento y/o Administración.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3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9"/>
              <a:buFont typeface="Arial"/>
              <a:buChar char="●"/>
            </a:pPr>
            <a:r>
              <a:rPr b="0" i="0" lang="es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 Sociales.</a:t>
            </a:r>
            <a:endParaRPr b="0" i="0" sz="1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/>
        </p:nvSpPr>
        <p:spPr>
          <a:xfrm>
            <a:off x="445100" y="383300"/>
            <a:ext cx="8345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Entregas: </a:t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Confirmación y revisión de requisitos del sistema en Septiembre del 2021.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Reporte cada trimestre del avance del proyecto con una fecha de finalización a finales del 2022.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chemeClr val="lt1"/>
                </a:solidFill>
              </a:rPr>
              <a:t>Fuera de alcance:</a:t>
            </a:r>
            <a:endParaRPr b="1" i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Modificaciones de los requisitos luego de finalizar el proyecto.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Migrar el backend del sitio web a otra plataforma.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Justificación.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10"/>
          <p:cNvSpPr/>
          <p:nvPr/>
        </p:nvSpPr>
        <p:spPr>
          <a:xfrm>
            <a:off x="2108057" y="3421727"/>
            <a:ext cx="444672" cy="493009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2005981" y="3823147"/>
            <a:ext cx="648842" cy="91623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225670" y="1916448"/>
            <a:ext cx="2209610" cy="1665507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1283581" y="1981890"/>
            <a:ext cx="2093777" cy="1307761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1225670" y="3360652"/>
            <a:ext cx="2209610" cy="221424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283581" y="1981890"/>
            <a:ext cx="2093777" cy="95989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283581" y="2077875"/>
            <a:ext cx="2093777" cy="9490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984545" y="2077875"/>
            <a:ext cx="392655" cy="9490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2694013" y="2077875"/>
            <a:ext cx="291555" cy="9490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2410355" y="2255675"/>
            <a:ext cx="900147" cy="251965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2410355" y="2578552"/>
            <a:ext cx="690088" cy="53455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2410355" y="2695265"/>
            <a:ext cx="900147" cy="53455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2410355" y="2811977"/>
            <a:ext cx="900147" cy="53455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410355" y="2928689"/>
            <a:ext cx="900147" cy="53467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2410355" y="3045414"/>
            <a:ext cx="500640" cy="53455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2970808" y="3051958"/>
            <a:ext cx="89333" cy="93812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087606" y="3051958"/>
            <a:ext cx="88358" cy="93812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204403" y="3051958"/>
            <a:ext cx="88358" cy="93812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3057178" y="2008067"/>
            <a:ext cx="47124" cy="44152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3144532" y="2008067"/>
            <a:ext cx="46149" cy="44152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3231886" y="2008067"/>
            <a:ext cx="46149" cy="44152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1352285" y="2255675"/>
            <a:ext cx="337682" cy="376306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1352285" y="2703998"/>
            <a:ext cx="337682" cy="10798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1352285" y="2865425"/>
            <a:ext cx="337682" cy="40368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1352285" y="2954878"/>
            <a:ext cx="337682" cy="40368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1352285" y="3045414"/>
            <a:ext cx="337682" cy="40368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1352285" y="3134855"/>
            <a:ext cx="337682" cy="40368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782194" y="2255675"/>
            <a:ext cx="547742" cy="376306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1782194" y="2703998"/>
            <a:ext cx="547742" cy="10798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1782194" y="2865425"/>
            <a:ext cx="547742" cy="40368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782194" y="2954878"/>
            <a:ext cx="547742" cy="40368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1782194" y="3045414"/>
            <a:ext cx="547742" cy="40368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1782194" y="3134855"/>
            <a:ext cx="337682" cy="40368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920417" y="3044319"/>
            <a:ext cx="1493032" cy="907470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959677" y="3095530"/>
            <a:ext cx="1414514" cy="856263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781050" y="3951853"/>
            <a:ext cx="1771802" cy="138534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1500500" y="3933307"/>
            <a:ext cx="332778" cy="63271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81050" y="3951853"/>
            <a:ext cx="1771802" cy="138534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959677" y="3095530"/>
            <a:ext cx="1414514" cy="64413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959677" y="3159937"/>
            <a:ext cx="1414514" cy="64365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2109031" y="3159937"/>
            <a:ext cx="265053" cy="64365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911753" y="3159937"/>
            <a:ext cx="197307" cy="64365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1720353" y="3279933"/>
            <a:ext cx="608604" cy="170158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1720353" y="3498092"/>
            <a:ext cx="466280" cy="36002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1720353" y="3576622"/>
            <a:ext cx="608604" cy="36002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1720353" y="3655164"/>
            <a:ext cx="608604" cy="37096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1720353" y="3734789"/>
            <a:ext cx="608604" cy="36002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1720353" y="3813331"/>
            <a:ext cx="338668" cy="36002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2099224" y="3817686"/>
            <a:ext cx="59887" cy="6327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2177745" y="3817686"/>
            <a:ext cx="59887" cy="6327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2257241" y="3817686"/>
            <a:ext cx="59887" cy="6327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2158110" y="3113033"/>
            <a:ext cx="31427" cy="29791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2216021" y="3113033"/>
            <a:ext cx="32401" cy="29791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2275892" y="3113033"/>
            <a:ext cx="30441" cy="29791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1005812" y="3279933"/>
            <a:ext cx="228723" cy="254142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1005812" y="3582084"/>
            <a:ext cx="228723" cy="73086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005812" y="3692252"/>
            <a:ext cx="228723" cy="27281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005812" y="3752244"/>
            <a:ext cx="228723" cy="27281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1005812" y="3813331"/>
            <a:ext cx="228723" cy="27269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1005812" y="3873323"/>
            <a:ext cx="228723" cy="27269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1296343" y="3279933"/>
            <a:ext cx="370073" cy="254142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1296343" y="3582084"/>
            <a:ext cx="370073" cy="73086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1296343" y="3692252"/>
            <a:ext cx="370073" cy="27281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296343" y="3752244"/>
            <a:ext cx="370073" cy="27281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1296343" y="3813331"/>
            <a:ext cx="370073" cy="27269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1296343" y="3873323"/>
            <a:ext cx="228723" cy="27269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2584089" y="3493725"/>
            <a:ext cx="890329" cy="596624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607644" y="3523174"/>
            <a:ext cx="806896" cy="536637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3419366" y="3770513"/>
            <a:ext cx="44190" cy="41998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2607644" y="3523174"/>
            <a:ext cx="806896" cy="45817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3288813" y="3535180"/>
            <a:ext cx="19648" cy="18798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3330044" y="3535180"/>
            <a:ext cx="19638" cy="18798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3372249" y="3535180"/>
            <a:ext cx="19638" cy="18798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2607644" y="3568983"/>
            <a:ext cx="806896" cy="37096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3263299" y="3568983"/>
            <a:ext cx="151179" cy="37096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3150421" y="3568983"/>
            <a:ext cx="112900" cy="37096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041471" y="3637709"/>
            <a:ext cx="347501" cy="97084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3041471" y="3762060"/>
            <a:ext cx="266028" cy="2073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3041471" y="3806775"/>
            <a:ext cx="347501" cy="2073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3041471" y="3851501"/>
            <a:ext cx="347501" cy="2073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3041471" y="3897310"/>
            <a:ext cx="347501" cy="19655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3041471" y="3942037"/>
            <a:ext cx="193388" cy="2073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3257411" y="3944214"/>
            <a:ext cx="34360" cy="36014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3302560" y="3944214"/>
            <a:ext cx="34360" cy="36014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3347709" y="3942026"/>
            <a:ext cx="34360" cy="36014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2633168" y="3637709"/>
            <a:ext cx="130557" cy="145078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2633168" y="3810059"/>
            <a:ext cx="130557" cy="41451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2633168" y="3872228"/>
            <a:ext cx="130557" cy="15276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2633168" y="3907139"/>
            <a:ext cx="130557" cy="15276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2633168" y="3942037"/>
            <a:ext cx="130557" cy="15288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2633168" y="3975852"/>
            <a:ext cx="130557" cy="16371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2799044" y="3637709"/>
            <a:ext cx="212030" cy="145078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2799044" y="3810059"/>
            <a:ext cx="212030" cy="41451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2799044" y="3872228"/>
            <a:ext cx="212030" cy="15276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2799044" y="3907139"/>
            <a:ext cx="212030" cy="15276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2799044" y="3942037"/>
            <a:ext cx="212030" cy="15288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2799044" y="3975852"/>
            <a:ext cx="130557" cy="16371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0"/>
          <p:cNvSpPr txBox="1"/>
          <p:nvPr/>
        </p:nvSpPr>
        <p:spPr>
          <a:xfrm>
            <a:off x="3871900" y="1698400"/>
            <a:ext cx="5061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</a:rPr>
              <a:t>Este proyecto se desarrolla debido al mercado actual que hace necesaria la creación de nuevas plataformas para la visualización  de los productos.</a:t>
            </a:r>
            <a:endParaRPr b="0" i="0" sz="2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