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0db4be23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0db4be23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0db4be23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0db4be23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0db4be23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0db4be23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0db4be23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0db4be23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0db4be23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0db4be23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0db4be23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0db4be23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0db4be23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0db4be23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0db4be23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0db4be23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0db4be23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0db4be23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0db4be23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0db4be23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0db4be23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0db4be23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0db4be23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0db4be23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0db4be23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0db4be23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0db4be23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0db4be23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5" Type="http://schemas.openxmlformats.org/officeDocument/2006/relationships/image" Target="../media/image13.jp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8.jpg"/><Relationship Id="rId7" Type="http://schemas.openxmlformats.org/officeDocument/2006/relationships/image" Target="../media/image2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INFORME DE COSTOS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MARFLEX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7650" y="527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Especificaciones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1421875"/>
            <a:ext cx="7688700" cy="29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Procesador AWS </a:t>
            </a:r>
            <a:r>
              <a:rPr lang="es" sz="2200"/>
              <a:t>Graviton 2</a:t>
            </a:r>
            <a:r>
              <a:rPr lang="es" sz="2200"/>
              <a:t>   </a:t>
            </a:r>
            <a:r>
              <a:rPr lang="es" sz="2200"/>
              <a:t>núcleos </a:t>
            </a:r>
            <a:r>
              <a:rPr lang="es" sz="2200"/>
              <a:t> </a:t>
            </a:r>
            <a:r>
              <a:rPr lang="es" sz="2200"/>
              <a:t>móviles</a:t>
            </a:r>
            <a:r>
              <a:rPr lang="es" sz="2200"/>
              <a:t> Cortex-A76  a   2.5 Ghz (32 Mb L3).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/>
              <a:t> Memoria </a:t>
            </a:r>
            <a:r>
              <a:rPr lang="es" sz="2200"/>
              <a:t>DDR 3200 </a:t>
            </a:r>
            <a:r>
              <a:rPr lang="es" sz="2200"/>
              <a:t> 16Gb.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/>
              <a:t>Sistema Operativo Amazon Linux 2 x 64bits.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/>
              <a:t>64 </a:t>
            </a:r>
            <a:r>
              <a:rPr lang="es" sz="2200"/>
              <a:t>líneas</a:t>
            </a:r>
            <a:r>
              <a:rPr lang="es" sz="2200"/>
              <a:t> de </a:t>
            </a:r>
            <a:r>
              <a:rPr lang="es" sz="2200"/>
              <a:t>PCie4</a:t>
            </a:r>
            <a:r>
              <a:rPr lang="es" sz="2200"/>
              <a:t>  en 7nm.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200"/>
              <a:t>40Gb SSD.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0600"/>
            <a:ext cx="8839200" cy="2742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4700"/>
            <a:ext cx="8839200" cy="45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3525"/>
            <a:ext cx="8839200" cy="3970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5725"/>
            <a:ext cx="8839201" cy="2500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5375"/>
            <a:ext cx="8839199" cy="1369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SOFTWARE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75" y="585050"/>
            <a:ext cx="1775999" cy="17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9112" y="2890450"/>
            <a:ext cx="1964851" cy="196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1650" y="459400"/>
            <a:ext cx="1964850" cy="19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2300" y="699750"/>
            <a:ext cx="2638474" cy="14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3989" y="2910500"/>
            <a:ext cx="3395236" cy="192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107250" y="2980100"/>
            <a:ext cx="3174313" cy="178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538" y="607201"/>
            <a:ext cx="1657999" cy="16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225" y="453775"/>
            <a:ext cx="1964850" cy="19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8025" y="607188"/>
            <a:ext cx="2160575" cy="18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5887" y="2924325"/>
            <a:ext cx="1964850" cy="19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350" y="684063"/>
            <a:ext cx="2201150" cy="22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75" y="575173"/>
            <a:ext cx="1996550" cy="199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1" y="2971425"/>
            <a:ext cx="3310021" cy="22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4501" y="486275"/>
            <a:ext cx="1859802" cy="24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0050" y="2774250"/>
            <a:ext cx="2064450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HARDWARE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75" y="881900"/>
            <a:ext cx="4657725" cy="40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581125" y="581125"/>
            <a:ext cx="399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Ordenador </a:t>
            </a:r>
            <a:r>
              <a:rPr lang="es" sz="2200">
                <a:latin typeface="Lato"/>
                <a:ea typeface="Lato"/>
                <a:cs typeface="Lato"/>
                <a:sym typeface="Lato"/>
              </a:rPr>
              <a:t>Portátil  x2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536400" y="1104325"/>
            <a:ext cx="42435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F3F3F"/>
                </a:solidFill>
                <a:highlight>
                  <a:srgbClr val="FFFFFF"/>
                </a:highlight>
              </a:rPr>
              <a:t>-</a:t>
            </a:r>
            <a:r>
              <a:rPr lang="es" sz="1800">
                <a:solidFill>
                  <a:srgbClr val="3F3F3F"/>
                </a:solidFill>
                <a:highlight>
                  <a:srgbClr val="FFFFFF"/>
                </a:highlight>
              </a:rPr>
              <a:t>-</a:t>
            </a:r>
            <a:r>
              <a:rPr lang="es" sz="1800">
                <a:solidFill>
                  <a:srgbClr val="3F3F3F"/>
                </a:solidFill>
                <a:highlight>
                  <a:srgbClr val="FFFFFF"/>
                </a:highlight>
              </a:rPr>
              <a:t>Procesador Intel Core i5 Gen 10th </a:t>
            </a:r>
            <a:endParaRPr sz="1800">
              <a:solidFill>
                <a:srgbClr val="3F3F3F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F3F3F"/>
                </a:solidFill>
                <a:highlight>
                  <a:srgbClr val="FFFFFF"/>
                </a:highlight>
              </a:rPr>
              <a:t>- 8 GB de memoria RAM</a:t>
            </a:r>
            <a:endParaRPr sz="1800">
              <a:solidFill>
                <a:srgbClr val="3F3F3F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F3F3F"/>
                </a:solidFill>
                <a:highlight>
                  <a:srgbClr val="FFFFFF"/>
                </a:highlight>
              </a:rPr>
              <a:t>- 256 GB  SSD de Almacenamiento</a:t>
            </a:r>
            <a:endParaRPr sz="1800">
              <a:solidFill>
                <a:srgbClr val="3F3F3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5366050" y="3350700"/>
            <a:ext cx="25842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1E1E1E"/>
                </a:solidFill>
                <a:highlight>
                  <a:srgbClr val="FFFFFF"/>
                </a:highlight>
              </a:rPr>
              <a:t>$ 1.899.900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25" y="618200"/>
            <a:ext cx="8619624" cy="452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75" y="575300"/>
            <a:ext cx="7277200" cy="43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