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ecd30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ecd30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0ecd304b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0ecd304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INTEGRACIÓN CONTINUA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Marflex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0" y="464398"/>
            <a:ext cx="2603850" cy="26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400" y="516449"/>
            <a:ext cx="2447950" cy="26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500" y="2934325"/>
            <a:ext cx="2641500" cy="210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275" y="890701"/>
            <a:ext cx="4095849" cy="106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14" y="563138"/>
            <a:ext cx="2962224" cy="159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0136" y="2799820"/>
            <a:ext cx="2962225" cy="153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