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0151F-66D5-4A72-9EAE-23FEAFDE172D}" type="doc">
      <dgm:prSet loTypeId="urn:microsoft.com/office/officeart/2008/layout/AlternatingPictureCircles" loCatId="picture" qsTypeId="urn:microsoft.com/office/officeart/2005/8/quickstyle/3d3" qsCatId="3D" csTypeId="urn:microsoft.com/office/officeart/2005/8/colors/accent1_2" csCatId="accent1" phldr="1"/>
      <dgm:spPr/>
    </dgm:pt>
    <dgm:pt modelId="{11085259-CFE5-4926-AAD0-B664C9AC94BF}">
      <dgm:prSet phldrT="[Text]" custT="1"/>
      <dgm:spPr/>
      <dgm:t>
        <a:bodyPr/>
        <a:lstStyle/>
        <a:p>
          <a:r>
            <a:rPr lang="en-US" sz="1800" dirty="0"/>
            <a:t>Name: </a:t>
          </a:r>
          <a:r>
            <a:rPr lang="en-US" sz="1800" dirty="0" err="1"/>
            <a:t>Cavid</a:t>
          </a:r>
          <a:r>
            <a:rPr lang="en-US" sz="1800" dirty="0"/>
            <a:t> </a:t>
          </a:r>
          <a:r>
            <a:rPr lang="en-US" sz="1800" dirty="0" err="1"/>
            <a:t>Ismayilzada</a:t>
          </a:r>
          <a:endParaRPr lang="en-US" sz="1800" dirty="0"/>
        </a:p>
        <a:p>
          <a:r>
            <a:rPr lang="en-US" sz="1800" dirty="0"/>
            <a:t>Teacher: </a:t>
          </a:r>
          <a:r>
            <a:rPr lang="en-US" sz="1800" dirty="0" err="1"/>
            <a:t>Cavid</a:t>
          </a:r>
          <a:r>
            <a:rPr lang="en-US" sz="1800" dirty="0"/>
            <a:t> </a:t>
          </a:r>
          <a:r>
            <a:rPr lang="en-US" sz="1800" dirty="0" err="1"/>
            <a:t>Bashirov</a:t>
          </a:r>
          <a:endParaRPr lang="en-US" sz="1800" dirty="0"/>
        </a:p>
        <a:p>
          <a:r>
            <a:rPr lang="en-US" sz="1800" dirty="0"/>
            <a:t>Group: P135</a:t>
          </a:r>
        </a:p>
        <a:p>
          <a:r>
            <a:rPr lang="en-US" sz="1800" dirty="0"/>
            <a:t>Education: Full Stack Programming</a:t>
          </a:r>
        </a:p>
        <a:p>
          <a:r>
            <a:rPr lang="en-US" sz="1800" dirty="0"/>
            <a:t>Project: Rent A Car</a:t>
          </a:r>
        </a:p>
      </dgm:t>
    </dgm:pt>
    <dgm:pt modelId="{03E7AD55-0EB8-4ABA-9565-1B329E3364ED}" type="parTrans" cxnId="{0C51B3E1-DA6B-4D2F-9C90-295E0B7E1285}">
      <dgm:prSet/>
      <dgm:spPr/>
      <dgm:t>
        <a:bodyPr/>
        <a:lstStyle/>
        <a:p>
          <a:endParaRPr lang="en-US"/>
        </a:p>
      </dgm:t>
    </dgm:pt>
    <dgm:pt modelId="{864E956A-36DB-43E0-A555-E471B703BDF4}" type="sibTrans" cxnId="{0C51B3E1-DA6B-4D2F-9C90-295E0B7E1285}">
      <dgm:prSet/>
      <dgm:spPr/>
      <dgm:t>
        <a:bodyPr/>
        <a:lstStyle/>
        <a:p>
          <a:endParaRPr lang="en-US"/>
        </a:p>
      </dgm:t>
    </dgm:pt>
    <dgm:pt modelId="{D51C3965-B4FA-4122-B751-D34FFD4B07A4}" type="pres">
      <dgm:prSet presAssocID="{7A90151F-66D5-4A72-9EAE-23FEAFDE172D}" presName="Name0" presStyleCnt="0">
        <dgm:presLayoutVars>
          <dgm:chMax/>
          <dgm:chPref/>
          <dgm:dir/>
        </dgm:presLayoutVars>
      </dgm:prSet>
      <dgm:spPr/>
    </dgm:pt>
    <dgm:pt modelId="{21E14717-BA1C-4B85-91CD-C3284D81EC25}" type="pres">
      <dgm:prSet presAssocID="{11085259-CFE5-4926-AAD0-B664C9AC94BF}" presName="composite" presStyleCnt="0"/>
      <dgm:spPr/>
    </dgm:pt>
    <dgm:pt modelId="{93F69749-015E-4778-9FC3-9B8211B9F981}" type="pres">
      <dgm:prSet presAssocID="{11085259-CFE5-4926-AAD0-B664C9AC94BF}" presName="Accent" presStyleLbl="alignNode1" presStyleIdx="0" presStyleCnt="1" custLinFactNeighborX="109" custLinFactNeighborY="-7018">
        <dgm:presLayoutVars>
          <dgm:chMax val="0"/>
          <dgm:chPref val="0"/>
        </dgm:presLayoutVars>
      </dgm:prSet>
      <dgm:spPr/>
    </dgm:pt>
    <dgm:pt modelId="{EBAF2211-FB8C-4A0E-A6BC-0B5787598089}" type="pres">
      <dgm:prSet presAssocID="{11085259-CFE5-4926-AAD0-B664C9AC94BF}" presName="Image" presStyleLbl="bgImgPlace1" presStyleIdx="0" presStyleCnt="1" custScaleX="108104" custScaleY="122620" custLinFactNeighborX="-1795" custLinFactNeighborY="19045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BFDCAD20-A644-499F-8738-2A1B7FACE1C8}" type="pres">
      <dgm:prSet presAssocID="{11085259-CFE5-4926-AAD0-B664C9AC94BF}" presName="Parent" presStyleLbl="fgAccFollowNode1" presStyleIdx="0" presStyleCnt="1" custScaleX="104208" custLinFactNeighborX="1529" custLinFactNeighborY="-7789">
        <dgm:presLayoutVars>
          <dgm:chMax val="0"/>
          <dgm:chPref val="0"/>
          <dgm:bulletEnabled val="1"/>
        </dgm:presLayoutVars>
      </dgm:prSet>
      <dgm:spPr/>
    </dgm:pt>
    <dgm:pt modelId="{9F38839B-B62B-4F86-A4AC-A2E53420113E}" type="pres">
      <dgm:prSet presAssocID="{11085259-CFE5-4926-AAD0-B664C9AC94BF}" presName="Space" presStyleCnt="0">
        <dgm:presLayoutVars>
          <dgm:chMax val="0"/>
          <dgm:chPref val="0"/>
        </dgm:presLayoutVars>
      </dgm:prSet>
      <dgm:spPr/>
    </dgm:pt>
  </dgm:ptLst>
  <dgm:cxnLst>
    <dgm:cxn modelId="{4352C9B3-23CA-417C-9E3C-74D6B60F9258}" type="presOf" srcId="{11085259-CFE5-4926-AAD0-B664C9AC94BF}" destId="{BFDCAD20-A644-499F-8738-2A1B7FACE1C8}" srcOrd="0" destOrd="0" presId="urn:microsoft.com/office/officeart/2008/layout/AlternatingPictureCircles"/>
    <dgm:cxn modelId="{0C51B3E1-DA6B-4D2F-9C90-295E0B7E1285}" srcId="{7A90151F-66D5-4A72-9EAE-23FEAFDE172D}" destId="{11085259-CFE5-4926-AAD0-B664C9AC94BF}" srcOrd="0" destOrd="0" parTransId="{03E7AD55-0EB8-4ABA-9565-1B329E3364ED}" sibTransId="{864E956A-36DB-43E0-A555-E471B703BDF4}"/>
    <dgm:cxn modelId="{160095E5-9121-44E8-BF60-5AFAD5987090}" type="presOf" srcId="{7A90151F-66D5-4A72-9EAE-23FEAFDE172D}" destId="{D51C3965-B4FA-4122-B751-D34FFD4B07A4}" srcOrd="0" destOrd="0" presId="urn:microsoft.com/office/officeart/2008/layout/AlternatingPictureCircles"/>
    <dgm:cxn modelId="{7B712729-F0EF-4651-A1A1-6F49D6763FA3}" type="presParOf" srcId="{D51C3965-B4FA-4122-B751-D34FFD4B07A4}" destId="{21E14717-BA1C-4B85-91CD-C3284D81EC25}" srcOrd="0" destOrd="0" presId="urn:microsoft.com/office/officeart/2008/layout/AlternatingPictureCircles"/>
    <dgm:cxn modelId="{220558C0-74E2-4413-9F8C-DFE5ABAD529A}" type="presParOf" srcId="{21E14717-BA1C-4B85-91CD-C3284D81EC25}" destId="{93F69749-015E-4778-9FC3-9B8211B9F981}" srcOrd="0" destOrd="0" presId="urn:microsoft.com/office/officeart/2008/layout/AlternatingPictureCircles"/>
    <dgm:cxn modelId="{43BF4FAE-B532-43D5-A7B2-4DFAB9C5C14C}" type="presParOf" srcId="{21E14717-BA1C-4B85-91CD-C3284D81EC25}" destId="{EBAF2211-FB8C-4A0E-A6BC-0B5787598089}" srcOrd="1" destOrd="0" presId="urn:microsoft.com/office/officeart/2008/layout/AlternatingPictureCircles"/>
    <dgm:cxn modelId="{1CF0C406-215B-41B0-8327-2FFE41B1CBB8}" type="presParOf" srcId="{21E14717-BA1C-4B85-91CD-C3284D81EC25}" destId="{BFDCAD20-A644-499F-8738-2A1B7FACE1C8}" srcOrd="2" destOrd="0" presId="urn:microsoft.com/office/officeart/2008/layout/AlternatingPictureCircles"/>
    <dgm:cxn modelId="{326B42C6-83F2-4FF4-B376-AB87A421CE10}" type="presParOf" srcId="{21E14717-BA1C-4B85-91CD-C3284D81EC25}" destId="{9F38839B-B62B-4F86-A4AC-A2E53420113E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69749-015E-4778-9FC3-9B8211B9F981}">
      <dsp:nvSpPr>
        <dsp:cNvPr id="0" name=""/>
        <dsp:cNvSpPr/>
      </dsp:nvSpPr>
      <dsp:spPr>
        <a:xfrm>
          <a:off x="6177492" y="3805"/>
          <a:ext cx="6007710" cy="6007447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AF2211-FB8C-4A0E-A6BC-0B5787598089}">
      <dsp:nvSpPr>
        <dsp:cNvPr id="0" name=""/>
        <dsp:cNvSpPr/>
      </dsp:nvSpPr>
      <dsp:spPr>
        <a:xfrm>
          <a:off x="0" y="7611"/>
          <a:ext cx="7987698" cy="6850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FDCAD20-A644-499F-8738-2A1B7FACE1C8}">
      <dsp:nvSpPr>
        <dsp:cNvPr id="0" name=""/>
        <dsp:cNvSpPr/>
      </dsp:nvSpPr>
      <dsp:spPr>
        <a:xfrm>
          <a:off x="6804931" y="721233"/>
          <a:ext cx="4883028" cy="4685642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Name: </a:t>
          </a:r>
          <a:r>
            <a:rPr lang="en-US" sz="1800" kern="1200" dirty="0" err="1"/>
            <a:t>Cavid</a:t>
          </a:r>
          <a:r>
            <a:rPr lang="en-US" sz="1800" kern="1200" dirty="0"/>
            <a:t> </a:t>
          </a:r>
          <a:r>
            <a:rPr lang="en-US" sz="1800" kern="1200" dirty="0" err="1"/>
            <a:t>Ismayilzada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Teacher: </a:t>
          </a:r>
          <a:r>
            <a:rPr lang="en-US" sz="1800" kern="1200" dirty="0" err="1"/>
            <a:t>Cavid</a:t>
          </a:r>
          <a:r>
            <a:rPr lang="en-US" sz="1800" kern="1200" dirty="0"/>
            <a:t> </a:t>
          </a:r>
          <a:r>
            <a:rPr lang="en-US" sz="1800" kern="1200" dirty="0" err="1"/>
            <a:t>Bashirov</a:t>
          </a:r>
          <a:endParaRPr lang="en-US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Group: P135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Education: Full Stack Programming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Project: Rent A Car</a:t>
          </a:r>
        </a:p>
      </dsp:txBody>
      <dsp:txXfrm>
        <a:off x="7520034" y="1407429"/>
        <a:ext cx="3452822" cy="3313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78FE-3638-4C13-9180-A11B4415D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4B767-0B95-4D1D-B7CE-E657625BE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BC855-004D-44C7-AAF2-D5C8BF69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D300-A5B5-45E5-A912-DDDE9227775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040EB-01D7-4583-96B1-4F575697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E429-C669-4D94-A3D4-3A65B962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828-86D4-40B5-95E5-83B86FF5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8BAE-20E2-4E8C-B242-B1880E0F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67426-1007-46AD-9E8C-69F9EB98F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8E92-99FB-44CE-9CA0-DA339FC5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D300-A5B5-45E5-A912-DDDE9227775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CFF8-E633-426A-ACB9-B227457E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333C-1790-4217-8810-1F6E3A18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828-86D4-40B5-95E5-83B86FF5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93DEC-6FA8-4E55-B244-099A48D4C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16E60-B921-42F4-956E-358D29DBF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516F-2A6D-4128-BC9F-740BFA9A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D300-A5B5-45E5-A912-DDDE9227775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58466-C43D-4EAE-9F9D-EA21B1C2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C701C-E15E-46B8-A2C4-A5318B98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828-86D4-40B5-95E5-83B86FF5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4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11A1-5200-4022-84AC-DA1B7A4F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470B-A681-421F-A9EF-FFDCEAE80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F33D-E809-498B-8C1E-1C59C345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D300-A5B5-45E5-A912-DDDE9227775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688FA-9AE0-4F98-B58E-59B9422B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E9BD4-0E22-4B99-9DC1-AEE99609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828-86D4-40B5-95E5-83B86FF5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77C9-A297-44B9-95A8-F0762340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B111D-7E3A-4B74-AF24-FA7528407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03ACA-1168-4564-8838-86C555D0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D300-A5B5-45E5-A912-DDDE9227775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19B2B-792E-48FB-BD81-BE076B36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60E89-0528-4F6C-9104-627A804C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828-86D4-40B5-95E5-83B86FF5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0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23A3-CB97-41CC-82D3-1BC1D53F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41404-CC8B-4BC0-823E-72CC897F9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654A5-637E-4F57-A1AE-876C79863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58D4E-2783-4D3A-BB47-09B2A127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D300-A5B5-45E5-A912-DDDE9227775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A8078-E617-4871-93F4-F34BF4D9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ADCF5-098D-4B8D-82C7-85C7D41C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828-86D4-40B5-95E5-83B86FF5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7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92DD-DFAD-47DA-B957-34D7F8B5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692F5-4690-437E-B9F8-B34736504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6DB06-5016-4587-A989-CBC6A0203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B71D4-B4B1-4E0B-962E-A8B0DEA5B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669D2-E293-4A12-BCCB-7B0BDBAD2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564A7-4EF9-420C-8ACB-6AD73007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D300-A5B5-45E5-A912-DDDE9227775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0FF91-5369-4E15-B83C-3827225E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CA5C4-22E4-4B67-968D-F53C32BD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828-86D4-40B5-95E5-83B86FF5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6BD1-4BE9-443C-85C0-F776D49B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35F04-A769-4A0D-8E25-496512A2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D300-A5B5-45E5-A912-DDDE9227775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0A2B0-4C26-4133-8BF6-7B9E4876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5F24B-D6EE-4608-B344-F88E16F8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828-86D4-40B5-95E5-83B86FF5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1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7A6BF-7B08-4CBC-BBC9-2E49408F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D300-A5B5-45E5-A912-DDDE9227775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CB9E4-17F6-466F-B81F-9EBBF4A4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BA3C-9C59-4ED0-9961-E71B7BFE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828-86D4-40B5-95E5-83B86FF5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7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0D62-0B87-4BCC-A41F-EFFC378D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B2187-57EB-4336-860E-107E3AFD7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F43A2-D596-430C-8FF0-DB909A702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4F5C1-E783-4792-9652-DF80F5CD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D300-A5B5-45E5-A912-DDDE9227775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4888F-FEA3-463B-A26D-2A117174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AF67B-1884-4D35-B792-782BD181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828-86D4-40B5-95E5-83B86FF5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1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8766-7E21-40A7-84E0-68497D42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5B1F4-B185-4D56-9094-8C04FE553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ED6C8-75EB-471F-B28E-465265BA8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0E27D-CF5B-444F-A623-E2EA0ECB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1D300-A5B5-45E5-A912-DDDE9227775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CF206-2651-4DD7-BB9C-2C1F42D5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75E61-0D30-4E0D-803A-8935B465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6828-86D4-40B5-95E5-83B86FF5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8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B4C9A-02C8-47AA-A73C-E80402F5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E2571-5461-4DCF-8319-FE46B30C8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6A2E-02E1-4824-8D3A-DCA93EF98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1D300-A5B5-45E5-A912-DDDE92277755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5C336-8A0D-4EEE-8ED1-C34BF7388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470F4-4616-45A4-813B-F1D33A437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6828-86D4-40B5-95E5-83B86FF53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8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BE4AE4-CF4C-4048-8F6F-686DE4E28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687543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A1EAA41-2A6E-427B-AF5F-3D668F9DEF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313" y="5406887"/>
            <a:ext cx="4187687" cy="21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8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584A-C49E-47C9-90F6-4AA6046E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98901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Front-End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3DAE1E-FDFD-4282-9705-1F7F886AD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3" y="1434061"/>
            <a:ext cx="2156300" cy="1216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B76732-F2B4-4124-8B22-AF61FAC03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6" y="3095484"/>
            <a:ext cx="1857375" cy="1314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82C3FF-807F-45DB-B003-4932CB175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90" y="4854983"/>
            <a:ext cx="1724681" cy="17246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B769D8-CEFF-40A5-9A09-D5AF06E3C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34" y="1708040"/>
            <a:ext cx="1648658" cy="16486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7DF480-0700-488A-ACCF-3369C6FEFA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34" y="4068665"/>
            <a:ext cx="1648658" cy="1648658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DF396219-34F9-4219-8270-B8749ACFF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288" y="0"/>
            <a:ext cx="7360712" cy="6858000"/>
          </a:xfrm>
        </p:spPr>
      </p:pic>
    </p:spTree>
    <p:extLst>
      <p:ext uri="{BB962C8B-B14F-4D97-AF65-F5344CB8AC3E}">
        <p14:creationId xmlns:p14="http://schemas.microsoft.com/office/powerpoint/2010/main" val="129617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102F-1A0F-4A7D-B2BC-A2809531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0"/>
            <a:ext cx="3778112" cy="98901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Back-End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B2FEA57-45BE-421B-A172-01FF2385D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0"/>
            <a:ext cx="7419975" cy="68580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5D4989-D05A-4446-8320-DB40BF87F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95" y="1457411"/>
            <a:ext cx="1552792" cy="17433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B06396-51CB-47D3-946A-FED0EACC4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26" y="2590683"/>
            <a:ext cx="2676899" cy="16766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88E15B-3D05-4CE6-8C52-AD252559F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2" y="4654048"/>
            <a:ext cx="185763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B8F5-3807-475B-8B58-C9A050B0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"/>
            <a:ext cx="9829800" cy="1690688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Thank you everyone </a:t>
            </a:r>
            <a:r>
              <a:rPr lang="en-US" sz="8000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sz="80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142FB3-F1C1-409C-BCCD-23728283A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39" y="1484243"/>
            <a:ext cx="6228522" cy="53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5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Front-End</vt:lpstr>
      <vt:lpstr>Back-End</vt:lpstr>
      <vt:lpstr>Thank you everyone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LG</dc:creator>
  <cp:lastModifiedBy>LG</cp:lastModifiedBy>
  <cp:revision>1</cp:revision>
  <dcterms:created xsi:type="dcterms:W3CDTF">2023-07-20T23:15:13Z</dcterms:created>
  <dcterms:modified xsi:type="dcterms:W3CDTF">2023-07-20T23:40:29Z</dcterms:modified>
</cp:coreProperties>
</file>