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56"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0D4A1A-86E3-45EE-A677-B3F4CD817E8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21C584A1-4B17-4FD9-AF1D-5C3028D50042}">
      <dgm:prSet phldrT="[Text]"/>
      <dgm:spPr/>
      <dgm:t>
        <a:bodyPr/>
        <a:lstStyle/>
        <a:p>
          <a:r>
            <a:rPr lang="en-US" dirty="0" smtClean="0"/>
            <a:t>Gas sensor</a:t>
          </a:r>
          <a:endParaRPr lang="en-US" dirty="0"/>
        </a:p>
      </dgm:t>
    </dgm:pt>
    <dgm:pt modelId="{CF139953-DA3A-4BEB-8C01-B55C399E246E}" type="parTrans" cxnId="{B0FC20A0-C887-45E4-9248-D3E7134A607A}">
      <dgm:prSet/>
      <dgm:spPr/>
      <dgm:t>
        <a:bodyPr/>
        <a:lstStyle/>
        <a:p>
          <a:endParaRPr lang="en-US"/>
        </a:p>
      </dgm:t>
    </dgm:pt>
    <dgm:pt modelId="{321937FD-6AFD-44D2-9693-9DFF23F0E3FB}" type="sibTrans" cxnId="{B0FC20A0-C887-45E4-9248-D3E7134A607A}">
      <dgm:prSet/>
      <dgm:spPr/>
      <dgm:t>
        <a:bodyPr/>
        <a:lstStyle/>
        <a:p>
          <a:endParaRPr lang="en-US"/>
        </a:p>
      </dgm:t>
    </dgm:pt>
    <dgm:pt modelId="{5E77FFEC-933E-4B3D-A759-ADB6CE8E06DF}">
      <dgm:prSet phldrT="[Text]"/>
      <dgm:spPr/>
      <dgm:t>
        <a:bodyPr/>
        <a:lstStyle/>
        <a:p>
          <a:r>
            <a:rPr lang="en-US" dirty="0" err="1" smtClean="0"/>
            <a:t>Arduino</a:t>
          </a:r>
          <a:endParaRPr lang="en-US" dirty="0"/>
        </a:p>
      </dgm:t>
    </dgm:pt>
    <dgm:pt modelId="{70C9CBC3-08B5-461F-BEAF-9545255F96BA}" type="parTrans" cxnId="{8586D4C8-955A-4F82-AEFF-86B1BB57F2DF}">
      <dgm:prSet/>
      <dgm:spPr/>
      <dgm:t>
        <a:bodyPr/>
        <a:lstStyle/>
        <a:p>
          <a:endParaRPr lang="en-US"/>
        </a:p>
      </dgm:t>
    </dgm:pt>
    <dgm:pt modelId="{4FD9BEEB-C9AC-4F62-A5B0-20F7E2B7D7D3}" type="sibTrans" cxnId="{8586D4C8-955A-4F82-AEFF-86B1BB57F2DF}">
      <dgm:prSet/>
      <dgm:spPr/>
      <dgm:t>
        <a:bodyPr/>
        <a:lstStyle/>
        <a:p>
          <a:endParaRPr lang="en-US"/>
        </a:p>
      </dgm:t>
    </dgm:pt>
    <dgm:pt modelId="{312F699D-445C-4A5A-9E17-FBCA4CAC0CEF}">
      <dgm:prSet phldrT="[Text]"/>
      <dgm:spPr/>
      <dgm:t>
        <a:bodyPr/>
        <a:lstStyle/>
        <a:p>
          <a:r>
            <a:rPr lang="en-US" dirty="0" smtClean="0"/>
            <a:t>USB Port “COM4”</a:t>
          </a:r>
          <a:endParaRPr lang="en-US" dirty="0"/>
        </a:p>
      </dgm:t>
    </dgm:pt>
    <dgm:pt modelId="{18925A6E-53B9-47C7-8014-2E4076814B84}" type="parTrans" cxnId="{705EF1F1-D27B-44F6-A8C0-F85760D7035D}">
      <dgm:prSet/>
      <dgm:spPr/>
      <dgm:t>
        <a:bodyPr/>
        <a:lstStyle/>
        <a:p>
          <a:endParaRPr lang="en-US"/>
        </a:p>
      </dgm:t>
    </dgm:pt>
    <dgm:pt modelId="{3476E91C-B419-41C2-B3FB-0059DDF4BC49}" type="sibTrans" cxnId="{705EF1F1-D27B-44F6-A8C0-F85760D7035D}">
      <dgm:prSet/>
      <dgm:spPr/>
      <dgm:t>
        <a:bodyPr/>
        <a:lstStyle/>
        <a:p>
          <a:endParaRPr lang="en-US"/>
        </a:p>
      </dgm:t>
    </dgm:pt>
    <dgm:pt modelId="{601EBD92-6F8E-482C-A526-3F1C50D59B4B}">
      <dgm:prSet phldrT="[Text]"/>
      <dgm:spPr/>
      <dgm:t>
        <a:bodyPr/>
        <a:lstStyle/>
        <a:p>
          <a:r>
            <a:rPr lang="en-US" dirty="0" smtClean="0"/>
            <a:t>Python program</a:t>
          </a:r>
          <a:endParaRPr lang="en-US" dirty="0"/>
        </a:p>
      </dgm:t>
    </dgm:pt>
    <dgm:pt modelId="{5410F771-C391-4817-9DE4-8E4511BC0FC7}" type="parTrans" cxnId="{CF00C81E-EB86-4F78-B4F6-807A5A962119}">
      <dgm:prSet/>
      <dgm:spPr/>
      <dgm:t>
        <a:bodyPr/>
        <a:lstStyle/>
        <a:p>
          <a:endParaRPr lang="en-US"/>
        </a:p>
      </dgm:t>
    </dgm:pt>
    <dgm:pt modelId="{D8F95F3F-C6EA-45CB-A3F3-10B2E6050A73}" type="sibTrans" cxnId="{CF00C81E-EB86-4F78-B4F6-807A5A962119}">
      <dgm:prSet/>
      <dgm:spPr/>
      <dgm:t>
        <a:bodyPr/>
        <a:lstStyle/>
        <a:p>
          <a:endParaRPr lang="en-US"/>
        </a:p>
      </dgm:t>
    </dgm:pt>
    <dgm:pt modelId="{722C1918-4D44-4D40-9CF0-9590D52DDC3B}">
      <dgm:prSet phldrT="[Text]"/>
      <dgm:spPr/>
      <dgm:t>
        <a:bodyPr/>
        <a:lstStyle/>
        <a:p>
          <a:r>
            <a:rPr lang="en-US" dirty="0" err="1" smtClean="0"/>
            <a:t>Thingspeak</a:t>
          </a:r>
          <a:r>
            <a:rPr lang="en-US" dirty="0" smtClean="0"/>
            <a:t> cloud server</a:t>
          </a:r>
          <a:endParaRPr lang="en-US" dirty="0"/>
        </a:p>
      </dgm:t>
    </dgm:pt>
    <dgm:pt modelId="{6B38B03E-8FB3-4CC1-B260-64E0D48576FC}" type="parTrans" cxnId="{C3960E5A-A599-43DF-BACD-70B8192E267E}">
      <dgm:prSet/>
      <dgm:spPr/>
      <dgm:t>
        <a:bodyPr/>
        <a:lstStyle/>
        <a:p>
          <a:endParaRPr lang="en-US"/>
        </a:p>
      </dgm:t>
    </dgm:pt>
    <dgm:pt modelId="{3CB2D521-08AE-46E8-8C9D-D66E97C499AC}" type="sibTrans" cxnId="{C3960E5A-A599-43DF-BACD-70B8192E267E}">
      <dgm:prSet/>
      <dgm:spPr/>
      <dgm:t>
        <a:bodyPr/>
        <a:lstStyle/>
        <a:p>
          <a:endParaRPr lang="en-US"/>
        </a:p>
      </dgm:t>
    </dgm:pt>
    <dgm:pt modelId="{6DF6EE56-90F2-40B7-A819-146FB7ED899D}" type="pres">
      <dgm:prSet presAssocID="{A20D4A1A-86E3-45EE-A677-B3F4CD817E8F}" presName="diagram" presStyleCnt="0">
        <dgm:presLayoutVars>
          <dgm:dir/>
          <dgm:resizeHandles val="exact"/>
        </dgm:presLayoutVars>
      </dgm:prSet>
      <dgm:spPr/>
      <dgm:t>
        <a:bodyPr/>
        <a:lstStyle/>
        <a:p>
          <a:endParaRPr lang="en-US"/>
        </a:p>
      </dgm:t>
    </dgm:pt>
    <dgm:pt modelId="{879F9EBE-155D-4AA9-B969-42A9298DA4DE}" type="pres">
      <dgm:prSet presAssocID="{21C584A1-4B17-4FD9-AF1D-5C3028D50042}" presName="node" presStyleLbl="node1" presStyleIdx="0" presStyleCnt="5" custLinFactNeighborX="13941" custLinFactNeighborY="69889">
        <dgm:presLayoutVars>
          <dgm:bulletEnabled val="1"/>
        </dgm:presLayoutVars>
      </dgm:prSet>
      <dgm:spPr/>
      <dgm:t>
        <a:bodyPr/>
        <a:lstStyle/>
        <a:p>
          <a:endParaRPr lang="en-US"/>
        </a:p>
      </dgm:t>
    </dgm:pt>
    <dgm:pt modelId="{9143BDE1-0534-4AD1-89E8-20864372C198}" type="pres">
      <dgm:prSet presAssocID="{321937FD-6AFD-44D2-9693-9DFF23F0E3FB}" presName="sibTrans" presStyleLbl="sibTrans2D1" presStyleIdx="0" presStyleCnt="4" custScaleX="203918"/>
      <dgm:spPr/>
      <dgm:t>
        <a:bodyPr/>
        <a:lstStyle/>
        <a:p>
          <a:endParaRPr lang="en-US"/>
        </a:p>
      </dgm:t>
    </dgm:pt>
    <dgm:pt modelId="{3E4662B3-7B06-42DD-BF91-1627AB987447}" type="pres">
      <dgm:prSet presAssocID="{321937FD-6AFD-44D2-9693-9DFF23F0E3FB}" presName="connectorText" presStyleLbl="sibTrans2D1" presStyleIdx="0" presStyleCnt="4"/>
      <dgm:spPr/>
      <dgm:t>
        <a:bodyPr/>
        <a:lstStyle/>
        <a:p>
          <a:endParaRPr lang="en-US"/>
        </a:p>
      </dgm:t>
    </dgm:pt>
    <dgm:pt modelId="{BFB2BC87-B0AE-4F73-B597-4F69AC243E8D}" type="pres">
      <dgm:prSet presAssocID="{5E77FFEC-933E-4B3D-A759-ADB6CE8E06DF}" presName="node" presStyleLbl="node1" presStyleIdx="1" presStyleCnt="5" custLinFactNeighborX="11933" custLinFactNeighborY="-64932">
        <dgm:presLayoutVars>
          <dgm:bulletEnabled val="1"/>
        </dgm:presLayoutVars>
      </dgm:prSet>
      <dgm:spPr/>
      <dgm:t>
        <a:bodyPr/>
        <a:lstStyle/>
        <a:p>
          <a:endParaRPr lang="en-US"/>
        </a:p>
      </dgm:t>
    </dgm:pt>
    <dgm:pt modelId="{692D3D57-6961-421A-B16C-6548579B7A47}" type="pres">
      <dgm:prSet presAssocID="{4FD9BEEB-C9AC-4F62-A5B0-20F7E2B7D7D3}" presName="sibTrans" presStyleLbl="sibTrans2D1" presStyleIdx="1" presStyleCnt="4" custScaleX="181287"/>
      <dgm:spPr/>
      <dgm:t>
        <a:bodyPr/>
        <a:lstStyle/>
        <a:p>
          <a:endParaRPr lang="en-US"/>
        </a:p>
      </dgm:t>
    </dgm:pt>
    <dgm:pt modelId="{213E1D76-001C-4B09-858D-C05327475DF5}" type="pres">
      <dgm:prSet presAssocID="{4FD9BEEB-C9AC-4F62-A5B0-20F7E2B7D7D3}" presName="connectorText" presStyleLbl="sibTrans2D1" presStyleIdx="1" presStyleCnt="4"/>
      <dgm:spPr/>
      <dgm:t>
        <a:bodyPr/>
        <a:lstStyle/>
        <a:p>
          <a:endParaRPr lang="en-US"/>
        </a:p>
      </dgm:t>
    </dgm:pt>
    <dgm:pt modelId="{2B67F3E9-3889-4331-8260-A1BA2C718190}" type="pres">
      <dgm:prSet presAssocID="{312F699D-445C-4A5A-9E17-FBCA4CAC0CEF}" presName="node" presStyleLbl="node1" presStyleIdx="2" presStyleCnt="5" custLinFactNeighborX="-4349" custLinFactNeighborY="61958">
        <dgm:presLayoutVars>
          <dgm:bulletEnabled val="1"/>
        </dgm:presLayoutVars>
      </dgm:prSet>
      <dgm:spPr/>
      <dgm:t>
        <a:bodyPr/>
        <a:lstStyle/>
        <a:p>
          <a:endParaRPr lang="en-US"/>
        </a:p>
      </dgm:t>
    </dgm:pt>
    <dgm:pt modelId="{8B6BB5C5-9246-4A75-AE45-384F309F8D75}" type="pres">
      <dgm:prSet presAssocID="{3476E91C-B419-41C2-B3FB-0059DDF4BC49}" presName="sibTrans" presStyleLbl="sibTrans2D1" presStyleIdx="2" presStyleCnt="4" custScaleX="165184"/>
      <dgm:spPr/>
      <dgm:t>
        <a:bodyPr/>
        <a:lstStyle/>
        <a:p>
          <a:endParaRPr lang="en-US"/>
        </a:p>
      </dgm:t>
    </dgm:pt>
    <dgm:pt modelId="{7FFD2A76-9188-4D0C-BBF2-459BF5F7D9A5}" type="pres">
      <dgm:prSet presAssocID="{3476E91C-B419-41C2-B3FB-0059DDF4BC49}" presName="connectorText" presStyleLbl="sibTrans2D1" presStyleIdx="2" presStyleCnt="4"/>
      <dgm:spPr/>
      <dgm:t>
        <a:bodyPr/>
        <a:lstStyle/>
        <a:p>
          <a:endParaRPr lang="en-US"/>
        </a:p>
      </dgm:t>
    </dgm:pt>
    <dgm:pt modelId="{1F22E912-3A04-4D36-88CC-7B07E9885DDB}" type="pres">
      <dgm:prSet presAssocID="{601EBD92-6F8E-482C-A526-3F1C50D59B4B}" presName="node" presStyleLbl="node1" presStyleIdx="3" presStyleCnt="5" custLinFactNeighborX="-61450" custLinFactNeighborY="45973">
        <dgm:presLayoutVars>
          <dgm:bulletEnabled val="1"/>
        </dgm:presLayoutVars>
      </dgm:prSet>
      <dgm:spPr/>
      <dgm:t>
        <a:bodyPr/>
        <a:lstStyle/>
        <a:p>
          <a:endParaRPr lang="en-US"/>
        </a:p>
      </dgm:t>
    </dgm:pt>
    <dgm:pt modelId="{96E9CDF3-4690-4FE8-9BA3-8316E14306D6}" type="pres">
      <dgm:prSet presAssocID="{D8F95F3F-C6EA-45CB-A3F3-10B2E6050A73}" presName="sibTrans" presStyleLbl="sibTrans2D1" presStyleIdx="3" presStyleCnt="4" custScaleX="162104" custLinFactNeighborX="789" custLinFactNeighborY="-13407"/>
      <dgm:spPr/>
      <dgm:t>
        <a:bodyPr/>
        <a:lstStyle/>
        <a:p>
          <a:endParaRPr lang="en-US"/>
        </a:p>
      </dgm:t>
    </dgm:pt>
    <dgm:pt modelId="{F80A8D5A-A80D-415F-8FCA-95D976B399AD}" type="pres">
      <dgm:prSet presAssocID="{D8F95F3F-C6EA-45CB-A3F3-10B2E6050A73}" presName="connectorText" presStyleLbl="sibTrans2D1" presStyleIdx="3" presStyleCnt="4"/>
      <dgm:spPr/>
      <dgm:t>
        <a:bodyPr/>
        <a:lstStyle/>
        <a:p>
          <a:endParaRPr lang="en-US"/>
        </a:p>
      </dgm:t>
    </dgm:pt>
    <dgm:pt modelId="{F8759108-A494-4825-9E87-522A0FF217FC}" type="pres">
      <dgm:prSet presAssocID="{722C1918-4D44-4D40-9CF0-9590D52DDC3B}" presName="node" presStyleLbl="node1" presStyleIdx="4" presStyleCnt="5" custLinFactNeighborX="-73717" custLinFactNeighborY="45973">
        <dgm:presLayoutVars>
          <dgm:bulletEnabled val="1"/>
        </dgm:presLayoutVars>
      </dgm:prSet>
      <dgm:spPr/>
      <dgm:t>
        <a:bodyPr/>
        <a:lstStyle/>
        <a:p>
          <a:endParaRPr lang="en-US"/>
        </a:p>
      </dgm:t>
    </dgm:pt>
  </dgm:ptLst>
  <dgm:cxnLst>
    <dgm:cxn modelId="{6FCFEE72-ADC7-48D2-A9EA-73DC419A486D}" type="presOf" srcId="{3476E91C-B419-41C2-B3FB-0059DDF4BC49}" destId="{8B6BB5C5-9246-4A75-AE45-384F309F8D75}" srcOrd="0" destOrd="0" presId="urn:microsoft.com/office/officeart/2005/8/layout/process5"/>
    <dgm:cxn modelId="{B0FC20A0-C887-45E4-9248-D3E7134A607A}" srcId="{A20D4A1A-86E3-45EE-A677-B3F4CD817E8F}" destId="{21C584A1-4B17-4FD9-AF1D-5C3028D50042}" srcOrd="0" destOrd="0" parTransId="{CF139953-DA3A-4BEB-8C01-B55C399E246E}" sibTransId="{321937FD-6AFD-44D2-9693-9DFF23F0E3FB}"/>
    <dgm:cxn modelId="{9B371320-D6D9-4376-A66D-600AEA84384F}" type="presOf" srcId="{321937FD-6AFD-44D2-9693-9DFF23F0E3FB}" destId="{3E4662B3-7B06-42DD-BF91-1627AB987447}" srcOrd="1" destOrd="0" presId="urn:microsoft.com/office/officeart/2005/8/layout/process5"/>
    <dgm:cxn modelId="{F1AACDE4-F91F-42EF-B018-78B3285EE4F0}" type="presOf" srcId="{4FD9BEEB-C9AC-4F62-A5B0-20F7E2B7D7D3}" destId="{213E1D76-001C-4B09-858D-C05327475DF5}" srcOrd="1" destOrd="0" presId="urn:microsoft.com/office/officeart/2005/8/layout/process5"/>
    <dgm:cxn modelId="{CF00C81E-EB86-4F78-B4F6-807A5A962119}" srcId="{A20D4A1A-86E3-45EE-A677-B3F4CD817E8F}" destId="{601EBD92-6F8E-482C-A526-3F1C50D59B4B}" srcOrd="3" destOrd="0" parTransId="{5410F771-C391-4817-9DE4-8E4511BC0FC7}" sibTransId="{D8F95F3F-C6EA-45CB-A3F3-10B2E6050A73}"/>
    <dgm:cxn modelId="{8586D4C8-955A-4F82-AEFF-86B1BB57F2DF}" srcId="{A20D4A1A-86E3-45EE-A677-B3F4CD817E8F}" destId="{5E77FFEC-933E-4B3D-A759-ADB6CE8E06DF}" srcOrd="1" destOrd="0" parTransId="{70C9CBC3-08B5-461F-BEAF-9545255F96BA}" sibTransId="{4FD9BEEB-C9AC-4F62-A5B0-20F7E2B7D7D3}"/>
    <dgm:cxn modelId="{E58A2DB5-6F7F-4C69-B655-CEA944279383}" type="presOf" srcId="{A20D4A1A-86E3-45EE-A677-B3F4CD817E8F}" destId="{6DF6EE56-90F2-40B7-A819-146FB7ED899D}" srcOrd="0" destOrd="0" presId="urn:microsoft.com/office/officeart/2005/8/layout/process5"/>
    <dgm:cxn modelId="{B442B85D-ED0C-4ACB-9590-902109AC6A15}" type="presOf" srcId="{D8F95F3F-C6EA-45CB-A3F3-10B2E6050A73}" destId="{96E9CDF3-4690-4FE8-9BA3-8316E14306D6}" srcOrd="0" destOrd="0" presId="urn:microsoft.com/office/officeart/2005/8/layout/process5"/>
    <dgm:cxn modelId="{02AA2E70-4E8A-47A6-A38D-BDB9B037F75A}" type="presOf" srcId="{21C584A1-4B17-4FD9-AF1D-5C3028D50042}" destId="{879F9EBE-155D-4AA9-B969-42A9298DA4DE}" srcOrd="0" destOrd="0" presId="urn:microsoft.com/office/officeart/2005/8/layout/process5"/>
    <dgm:cxn modelId="{54EE7141-3BB1-478E-BE97-7CB3FD0426BC}" type="presOf" srcId="{3476E91C-B419-41C2-B3FB-0059DDF4BC49}" destId="{7FFD2A76-9188-4D0C-BBF2-459BF5F7D9A5}" srcOrd="1" destOrd="0" presId="urn:microsoft.com/office/officeart/2005/8/layout/process5"/>
    <dgm:cxn modelId="{EE2A7E12-652C-47C4-A05C-306D559F1C60}" type="presOf" srcId="{D8F95F3F-C6EA-45CB-A3F3-10B2E6050A73}" destId="{F80A8D5A-A80D-415F-8FCA-95D976B399AD}" srcOrd="1" destOrd="0" presId="urn:microsoft.com/office/officeart/2005/8/layout/process5"/>
    <dgm:cxn modelId="{DE237C0D-DEEB-4D38-91D8-8CA950E3A9C5}" type="presOf" srcId="{601EBD92-6F8E-482C-A526-3F1C50D59B4B}" destId="{1F22E912-3A04-4D36-88CC-7B07E9885DDB}" srcOrd="0" destOrd="0" presId="urn:microsoft.com/office/officeart/2005/8/layout/process5"/>
    <dgm:cxn modelId="{C3960E5A-A599-43DF-BACD-70B8192E267E}" srcId="{A20D4A1A-86E3-45EE-A677-B3F4CD817E8F}" destId="{722C1918-4D44-4D40-9CF0-9590D52DDC3B}" srcOrd="4" destOrd="0" parTransId="{6B38B03E-8FB3-4CC1-B260-64E0D48576FC}" sibTransId="{3CB2D521-08AE-46E8-8C9D-D66E97C499AC}"/>
    <dgm:cxn modelId="{705EF1F1-D27B-44F6-A8C0-F85760D7035D}" srcId="{A20D4A1A-86E3-45EE-A677-B3F4CD817E8F}" destId="{312F699D-445C-4A5A-9E17-FBCA4CAC0CEF}" srcOrd="2" destOrd="0" parTransId="{18925A6E-53B9-47C7-8014-2E4076814B84}" sibTransId="{3476E91C-B419-41C2-B3FB-0059DDF4BC49}"/>
    <dgm:cxn modelId="{ECE155F8-A6AC-4E2D-B9F5-00441CA24BBC}" type="presOf" srcId="{5E77FFEC-933E-4B3D-A759-ADB6CE8E06DF}" destId="{BFB2BC87-B0AE-4F73-B597-4F69AC243E8D}" srcOrd="0" destOrd="0" presId="urn:microsoft.com/office/officeart/2005/8/layout/process5"/>
    <dgm:cxn modelId="{839BD2B2-4E77-4D3F-BBCD-B35D4F09FD87}" type="presOf" srcId="{722C1918-4D44-4D40-9CF0-9590D52DDC3B}" destId="{F8759108-A494-4825-9E87-522A0FF217FC}" srcOrd="0" destOrd="0" presId="urn:microsoft.com/office/officeart/2005/8/layout/process5"/>
    <dgm:cxn modelId="{D51AE510-9036-4307-B23C-80CD796FF26C}" type="presOf" srcId="{312F699D-445C-4A5A-9E17-FBCA4CAC0CEF}" destId="{2B67F3E9-3889-4331-8260-A1BA2C718190}" srcOrd="0" destOrd="0" presId="urn:microsoft.com/office/officeart/2005/8/layout/process5"/>
    <dgm:cxn modelId="{ABF9EAC6-D43C-4A30-B462-B3C0107EB9EB}" type="presOf" srcId="{4FD9BEEB-C9AC-4F62-A5B0-20F7E2B7D7D3}" destId="{692D3D57-6961-421A-B16C-6548579B7A47}" srcOrd="0" destOrd="0" presId="urn:microsoft.com/office/officeart/2005/8/layout/process5"/>
    <dgm:cxn modelId="{448CED2F-9C86-4E1A-99F4-ACD52AA55B89}" type="presOf" srcId="{321937FD-6AFD-44D2-9693-9DFF23F0E3FB}" destId="{9143BDE1-0534-4AD1-89E8-20864372C198}" srcOrd="0" destOrd="0" presId="urn:microsoft.com/office/officeart/2005/8/layout/process5"/>
    <dgm:cxn modelId="{C0DA4246-645B-408F-8B37-76F5DF0BAB10}" type="presParOf" srcId="{6DF6EE56-90F2-40B7-A819-146FB7ED899D}" destId="{879F9EBE-155D-4AA9-B969-42A9298DA4DE}" srcOrd="0" destOrd="0" presId="urn:microsoft.com/office/officeart/2005/8/layout/process5"/>
    <dgm:cxn modelId="{F6005934-F444-4885-BADA-60AAD34251F0}" type="presParOf" srcId="{6DF6EE56-90F2-40B7-A819-146FB7ED899D}" destId="{9143BDE1-0534-4AD1-89E8-20864372C198}" srcOrd="1" destOrd="0" presId="urn:microsoft.com/office/officeart/2005/8/layout/process5"/>
    <dgm:cxn modelId="{834EF032-D3A7-4C47-BD11-D711D2E2BCF8}" type="presParOf" srcId="{9143BDE1-0534-4AD1-89E8-20864372C198}" destId="{3E4662B3-7B06-42DD-BF91-1627AB987447}" srcOrd="0" destOrd="0" presId="urn:microsoft.com/office/officeart/2005/8/layout/process5"/>
    <dgm:cxn modelId="{7C135665-E4F0-45F5-B68D-A3B0850AB69F}" type="presParOf" srcId="{6DF6EE56-90F2-40B7-A819-146FB7ED899D}" destId="{BFB2BC87-B0AE-4F73-B597-4F69AC243E8D}" srcOrd="2" destOrd="0" presId="urn:microsoft.com/office/officeart/2005/8/layout/process5"/>
    <dgm:cxn modelId="{A203C712-D7C7-41F4-9F7E-90A62E6ABBEB}" type="presParOf" srcId="{6DF6EE56-90F2-40B7-A819-146FB7ED899D}" destId="{692D3D57-6961-421A-B16C-6548579B7A47}" srcOrd="3" destOrd="0" presId="urn:microsoft.com/office/officeart/2005/8/layout/process5"/>
    <dgm:cxn modelId="{EB1E7174-DDE0-48DE-81FE-2E837222FA63}" type="presParOf" srcId="{692D3D57-6961-421A-B16C-6548579B7A47}" destId="{213E1D76-001C-4B09-858D-C05327475DF5}" srcOrd="0" destOrd="0" presId="urn:microsoft.com/office/officeart/2005/8/layout/process5"/>
    <dgm:cxn modelId="{C3BACA0D-539A-4384-9BD5-8C0C4D9BE14E}" type="presParOf" srcId="{6DF6EE56-90F2-40B7-A819-146FB7ED899D}" destId="{2B67F3E9-3889-4331-8260-A1BA2C718190}" srcOrd="4" destOrd="0" presId="urn:microsoft.com/office/officeart/2005/8/layout/process5"/>
    <dgm:cxn modelId="{8FD06607-5BF5-4471-83F2-4CCBCAD84794}" type="presParOf" srcId="{6DF6EE56-90F2-40B7-A819-146FB7ED899D}" destId="{8B6BB5C5-9246-4A75-AE45-384F309F8D75}" srcOrd="5" destOrd="0" presId="urn:microsoft.com/office/officeart/2005/8/layout/process5"/>
    <dgm:cxn modelId="{C5B3B13B-2855-45F7-8266-3F1CFCC3ED91}" type="presParOf" srcId="{8B6BB5C5-9246-4A75-AE45-384F309F8D75}" destId="{7FFD2A76-9188-4D0C-BBF2-459BF5F7D9A5}" srcOrd="0" destOrd="0" presId="urn:microsoft.com/office/officeart/2005/8/layout/process5"/>
    <dgm:cxn modelId="{D555118E-0E8F-488C-93FC-40E3692C6E73}" type="presParOf" srcId="{6DF6EE56-90F2-40B7-A819-146FB7ED899D}" destId="{1F22E912-3A04-4D36-88CC-7B07E9885DDB}" srcOrd="6" destOrd="0" presId="urn:microsoft.com/office/officeart/2005/8/layout/process5"/>
    <dgm:cxn modelId="{292BCDA9-6039-4199-8486-749E4F8DB369}" type="presParOf" srcId="{6DF6EE56-90F2-40B7-A819-146FB7ED899D}" destId="{96E9CDF3-4690-4FE8-9BA3-8316E14306D6}" srcOrd="7" destOrd="0" presId="urn:microsoft.com/office/officeart/2005/8/layout/process5"/>
    <dgm:cxn modelId="{B684A124-1618-4BA0-8706-D2403A776F8E}" type="presParOf" srcId="{96E9CDF3-4690-4FE8-9BA3-8316E14306D6}" destId="{F80A8D5A-A80D-415F-8FCA-95D976B399AD}" srcOrd="0" destOrd="0" presId="urn:microsoft.com/office/officeart/2005/8/layout/process5"/>
    <dgm:cxn modelId="{13BA8071-6401-4B66-B2F0-028620552DD1}" type="presParOf" srcId="{6DF6EE56-90F2-40B7-A819-146FB7ED899D}" destId="{F8759108-A494-4825-9E87-522A0FF217FC}" srcOrd="8"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C87AB64-C561-4803-ADE5-A4592F2B51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AB64-C561-4803-ADE5-A4592F2B51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AB64-C561-4803-ADE5-A4592F2B51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AB64-C561-4803-ADE5-A4592F2B51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AB64-C561-4803-ADE5-A4592F2B51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AB64-C561-4803-ADE5-A4592F2B51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7AB64-C561-4803-ADE5-A4592F2B51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7AB64-C561-4803-ADE5-A4592F2B51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7AB64-C561-4803-ADE5-A4592F2B51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AB64-C561-4803-ADE5-A4592F2B51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EED876-2688-4004-B896-15245F98EA07}"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C87AB64-C561-4803-ADE5-A4592F2B513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EED876-2688-4004-B896-15245F98EA07}" type="datetimeFigureOut">
              <a:rPr lang="en-US" smtClean="0"/>
              <a:pPr/>
              <a:t>10/16/2019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C87AB64-C561-4803-ADE5-A4592F2B513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user\AppData\Local\Microsoft\Windows\INetCache\IE\7X4GFBM5\15_19_16_web[1].jpg"/>
          <p:cNvPicPr>
            <a:picLocks noChangeAspect="1" noChangeArrowheads="1"/>
          </p:cNvPicPr>
          <p:nvPr/>
        </p:nvPicPr>
        <p:blipFill>
          <a:blip r:embed="rId2"/>
          <a:srcRect/>
          <a:stretch>
            <a:fillRect/>
          </a:stretch>
        </p:blipFill>
        <p:spPr bwMode="auto">
          <a:xfrm>
            <a:off x="762000" y="990600"/>
            <a:ext cx="7620000" cy="5080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2209799"/>
          </a:xfrm>
        </p:spPr>
        <p:txBody>
          <a:bodyPr>
            <a:normAutofit/>
          </a:bodyPr>
          <a:lstStyle/>
          <a:p>
            <a:pPr algn="ctr"/>
            <a:r>
              <a:rPr lang="en-US" dirty="0" smtClean="0"/>
              <a:t>Carbon dioxide</a:t>
            </a:r>
            <a:r>
              <a:rPr lang="en-US" dirty="0" smtClean="0"/>
              <a:t> </a:t>
            </a:r>
            <a:r>
              <a:rPr lang="en-US" dirty="0" smtClean="0"/>
              <a:t>monitoring system</a:t>
            </a:r>
            <a:endParaRPr lang="en-US" dirty="0"/>
          </a:p>
        </p:txBody>
      </p:sp>
      <p:sp>
        <p:nvSpPr>
          <p:cNvPr id="3" name="Subtitle 2"/>
          <p:cNvSpPr>
            <a:spLocks noGrp="1"/>
          </p:cNvSpPr>
          <p:nvPr>
            <p:ph type="subTitle" idx="1"/>
          </p:nvPr>
        </p:nvSpPr>
        <p:spPr>
          <a:xfrm>
            <a:off x="0" y="3886200"/>
            <a:ext cx="9144000" cy="1371600"/>
          </a:xfrm>
        </p:spPr>
        <p:txBody>
          <a:bodyPr>
            <a:normAutofit fontScale="92500" lnSpcReduction="10000"/>
          </a:bodyPr>
          <a:lstStyle/>
          <a:p>
            <a:pPr algn="ctr"/>
            <a:r>
              <a:rPr lang="en-US" sz="4800" dirty="0" smtClean="0">
                <a:solidFill>
                  <a:schemeClr val="tx2">
                    <a:lumMod val="10000"/>
                  </a:schemeClr>
                </a:solidFill>
                <a:latin typeface="Adobe Gothic Std B" pitchFamily="34" charset="-128"/>
                <a:ea typeface="Adobe Gothic Std B" pitchFamily="34" charset="-128"/>
              </a:rPr>
              <a:t>Iot (Internet of things) Based project</a:t>
            </a:r>
            <a:endParaRPr lang="en-US" sz="4800" dirty="0">
              <a:solidFill>
                <a:schemeClr val="tx2">
                  <a:lumMod val="10000"/>
                </a:schemeClr>
              </a:solidFill>
              <a:latin typeface="Adobe Gothic Std B" pitchFamily="34" charset="-128"/>
              <a:ea typeface="Adobe Gothic Std B"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71600"/>
          </a:xfrm>
        </p:spPr>
        <p:txBody>
          <a:bodyPr>
            <a:noAutofit/>
          </a:bodyPr>
          <a:lstStyle/>
          <a:p>
            <a:r>
              <a:rPr lang="en-US" sz="7200" dirty="0" smtClean="0"/>
              <a:t>Components:</a:t>
            </a:r>
            <a:endParaRPr lang="en-US" sz="7200" dirty="0"/>
          </a:p>
        </p:txBody>
      </p:sp>
      <p:sp>
        <p:nvSpPr>
          <p:cNvPr id="3" name="Content Placeholder 2"/>
          <p:cNvSpPr>
            <a:spLocks noGrp="1"/>
          </p:cNvSpPr>
          <p:nvPr>
            <p:ph idx="1"/>
          </p:nvPr>
        </p:nvSpPr>
        <p:spPr/>
        <p:txBody>
          <a:bodyPr>
            <a:normAutofit/>
          </a:bodyPr>
          <a:lstStyle/>
          <a:p>
            <a:r>
              <a:rPr lang="en-US" sz="4400" dirty="0" err="1" smtClean="0"/>
              <a:t>Arduino</a:t>
            </a:r>
            <a:r>
              <a:rPr lang="en-US" sz="4400" dirty="0" smtClean="0"/>
              <a:t> </a:t>
            </a:r>
            <a:r>
              <a:rPr lang="en-US" sz="4400" dirty="0" err="1" smtClean="0"/>
              <a:t>Genuino</a:t>
            </a:r>
            <a:r>
              <a:rPr lang="en-US" sz="4400" dirty="0" smtClean="0"/>
              <a:t> Board</a:t>
            </a:r>
          </a:p>
          <a:p>
            <a:r>
              <a:rPr lang="en-US" sz="4400" dirty="0" smtClean="0"/>
              <a:t>Mq135 Gas sensor</a:t>
            </a:r>
          </a:p>
          <a:p>
            <a:r>
              <a:rPr lang="en-US" sz="4400" dirty="0" smtClean="0"/>
              <a:t>Buzzer(Alarm)</a:t>
            </a:r>
          </a:p>
          <a:p>
            <a:r>
              <a:rPr lang="en-US" sz="4400" dirty="0" smtClean="0"/>
              <a:t>Python script</a:t>
            </a: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dirty="0" err="1" smtClean="0"/>
              <a:t>Arduino</a:t>
            </a:r>
            <a:r>
              <a:rPr lang="en-US" dirty="0" smtClean="0"/>
              <a:t>:</a:t>
            </a:r>
            <a:endParaRPr lang="en-US" dirty="0"/>
          </a:p>
        </p:txBody>
      </p:sp>
      <p:pic>
        <p:nvPicPr>
          <p:cNvPr id="4" name="Content Placeholder 3" descr="arduino.jpg"/>
          <p:cNvPicPr>
            <a:picLocks noGrp="1" noChangeAspect="1"/>
          </p:cNvPicPr>
          <p:nvPr>
            <p:ph idx="1"/>
          </p:nvPr>
        </p:nvPicPr>
        <p:blipFill>
          <a:blip r:embed="rId2"/>
          <a:stretch>
            <a:fillRect/>
          </a:stretch>
        </p:blipFill>
        <p:spPr>
          <a:xfrm>
            <a:off x="3048000" y="1600200"/>
            <a:ext cx="2945936" cy="2035969"/>
          </a:xfrm>
        </p:spPr>
      </p:pic>
      <p:sp>
        <p:nvSpPr>
          <p:cNvPr id="5" name="TextBox 4"/>
          <p:cNvSpPr txBox="1"/>
          <p:nvPr/>
        </p:nvSpPr>
        <p:spPr>
          <a:xfrm>
            <a:off x="838200" y="4191000"/>
            <a:ext cx="7848600" cy="1631216"/>
          </a:xfrm>
          <a:prstGeom prst="rect">
            <a:avLst/>
          </a:prstGeom>
          <a:noFill/>
        </p:spPr>
        <p:txBody>
          <a:bodyPr wrap="square" rtlCol="0">
            <a:spAutoFit/>
          </a:bodyPr>
          <a:lstStyle/>
          <a:p>
            <a:r>
              <a:rPr lang="en-US" sz="2000" b="1" dirty="0" err="1"/>
              <a:t>Arduino</a:t>
            </a:r>
            <a:r>
              <a:rPr lang="en-US" sz="2000" dirty="0"/>
              <a:t> is an open-source electronics platform based on easy-to-use hardware and software. </a:t>
            </a:r>
            <a:r>
              <a:rPr lang="en-US" sz="2000" b="1" dirty="0" err="1"/>
              <a:t>Arduino</a:t>
            </a:r>
            <a:r>
              <a:rPr lang="en-US" sz="2000" dirty="0"/>
              <a:t> boards are able to read inputs - light on a sensor, a finger on a button, or a Twitter message - and turn it into an output - activating a motor, turning on an LED, publishing something online.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smtClean="0"/>
              <a:t>Mq135 gas sensor:</a:t>
            </a:r>
            <a:endParaRPr lang="en-US" dirty="0"/>
          </a:p>
        </p:txBody>
      </p:sp>
      <p:pic>
        <p:nvPicPr>
          <p:cNvPr id="4" name="Content Placeholder 3" descr="mq-135-air-quality-sensor-hazardous-gas-detection.jpg"/>
          <p:cNvPicPr>
            <a:picLocks noGrp="1" noChangeAspect="1"/>
          </p:cNvPicPr>
          <p:nvPr>
            <p:ph idx="1"/>
          </p:nvPr>
        </p:nvPicPr>
        <p:blipFill>
          <a:blip r:embed="rId2"/>
          <a:stretch>
            <a:fillRect/>
          </a:stretch>
        </p:blipFill>
        <p:spPr>
          <a:xfrm>
            <a:off x="533400" y="2362200"/>
            <a:ext cx="2552700" cy="2552700"/>
          </a:xfrm>
        </p:spPr>
      </p:pic>
      <p:sp>
        <p:nvSpPr>
          <p:cNvPr id="5" name="TextBox 4"/>
          <p:cNvSpPr txBox="1"/>
          <p:nvPr/>
        </p:nvSpPr>
        <p:spPr>
          <a:xfrm>
            <a:off x="3505200" y="1676400"/>
            <a:ext cx="5257800" cy="4093428"/>
          </a:xfrm>
          <a:prstGeom prst="rect">
            <a:avLst/>
          </a:prstGeom>
          <a:noFill/>
        </p:spPr>
        <p:txBody>
          <a:bodyPr wrap="square" rtlCol="0">
            <a:spAutoFit/>
          </a:bodyPr>
          <a:lstStyle/>
          <a:p>
            <a:r>
              <a:rPr lang="en-US" sz="2000" dirty="0"/>
              <a:t>The MQ-135 Gas sensors are used in air quality control equipments and are suitable for detecting or measuring of NH3, </a:t>
            </a:r>
            <a:r>
              <a:rPr lang="en-US" sz="2000" dirty="0" err="1"/>
              <a:t>NOx</a:t>
            </a:r>
            <a:r>
              <a:rPr lang="en-US" sz="2000" dirty="0"/>
              <a:t>, Alcohol, Benzene, Smoke, CO2. The MQ-135 sensor module comes with a Digital Pin which makes this sensor to operate even without a microcontroller and that comes in handy when you are only trying to detect one particular gas.  If you need to measure the gases in PPM the analog pin need to be used. The analog pin is TTL driven and works on 5V and so can be used with most common microcontrollers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t>Working principle:</a:t>
            </a:r>
            <a:endParaRPr lang="en-US" dirty="0"/>
          </a:p>
        </p:txBody>
      </p:sp>
      <p:graphicFrame>
        <p:nvGraphicFramePr>
          <p:cNvPr id="9" name="Diagram 8"/>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TotalTime>
  <Words>63</Words>
  <Application>Microsoft Office PowerPoint</Application>
  <PresentationFormat>On-screen Show (4:3)</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Slide 1</vt:lpstr>
      <vt:lpstr>Carbon dioxide monitoring system</vt:lpstr>
      <vt:lpstr>Components:</vt:lpstr>
      <vt:lpstr>Arduino:</vt:lpstr>
      <vt:lpstr>Mq135 gas sensor:</vt:lpstr>
      <vt:lpstr>Working principle: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dc:creator>user</dc:creator>
  <cp:lastModifiedBy>user</cp:lastModifiedBy>
  <cp:revision>3</cp:revision>
  <dcterms:created xsi:type="dcterms:W3CDTF">2019-10-11T16:54:21Z</dcterms:created>
  <dcterms:modified xsi:type="dcterms:W3CDTF">2019-10-16T04:30:09Z</dcterms:modified>
</cp:coreProperties>
</file>