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9" r:id="rId1"/>
  </p:sldMasterIdLst>
  <p:notesMasterIdLst>
    <p:notesMasterId r:id="rId50"/>
  </p:notesMasterIdLst>
  <p:sldIdLst>
    <p:sldId id="287" r:id="rId2"/>
    <p:sldId id="351" r:id="rId3"/>
    <p:sldId id="352" r:id="rId4"/>
    <p:sldId id="378" r:id="rId5"/>
    <p:sldId id="379" r:id="rId6"/>
    <p:sldId id="327" r:id="rId7"/>
    <p:sldId id="328" r:id="rId8"/>
    <p:sldId id="355" r:id="rId9"/>
    <p:sldId id="356" r:id="rId10"/>
    <p:sldId id="357" r:id="rId11"/>
    <p:sldId id="358" r:id="rId12"/>
    <p:sldId id="359" r:id="rId13"/>
    <p:sldId id="360" r:id="rId14"/>
    <p:sldId id="361" r:id="rId15"/>
    <p:sldId id="362" r:id="rId16"/>
    <p:sldId id="363" r:id="rId17"/>
    <p:sldId id="354" r:id="rId18"/>
    <p:sldId id="332" r:id="rId19"/>
    <p:sldId id="334" r:id="rId20"/>
    <p:sldId id="364" r:id="rId21"/>
    <p:sldId id="335" r:id="rId22"/>
    <p:sldId id="336" r:id="rId23"/>
    <p:sldId id="337" r:id="rId24"/>
    <p:sldId id="338" r:id="rId25"/>
    <p:sldId id="339" r:id="rId26"/>
    <p:sldId id="340" r:id="rId27"/>
    <p:sldId id="365" r:id="rId28"/>
    <p:sldId id="366" r:id="rId29"/>
    <p:sldId id="367" r:id="rId30"/>
    <p:sldId id="368" r:id="rId31"/>
    <p:sldId id="369" r:id="rId32"/>
    <p:sldId id="371" r:id="rId33"/>
    <p:sldId id="370" r:id="rId34"/>
    <p:sldId id="372" r:id="rId35"/>
    <p:sldId id="374" r:id="rId36"/>
    <p:sldId id="375" r:id="rId37"/>
    <p:sldId id="376" r:id="rId38"/>
    <p:sldId id="342" r:id="rId39"/>
    <p:sldId id="343" r:id="rId40"/>
    <p:sldId id="344" r:id="rId41"/>
    <p:sldId id="345" r:id="rId42"/>
    <p:sldId id="380" r:id="rId43"/>
    <p:sldId id="346" r:id="rId44"/>
    <p:sldId id="347" r:id="rId45"/>
    <p:sldId id="348" r:id="rId46"/>
    <p:sldId id="349" r:id="rId47"/>
    <p:sldId id="350" r:id="rId48"/>
    <p:sldId id="322" r:id="rId49"/>
  </p:sldIdLst>
  <p:sldSz cx="9144000" cy="6858000" type="screen4x3"/>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Lucida Grande" pitchFamily="124" charset="0"/>
        <a:ea typeface="MS PGothic"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Lucida Grande" pitchFamily="124" charset="0"/>
        <a:ea typeface="MS PGothic"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Lucida Grande" pitchFamily="124" charset="0"/>
        <a:ea typeface="MS PGothic"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Lucida Grande" pitchFamily="124" charset="0"/>
        <a:ea typeface="MS PGothic"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Lucida Grande" pitchFamily="12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Grande" pitchFamily="12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Grande" pitchFamily="12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Grande" pitchFamily="12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Grande" pitchFamily="12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83"/>
    <a:srgbClr val="E7F0F9"/>
    <a:srgbClr val="3F3F3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8444C-31EC-4D00-8D36-6DF3A12680EC}" v="120" dt="2019-08-29T03:52:07.109"/>
    <p1510:client id="{B1AA9DD5-F5B2-4C12-87D3-C06073D2EF3A}" v="1497" dt="2020-01-16T15:34:28.611"/>
    <p1510:client id="{D684D364-0287-4B80-A37E-590D4BB1108D}" v="2" dt="2019-08-29T03:22:08.287"/>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Estilo Médio 1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0" y="204"/>
      </p:cViewPr>
      <p:guideLst>
        <p:guide orient="horz" pos="2160"/>
        <p:guide pos="2880"/>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dja Santos" userId="417b4e86dbc7a04e" providerId="Windows Live" clId="Web-{B1AA9DD5-F5B2-4C12-87D3-C06073D2EF3A}"/>
    <pc:docChg chg="addSld delSld modSld addMainMaster delMainMaster modMainMaster">
      <pc:chgData name="Lidja Santos" userId="417b4e86dbc7a04e" providerId="Windows Live" clId="Web-{B1AA9DD5-F5B2-4C12-87D3-C06073D2EF3A}" dt="2020-01-16T15:34:28.611" v="1399" actId="14100"/>
      <pc:docMkLst>
        <pc:docMk/>
      </pc:docMkLst>
      <pc:sldChg chg="modSp mod modClrScheme chgLayout">
        <pc:chgData name="Lidja Santos" userId="417b4e86dbc7a04e" providerId="Windows Live" clId="Web-{B1AA9DD5-F5B2-4C12-87D3-C06073D2EF3A}" dt="2020-01-16T15:17:37.901" v="994"/>
        <pc:sldMkLst>
          <pc:docMk/>
          <pc:sldMk cId="0" sldId="287"/>
        </pc:sldMkLst>
        <pc:spChg chg="mod ord">
          <ac:chgData name="Lidja Santos" userId="417b4e86dbc7a04e" providerId="Windows Live" clId="Web-{B1AA9DD5-F5B2-4C12-87D3-C06073D2EF3A}" dt="2020-01-16T15:17:37.901" v="994"/>
          <ac:spMkLst>
            <pc:docMk/>
            <pc:sldMk cId="0" sldId="287"/>
            <ac:spMk id="45058" creationId="{FBD45D15-1F28-4E36-8923-BDAF7691F0F6}"/>
          </ac:spMkLst>
        </pc:spChg>
        <pc:spChg chg="mod ord">
          <ac:chgData name="Lidja Santos" userId="417b4e86dbc7a04e" providerId="Windows Live" clId="Web-{B1AA9DD5-F5B2-4C12-87D3-C06073D2EF3A}" dt="2020-01-16T15:17:37.901" v="994"/>
          <ac:spMkLst>
            <pc:docMk/>
            <pc:sldMk cId="0" sldId="287"/>
            <ac:spMk id="45059" creationId="{BD833FE8-499E-49A7-8E54-D5E5A037993C}"/>
          </ac:spMkLst>
        </pc:spChg>
        <pc:spChg chg="mod ord">
          <ac:chgData name="Lidja Santos" userId="417b4e86dbc7a04e" providerId="Windows Live" clId="Web-{B1AA9DD5-F5B2-4C12-87D3-C06073D2EF3A}" dt="2020-01-16T15:17:37.901" v="994"/>
          <ac:spMkLst>
            <pc:docMk/>
            <pc:sldMk cId="0" sldId="287"/>
            <ac:spMk id="45061" creationId="{9D620FDA-9DF5-4311-81B3-140BF3377EF8}"/>
          </ac:spMkLst>
        </pc:spChg>
      </pc:sldChg>
      <pc:sldChg chg="modSp add del mod modClrScheme chgLayout">
        <pc:chgData name="Lidja Santos" userId="417b4e86dbc7a04e" providerId="Windows Live" clId="Web-{B1AA9DD5-F5B2-4C12-87D3-C06073D2EF3A}" dt="2020-01-16T15:25:17.476" v="1393"/>
        <pc:sldMkLst>
          <pc:docMk/>
          <pc:sldMk cId="0" sldId="322"/>
        </pc:sldMkLst>
        <pc:spChg chg="mod ord">
          <ac:chgData name="Lidja Santos" userId="417b4e86dbc7a04e" providerId="Windows Live" clId="Web-{B1AA9DD5-F5B2-4C12-87D3-C06073D2EF3A}" dt="2020-01-16T15:17:37.901" v="994"/>
          <ac:spMkLst>
            <pc:docMk/>
            <pc:sldMk cId="0" sldId="322"/>
            <ac:spMk id="107528" creationId="{34F7CD0E-EE8B-4619-9776-AB4525A2BDEA}"/>
          </ac:spMkLst>
        </pc:spChg>
        <pc:spChg chg="mod ord">
          <ac:chgData name="Lidja Santos" userId="417b4e86dbc7a04e" providerId="Windows Live" clId="Web-{B1AA9DD5-F5B2-4C12-87D3-C06073D2EF3A}" dt="2020-01-16T15:17:37.901" v="994"/>
          <ac:spMkLst>
            <pc:docMk/>
            <pc:sldMk cId="0" sldId="322"/>
            <ac:spMk id="107529" creationId="{8D79F1E6-868E-46B5-B613-242C110FB1FA}"/>
          </ac:spMkLst>
        </pc:spChg>
      </pc:sldChg>
      <pc:sldChg chg="delSp modSp mod modClrScheme chgLayout">
        <pc:chgData name="Lidja Santos" userId="417b4e86dbc7a04e" providerId="Windows Live" clId="Web-{B1AA9DD5-F5B2-4C12-87D3-C06073D2EF3A}" dt="2020-01-16T15:17:37.901" v="994"/>
        <pc:sldMkLst>
          <pc:docMk/>
          <pc:sldMk cId="0" sldId="327"/>
        </pc:sldMkLst>
        <pc:spChg chg="mod ord">
          <ac:chgData name="Lidja Santos" userId="417b4e86dbc7a04e" providerId="Windows Live" clId="Web-{B1AA9DD5-F5B2-4C12-87D3-C06073D2EF3A}" dt="2020-01-16T15:17:37.901" v="994"/>
          <ac:spMkLst>
            <pc:docMk/>
            <pc:sldMk cId="0" sldId="327"/>
            <ac:spMk id="49154" creationId="{4205BF01-BF62-4B97-AC37-52A7DCCA80D0}"/>
          </ac:spMkLst>
        </pc:spChg>
        <pc:spChg chg="mod ord">
          <ac:chgData name="Lidja Santos" userId="417b4e86dbc7a04e" providerId="Windows Live" clId="Web-{B1AA9DD5-F5B2-4C12-87D3-C06073D2EF3A}" dt="2020-01-16T15:17:37.901" v="994"/>
          <ac:spMkLst>
            <pc:docMk/>
            <pc:sldMk cId="0" sldId="327"/>
            <ac:spMk id="49167" creationId="{22A73594-96C6-4F83-96C6-3E79DF694A49}"/>
          </ac:spMkLst>
        </pc:spChg>
        <pc:picChg chg="del">
          <ac:chgData name="Lidja Santos" userId="417b4e86dbc7a04e" providerId="Windows Live" clId="Web-{B1AA9DD5-F5B2-4C12-87D3-C06073D2EF3A}" dt="2020-01-16T14:32:36.952" v="22"/>
          <ac:picMkLst>
            <pc:docMk/>
            <pc:sldMk cId="0" sldId="327"/>
            <ac:picMk id="49165" creationId="{54C79829-BE1A-48C6-96E5-804B479FC767}"/>
          </ac:picMkLst>
        </pc:picChg>
      </pc:sldChg>
      <pc:sldChg chg="modSp mod modClrScheme chgLayout">
        <pc:chgData name="Lidja Santos" userId="417b4e86dbc7a04e" providerId="Windows Live" clId="Web-{B1AA9DD5-F5B2-4C12-87D3-C06073D2EF3A}" dt="2020-01-16T15:17:37.901" v="994"/>
        <pc:sldMkLst>
          <pc:docMk/>
          <pc:sldMk cId="0" sldId="328"/>
        </pc:sldMkLst>
        <pc:spChg chg="mod ord">
          <ac:chgData name="Lidja Santos" userId="417b4e86dbc7a04e" providerId="Windows Live" clId="Web-{B1AA9DD5-F5B2-4C12-87D3-C06073D2EF3A}" dt="2020-01-16T15:17:37.901" v="994"/>
          <ac:spMkLst>
            <pc:docMk/>
            <pc:sldMk cId="0" sldId="328"/>
            <ac:spMk id="8" creationId="{F1EDB0FC-B2BB-4AA7-A4BC-A68D9565F3DF}"/>
          </ac:spMkLst>
        </pc:spChg>
        <pc:spChg chg="mod ord">
          <ac:chgData name="Lidja Santos" userId="417b4e86dbc7a04e" providerId="Windows Live" clId="Web-{B1AA9DD5-F5B2-4C12-87D3-C06073D2EF3A}" dt="2020-01-16T15:17:37.901" v="994"/>
          <ac:spMkLst>
            <pc:docMk/>
            <pc:sldMk cId="0" sldId="328"/>
            <ac:spMk id="51202" creationId="{5EEB4F39-DF07-4DF8-B31C-CC228CBD9347}"/>
          </ac:spMkLst>
        </pc:spChg>
        <pc:spChg chg="mod">
          <ac:chgData name="Lidja Santos" userId="417b4e86dbc7a04e" providerId="Windows Live" clId="Web-{B1AA9DD5-F5B2-4C12-87D3-C06073D2EF3A}" dt="2020-01-16T14:32:47.577" v="24" actId="1076"/>
          <ac:spMkLst>
            <pc:docMk/>
            <pc:sldMk cId="0" sldId="328"/>
            <ac:spMk id="51255" creationId="{B8851341-649B-4A40-A776-DB163A11D314}"/>
          </ac:spMkLst>
        </pc:spChg>
        <pc:graphicFrameChg chg="mod modGraphic">
          <ac:chgData name="Lidja Santos" userId="417b4e86dbc7a04e" providerId="Windows Live" clId="Web-{B1AA9DD5-F5B2-4C12-87D3-C06073D2EF3A}" dt="2020-01-16T14:33:14.280" v="51"/>
          <ac:graphicFrameMkLst>
            <pc:docMk/>
            <pc:sldMk cId="0" sldId="328"/>
            <ac:graphicFrameMk id="6" creationId="{D8AA703B-F54F-4D89-9629-93B22DE3711F}"/>
          </ac:graphicFrameMkLst>
        </pc:graphicFrameChg>
      </pc:sldChg>
      <pc:sldChg chg="addSp modSp mod modClrScheme chgLayout">
        <pc:chgData name="Lidja Santos" userId="417b4e86dbc7a04e" providerId="Windows Live" clId="Web-{B1AA9DD5-F5B2-4C12-87D3-C06073D2EF3A}" dt="2020-01-16T15:17:37.901" v="994"/>
        <pc:sldMkLst>
          <pc:docMk/>
          <pc:sldMk cId="0" sldId="332"/>
        </pc:sldMkLst>
        <pc:spChg chg="mod ord">
          <ac:chgData name="Lidja Santos" userId="417b4e86dbc7a04e" providerId="Windows Live" clId="Web-{B1AA9DD5-F5B2-4C12-87D3-C06073D2EF3A}" dt="2020-01-16T15:17:37.901" v="994"/>
          <ac:spMkLst>
            <pc:docMk/>
            <pc:sldMk cId="0" sldId="332"/>
            <ac:spMk id="7" creationId="{62D0F348-8F99-468A-97F9-E220B62B2096}"/>
          </ac:spMkLst>
        </pc:spChg>
        <pc:spChg chg="mod ord">
          <ac:chgData name="Lidja Santos" userId="417b4e86dbc7a04e" providerId="Windows Live" clId="Web-{B1AA9DD5-F5B2-4C12-87D3-C06073D2EF3A}" dt="2020-01-16T15:17:37.901" v="994"/>
          <ac:spMkLst>
            <pc:docMk/>
            <pc:sldMk cId="0" sldId="332"/>
            <ac:spMk id="76802" creationId="{8A1141AF-C8A1-4A3E-A6CF-86443986B7AC}"/>
          </ac:spMkLst>
        </pc:spChg>
        <pc:spChg chg="mod">
          <ac:chgData name="Lidja Santos" userId="417b4e86dbc7a04e" providerId="Windows Live" clId="Web-{B1AA9DD5-F5B2-4C12-87D3-C06073D2EF3A}" dt="2020-01-16T14:42:21.324" v="364" actId="1076"/>
          <ac:spMkLst>
            <pc:docMk/>
            <pc:sldMk cId="0" sldId="332"/>
            <ac:spMk id="76803" creationId="{BC3033DF-9797-4394-836A-7AC7874AE9D3}"/>
          </ac:spMkLst>
        </pc:spChg>
        <pc:spChg chg="mod">
          <ac:chgData name="Lidja Santos" userId="417b4e86dbc7a04e" providerId="Windows Live" clId="Web-{B1AA9DD5-F5B2-4C12-87D3-C06073D2EF3A}" dt="2020-01-16T14:42:18.886" v="363" actId="1076"/>
          <ac:spMkLst>
            <pc:docMk/>
            <pc:sldMk cId="0" sldId="332"/>
            <ac:spMk id="76805" creationId="{A25F4381-CFD0-4888-8325-39FB5FB1D147}"/>
          </ac:spMkLst>
        </pc:spChg>
        <pc:graphicFrameChg chg="add mod modGraphic">
          <ac:chgData name="Lidja Santos" userId="417b4e86dbc7a04e" providerId="Windows Live" clId="Web-{B1AA9DD5-F5B2-4C12-87D3-C06073D2EF3A}" dt="2020-01-16T14:42:44.417" v="388"/>
          <ac:graphicFrameMkLst>
            <pc:docMk/>
            <pc:sldMk cId="0" sldId="332"/>
            <ac:graphicFrameMk id="2" creationId="{44798760-1C4A-4AB4-B849-3D8E9C08960F}"/>
          </ac:graphicFrameMkLst>
        </pc:graphicFrameChg>
      </pc:sldChg>
      <pc:sldChg chg="del">
        <pc:chgData name="Lidja Santos" userId="417b4e86dbc7a04e" providerId="Windows Live" clId="Web-{B1AA9DD5-F5B2-4C12-87D3-C06073D2EF3A}" dt="2020-01-16T14:42:46.683" v="389"/>
        <pc:sldMkLst>
          <pc:docMk/>
          <pc:sldMk cId="0" sldId="333"/>
        </pc:sldMkLst>
      </pc:sldChg>
      <pc:sldChg chg="modSp mod modClrScheme chgLayout">
        <pc:chgData name="Lidja Santos" userId="417b4e86dbc7a04e" providerId="Windows Live" clId="Web-{B1AA9DD5-F5B2-4C12-87D3-C06073D2EF3A}" dt="2020-01-16T15:17:37.901" v="994"/>
        <pc:sldMkLst>
          <pc:docMk/>
          <pc:sldMk cId="0" sldId="334"/>
        </pc:sldMkLst>
        <pc:spChg chg="mod ord">
          <ac:chgData name="Lidja Santos" userId="417b4e86dbc7a04e" providerId="Windows Live" clId="Web-{B1AA9DD5-F5B2-4C12-87D3-C06073D2EF3A}" dt="2020-01-16T15:17:37.901" v="994"/>
          <ac:spMkLst>
            <pc:docMk/>
            <pc:sldMk cId="0" sldId="334"/>
            <ac:spMk id="6" creationId="{E8BF166A-40CA-4D62-92AF-CF7FFB76E837}"/>
          </ac:spMkLst>
        </pc:spChg>
        <pc:spChg chg="mod ord">
          <ac:chgData name="Lidja Santos" userId="417b4e86dbc7a04e" providerId="Windows Live" clId="Web-{B1AA9DD5-F5B2-4C12-87D3-C06073D2EF3A}" dt="2020-01-16T15:17:37.901" v="994"/>
          <ac:spMkLst>
            <pc:docMk/>
            <pc:sldMk cId="0" sldId="334"/>
            <ac:spMk id="79874" creationId="{48976CF3-3BFE-4121-9221-D096045F3889}"/>
          </ac:spMkLst>
        </pc:spChg>
      </pc:sldChg>
      <pc:sldChg chg="modSp mod modClrScheme chgLayout">
        <pc:chgData name="Lidja Santos" userId="417b4e86dbc7a04e" providerId="Windows Live" clId="Web-{B1AA9DD5-F5B2-4C12-87D3-C06073D2EF3A}" dt="2020-01-16T15:17:37.901" v="994"/>
        <pc:sldMkLst>
          <pc:docMk/>
          <pc:sldMk cId="0" sldId="335"/>
        </pc:sldMkLst>
        <pc:spChg chg="mod ord">
          <ac:chgData name="Lidja Santos" userId="417b4e86dbc7a04e" providerId="Windows Live" clId="Web-{B1AA9DD5-F5B2-4C12-87D3-C06073D2EF3A}" dt="2020-01-16T15:17:37.901" v="994"/>
          <ac:spMkLst>
            <pc:docMk/>
            <pc:sldMk cId="0" sldId="335"/>
            <ac:spMk id="6" creationId="{CE29A6D5-9325-4933-BB82-054423EA12C9}"/>
          </ac:spMkLst>
        </pc:spChg>
        <pc:spChg chg="mod ord">
          <ac:chgData name="Lidja Santos" userId="417b4e86dbc7a04e" providerId="Windows Live" clId="Web-{B1AA9DD5-F5B2-4C12-87D3-C06073D2EF3A}" dt="2020-01-16T15:17:37.901" v="994"/>
          <ac:spMkLst>
            <pc:docMk/>
            <pc:sldMk cId="0" sldId="335"/>
            <ac:spMk id="80898" creationId="{C6031C11-A82C-412E-AEDB-D51E6ED73510}"/>
          </ac:spMkLst>
        </pc:spChg>
        <pc:graphicFrameChg chg="mod modGraphic">
          <ac:chgData name="Lidja Santos" userId="417b4e86dbc7a04e" providerId="Windows Live" clId="Web-{B1AA9DD5-F5B2-4C12-87D3-C06073D2EF3A}" dt="2020-01-16T14:43:05.011" v="414"/>
          <ac:graphicFrameMkLst>
            <pc:docMk/>
            <pc:sldMk cId="0" sldId="335"/>
            <ac:graphicFrameMk id="2" creationId="{00000000-0000-0000-0000-000000000000}"/>
          </ac:graphicFrameMkLst>
        </pc:graphicFrameChg>
      </pc:sldChg>
      <pc:sldChg chg="modSp mod modClrScheme chgLayout">
        <pc:chgData name="Lidja Santos" userId="417b4e86dbc7a04e" providerId="Windows Live" clId="Web-{B1AA9DD5-F5B2-4C12-87D3-C06073D2EF3A}" dt="2020-01-16T15:17:37.901" v="994"/>
        <pc:sldMkLst>
          <pc:docMk/>
          <pc:sldMk cId="0" sldId="336"/>
        </pc:sldMkLst>
        <pc:spChg chg="mod ord">
          <ac:chgData name="Lidja Santos" userId="417b4e86dbc7a04e" providerId="Windows Live" clId="Web-{B1AA9DD5-F5B2-4C12-87D3-C06073D2EF3A}" dt="2020-01-16T15:17:37.901" v="994"/>
          <ac:spMkLst>
            <pc:docMk/>
            <pc:sldMk cId="0" sldId="336"/>
            <ac:spMk id="7" creationId="{DA147A16-5BDC-4755-985B-7C3974E75F8D}"/>
          </ac:spMkLst>
        </pc:spChg>
        <pc:spChg chg="mod ord">
          <ac:chgData name="Lidja Santos" userId="417b4e86dbc7a04e" providerId="Windows Live" clId="Web-{B1AA9DD5-F5B2-4C12-87D3-C06073D2EF3A}" dt="2020-01-16T15:17:37.901" v="994"/>
          <ac:spMkLst>
            <pc:docMk/>
            <pc:sldMk cId="0" sldId="336"/>
            <ac:spMk id="81922" creationId="{9D36DB3B-4860-4EA1-81F6-A1DC30947CF8}"/>
          </ac:spMkLst>
        </pc:spChg>
        <pc:spChg chg="mod ord">
          <ac:chgData name="Lidja Santos" userId="417b4e86dbc7a04e" providerId="Windows Live" clId="Web-{B1AA9DD5-F5B2-4C12-87D3-C06073D2EF3A}" dt="2020-01-16T15:17:37.901" v="994"/>
          <ac:spMkLst>
            <pc:docMk/>
            <pc:sldMk cId="0" sldId="336"/>
            <ac:spMk id="81923" creationId="{755BA2AB-88A6-4DF2-900A-35A6F5F1C958}"/>
          </ac:spMkLst>
        </pc:spChg>
      </pc:sldChg>
      <pc:sldChg chg="modSp mod modClrScheme chgLayout">
        <pc:chgData name="Lidja Santos" userId="417b4e86dbc7a04e" providerId="Windows Live" clId="Web-{B1AA9DD5-F5B2-4C12-87D3-C06073D2EF3A}" dt="2020-01-16T15:17:37.901" v="994"/>
        <pc:sldMkLst>
          <pc:docMk/>
          <pc:sldMk cId="0" sldId="337"/>
        </pc:sldMkLst>
        <pc:spChg chg="mod ord">
          <ac:chgData name="Lidja Santos" userId="417b4e86dbc7a04e" providerId="Windows Live" clId="Web-{B1AA9DD5-F5B2-4C12-87D3-C06073D2EF3A}" dt="2020-01-16T15:17:37.901" v="994"/>
          <ac:spMkLst>
            <pc:docMk/>
            <pc:sldMk cId="0" sldId="337"/>
            <ac:spMk id="7" creationId="{966816AD-1666-454A-8D8C-2599B8719CB7}"/>
          </ac:spMkLst>
        </pc:spChg>
        <pc:spChg chg="mod ord">
          <ac:chgData name="Lidja Santos" userId="417b4e86dbc7a04e" providerId="Windows Live" clId="Web-{B1AA9DD5-F5B2-4C12-87D3-C06073D2EF3A}" dt="2020-01-16T15:17:37.901" v="994"/>
          <ac:spMkLst>
            <pc:docMk/>
            <pc:sldMk cId="0" sldId="337"/>
            <ac:spMk id="82946" creationId="{A05CA51C-E62A-4A87-BC3E-59140489BD97}"/>
          </ac:spMkLst>
        </pc:spChg>
        <pc:spChg chg="mod">
          <ac:chgData name="Lidja Santos" userId="417b4e86dbc7a04e" providerId="Windows Live" clId="Web-{B1AA9DD5-F5B2-4C12-87D3-C06073D2EF3A}" dt="2020-01-16T14:43:17.714" v="416" actId="1076"/>
          <ac:spMkLst>
            <pc:docMk/>
            <pc:sldMk cId="0" sldId="337"/>
            <ac:spMk id="82947" creationId="{60C66946-F199-4633-A6E7-3FE34F29E4F4}"/>
          </ac:spMkLst>
        </pc:spChg>
        <pc:spChg chg="mod">
          <ac:chgData name="Lidja Santos" userId="417b4e86dbc7a04e" providerId="Windows Live" clId="Web-{B1AA9DD5-F5B2-4C12-87D3-C06073D2EF3A}" dt="2020-01-16T14:43:37.058" v="433" actId="20577"/>
          <ac:spMkLst>
            <pc:docMk/>
            <pc:sldMk cId="0" sldId="337"/>
            <ac:spMk id="82948" creationId="{9AEBE36B-DD15-491A-84E0-339122A42ADB}"/>
          </ac:spMkLst>
        </pc:spChg>
      </pc:sldChg>
      <pc:sldChg chg="addSp modSp mod modClrScheme chgLayout">
        <pc:chgData name="Lidja Santos" userId="417b4e86dbc7a04e" providerId="Windows Live" clId="Web-{B1AA9DD5-F5B2-4C12-87D3-C06073D2EF3A}" dt="2020-01-16T15:17:37.901" v="994"/>
        <pc:sldMkLst>
          <pc:docMk/>
          <pc:sldMk cId="0" sldId="338"/>
        </pc:sldMkLst>
        <pc:spChg chg="mod ord">
          <ac:chgData name="Lidja Santos" userId="417b4e86dbc7a04e" providerId="Windows Live" clId="Web-{B1AA9DD5-F5B2-4C12-87D3-C06073D2EF3A}" dt="2020-01-16T15:17:37.901" v="994"/>
          <ac:spMkLst>
            <pc:docMk/>
            <pc:sldMk cId="0" sldId="338"/>
            <ac:spMk id="7" creationId="{A9D7507D-7534-47CB-A98B-06DC1FF3E62B}"/>
          </ac:spMkLst>
        </pc:spChg>
        <pc:spChg chg="mod ord">
          <ac:chgData name="Lidja Santos" userId="417b4e86dbc7a04e" providerId="Windows Live" clId="Web-{B1AA9DD5-F5B2-4C12-87D3-C06073D2EF3A}" dt="2020-01-16T15:17:37.901" v="994"/>
          <ac:spMkLst>
            <pc:docMk/>
            <pc:sldMk cId="0" sldId="338"/>
            <ac:spMk id="83970" creationId="{C8F3AED3-4281-4095-8F52-EFE852CCD3B3}"/>
          </ac:spMkLst>
        </pc:spChg>
        <pc:spChg chg="mod">
          <ac:chgData name="Lidja Santos" userId="417b4e86dbc7a04e" providerId="Windows Live" clId="Web-{B1AA9DD5-F5B2-4C12-87D3-C06073D2EF3A}" dt="2020-01-16T14:44:16.573" v="443" actId="1076"/>
          <ac:spMkLst>
            <pc:docMk/>
            <pc:sldMk cId="0" sldId="338"/>
            <ac:spMk id="83971" creationId="{17B15EED-4E0F-45DE-AE87-7857B74275E1}"/>
          </ac:spMkLst>
        </pc:spChg>
        <pc:spChg chg="mod">
          <ac:chgData name="Lidja Santos" userId="417b4e86dbc7a04e" providerId="Windows Live" clId="Web-{B1AA9DD5-F5B2-4C12-87D3-C06073D2EF3A}" dt="2020-01-16T14:44:21.495" v="445" actId="14100"/>
          <ac:spMkLst>
            <pc:docMk/>
            <pc:sldMk cId="0" sldId="338"/>
            <ac:spMk id="83972" creationId="{E83A5CFE-9FAE-4B82-9862-B0CD5F13C7F8}"/>
          </ac:spMkLst>
        </pc:spChg>
        <pc:graphicFrameChg chg="add mod modGraphic">
          <ac:chgData name="Lidja Santos" userId="417b4e86dbc7a04e" providerId="Windows Live" clId="Web-{B1AA9DD5-F5B2-4C12-87D3-C06073D2EF3A}" dt="2020-01-16T14:44:25.479" v="446" actId="1076"/>
          <ac:graphicFrameMkLst>
            <pc:docMk/>
            <pc:sldMk cId="0" sldId="338"/>
            <ac:graphicFrameMk id="2" creationId="{7989C1F5-A1AE-480D-8CFB-584E96F6BE9C}"/>
          </ac:graphicFrameMkLst>
        </pc:graphicFrameChg>
      </pc:sldChg>
      <pc:sldChg chg="modSp mod modClrScheme chgLayout">
        <pc:chgData name="Lidja Santos" userId="417b4e86dbc7a04e" providerId="Windows Live" clId="Web-{B1AA9DD5-F5B2-4C12-87D3-C06073D2EF3A}" dt="2020-01-16T15:17:37.901" v="994"/>
        <pc:sldMkLst>
          <pc:docMk/>
          <pc:sldMk cId="0" sldId="339"/>
        </pc:sldMkLst>
        <pc:spChg chg="mod ord">
          <ac:chgData name="Lidja Santos" userId="417b4e86dbc7a04e" providerId="Windows Live" clId="Web-{B1AA9DD5-F5B2-4C12-87D3-C06073D2EF3A}" dt="2020-01-16T15:17:37.901" v="994"/>
          <ac:spMkLst>
            <pc:docMk/>
            <pc:sldMk cId="0" sldId="339"/>
            <ac:spMk id="8" creationId="{949EA46D-456A-4394-BD4B-03504A608797}"/>
          </ac:spMkLst>
        </pc:spChg>
        <pc:spChg chg="mod ord">
          <ac:chgData name="Lidja Santos" userId="417b4e86dbc7a04e" providerId="Windows Live" clId="Web-{B1AA9DD5-F5B2-4C12-87D3-C06073D2EF3A}" dt="2020-01-16T15:17:37.901" v="994"/>
          <ac:spMkLst>
            <pc:docMk/>
            <pc:sldMk cId="0" sldId="339"/>
            <ac:spMk id="84994" creationId="{F0100486-1331-4130-AD64-4F84D4D544CA}"/>
          </ac:spMkLst>
        </pc:spChg>
        <pc:spChg chg="mod ord">
          <ac:chgData name="Lidja Santos" userId="417b4e86dbc7a04e" providerId="Windows Live" clId="Web-{B1AA9DD5-F5B2-4C12-87D3-C06073D2EF3A}" dt="2020-01-16T15:17:37.901" v="994"/>
          <ac:spMkLst>
            <pc:docMk/>
            <pc:sldMk cId="0" sldId="339"/>
            <ac:spMk id="84995" creationId="{54E65642-B4A4-459E-9D57-06FB1221AC04}"/>
          </ac:spMkLst>
        </pc:spChg>
        <pc:spChg chg="mod">
          <ac:chgData name="Lidja Santos" userId="417b4e86dbc7a04e" providerId="Windows Live" clId="Web-{B1AA9DD5-F5B2-4C12-87D3-C06073D2EF3A}" dt="2020-01-16T14:45:47.791" v="447" actId="1076"/>
          <ac:spMkLst>
            <pc:docMk/>
            <pc:sldMk cId="0" sldId="339"/>
            <ac:spMk id="84996" creationId="{0DEE59EF-339B-4174-A735-16E71A5574CB}"/>
          </ac:spMkLst>
        </pc:spChg>
      </pc:sldChg>
      <pc:sldChg chg="modSp mod modClrScheme chgLayout">
        <pc:chgData name="Lidja Santos" userId="417b4e86dbc7a04e" providerId="Windows Live" clId="Web-{B1AA9DD5-F5B2-4C12-87D3-C06073D2EF3A}" dt="2020-01-16T15:17:37.901" v="994"/>
        <pc:sldMkLst>
          <pc:docMk/>
          <pc:sldMk cId="0" sldId="340"/>
        </pc:sldMkLst>
        <pc:spChg chg="mod ord">
          <ac:chgData name="Lidja Santos" userId="417b4e86dbc7a04e" providerId="Windows Live" clId="Web-{B1AA9DD5-F5B2-4C12-87D3-C06073D2EF3A}" dt="2020-01-16T15:17:37.901" v="994"/>
          <ac:spMkLst>
            <pc:docMk/>
            <pc:sldMk cId="0" sldId="340"/>
            <ac:spMk id="8" creationId="{D9C5841B-7828-4FC0-976C-5D2B32187A69}"/>
          </ac:spMkLst>
        </pc:spChg>
        <pc:spChg chg="mod ord">
          <ac:chgData name="Lidja Santos" userId="417b4e86dbc7a04e" providerId="Windows Live" clId="Web-{B1AA9DD5-F5B2-4C12-87D3-C06073D2EF3A}" dt="2020-01-16T15:17:37.901" v="994"/>
          <ac:spMkLst>
            <pc:docMk/>
            <pc:sldMk cId="0" sldId="340"/>
            <ac:spMk id="87042" creationId="{8F550B96-EF9F-498E-B4F1-B00DF6FD30FB}"/>
          </ac:spMkLst>
        </pc:spChg>
        <pc:spChg chg="mod">
          <ac:chgData name="Lidja Santos" userId="417b4e86dbc7a04e" providerId="Windows Live" clId="Web-{B1AA9DD5-F5B2-4C12-87D3-C06073D2EF3A}" dt="2020-01-16T14:46:31.338" v="460" actId="1076"/>
          <ac:spMkLst>
            <pc:docMk/>
            <pc:sldMk cId="0" sldId="340"/>
            <ac:spMk id="87066" creationId="{AC77C531-B908-4CA4-A05A-CAA3B15FCF40}"/>
          </ac:spMkLst>
        </pc:spChg>
        <pc:graphicFrameChg chg="mod modGraphic">
          <ac:chgData name="Lidja Santos" userId="417b4e86dbc7a04e" providerId="Windows Live" clId="Web-{B1AA9DD5-F5B2-4C12-87D3-C06073D2EF3A}" dt="2020-01-16T14:46:37.713" v="463"/>
          <ac:graphicFrameMkLst>
            <pc:docMk/>
            <pc:sldMk cId="0" sldId="340"/>
            <ac:graphicFrameMk id="6" creationId="{D7443687-B2BA-4EBA-AA8C-7C1987D2F5C7}"/>
          </ac:graphicFrameMkLst>
        </pc:graphicFrameChg>
      </pc:sldChg>
      <pc:sldChg chg="modSp del mod modClrScheme chgLayout">
        <pc:chgData name="Lidja Santos" userId="417b4e86dbc7a04e" providerId="Windows Live" clId="Web-{B1AA9DD5-F5B2-4C12-87D3-C06073D2EF3A}" dt="2020-01-16T15:18:26.369" v="996"/>
        <pc:sldMkLst>
          <pc:docMk/>
          <pc:sldMk cId="0" sldId="341"/>
        </pc:sldMkLst>
        <pc:spChg chg="mod ord">
          <ac:chgData name="Lidja Santos" userId="417b4e86dbc7a04e" providerId="Windows Live" clId="Web-{B1AA9DD5-F5B2-4C12-87D3-C06073D2EF3A}" dt="2020-01-16T15:17:37.901" v="994"/>
          <ac:spMkLst>
            <pc:docMk/>
            <pc:sldMk cId="0" sldId="341"/>
            <ac:spMk id="7" creationId="{69FA6C66-A0D8-4FCE-94AA-E5FFE828D3F3}"/>
          </ac:spMkLst>
        </pc:spChg>
        <pc:spChg chg="mod ord">
          <ac:chgData name="Lidja Santos" userId="417b4e86dbc7a04e" providerId="Windows Live" clId="Web-{B1AA9DD5-F5B2-4C12-87D3-C06073D2EF3A}" dt="2020-01-16T15:17:37.901" v="994"/>
          <ac:spMkLst>
            <pc:docMk/>
            <pc:sldMk cId="0" sldId="341"/>
            <ac:spMk id="89090" creationId="{56FD0C10-2D4F-479F-9421-B6FEB27C3CAD}"/>
          </ac:spMkLst>
        </pc:spChg>
      </pc:sldChg>
      <pc:sldChg chg="modSp mod modClrScheme chgLayout">
        <pc:chgData name="Lidja Santos" userId="417b4e86dbc7a04e" providerId="Windows Live" clId="Web-{B1AA9DD5-F5B2-4C12-87D3-C06073D2EF3A}" dt="2020-01-16T15:19:07.884" v="1047" actId="1076"/>
        <pc:sldMkLst>
          <pc:docMk/>
          <pc:sldMk cId="0" sldId="342"/>
        </pc:sldMkLst>
        <pc:spChg chg="mod ord">
          <ac:chgData name="Lidja Santos" userId="417b4e86dbc7a04e" providerId="Windows Live" clId="Web-{B1AA9DD5-F5B2-4C12-87D3-C06073D2EF3A}" dt="2020-01-16T15:17:37.901" v="994"/>
          <ac:spMkLst>
            <pc:docMk/>
            <pc:sldMk cId="0" sldId="342"/>
            <ac:spMk id="9" creationId="{5E410154-9469-4404-911E-8FA46678BBB3}"/>
          </ac:spMkLst>
        </pc:spChg>
        <pc:spChg chg="mod ord">
          <ac:chgData name="Lidja Santos" userId="417b4e86dbc7a04e" providerId="Windows Live" clId="Web-{B1AA9DD5-F5B2-4C12-87D3-C06073D2EF3A}" dt="2020-01-16T15:17:37.901" v="994"/>
          <ac:spMkLst>
            <pc:docMk/>
            <pc:sldMk cId="0" sldId="342"/>
            <ac:spMk id="90114" creationId="{927A1B2F-8072-456A-BDAD-7FCE6D342D11}"/>
          </ac:spMkLst>
        </pc:spChg>
        <pc:spChg chg="mod">
          <ac:chgData name="Lidja Santos" userId="417b4e86dbc7a04e" providerId="Windows Live" clId="Web-{B1AA9DD5-F5B2-4C12-87D3-C06073D2EF3A}" dt="2020-01-16T15:18:35.416" v="998" actId="1076"/>
          <ac:spMkLst>
            <pc:docMk/>
            <pc:sldMk cId="0" sldId="342"/>
            <ac:spMk id="90173" creationId="{E6BC2BF8-3CC9-447D-BDF4-2EB9543C3570}"/>
          </ac:spMkLst>
        </pc:spChg>
        <pc:spChg chg="mod">
          <ac:chgData name="Lidja Santos" userId="417b4e86dbc7a04e" providerId="Windows Live" clId="Web-{B1AA9DD5-F5B2-4C12-87D3-C06073D2EF3A}" dt="2020-01-16T15:18:36.885" v="999" actId="1076"/>
          <ac:spMkLst>
            <pc:docMk/>
            <pc:sldMk cId="0" sldId="342"/>
            <ac:spMk id="90175" creationId="{C9FCD9AC-A702-4460-8BBB-BC69D97210B7}"/>
          </ac:spMkLst>
        </pc:spChg>
        <pc:graphicFrameChg chg="mod modGraphic">
          <ac:chgData name="Lidja Santos" userId="417b4e86dbc7a04e" providerId="Windows Live" clId="Web-{B1AA9DD5-F5B2-4C12-87D3-C06073D2EF3A}" dt="2020-01-16T15:19:07.884" v="1047" actId="1076"/>
          <ac:graphicFrameMkLst>
            <pc:docMk/>
            <pc:sldMk cId="0" sldId="342"/>
            <ac:graphicFrameMk id="6" creationId="{13BD4944-9D74-4E3A-B217-3A5502A5C9BD}"/>
          </ac:graphicFrameMkLst>
        </pc:graphicFrameChg>
      </pc:sldChg>
      <pc:sldChg chg="modSp mod modClrScheme chgLayout">
        <pc:chgData name="Lidja Santos" userId="417b4e86dbc7a04e" providerId="Windows Live" clId="Web-{B1AA9DD5-F5B2-4C12-87D3-C06073D2EF3A}" dt="2020-01-16T15:20:06.806" v="1063" actId="20577"/>
        <pc:sldMkLst>
          <pc:docMk/>
          <pc:sldMk cId="0" sldId="343"/>
        </pc:sldMkLst>
        <pc:spChg chg="mod ord">
          <ac:chgData name="Lidja Santos" userId="417b4e86dbc7a04e" providerId="Windows Live" clId="Web-{B1AA9DD5-F5B2-4C12-87D3-C06073D2EF3A}" dt="2020-01-16T15:17:37.901" v="994"/>
          <ac:spMkLst>
            <pc:docMk/>
            <pc:sldMk cId="0" sldId="343"/>
            <ac:spMk id="7" creationId="{6EEF0F9A-2725-4270-BD53-3E21EADA0B90}"/>
          </ac:spMkLst>
        </pc:spChg>
        <pc:spChg chg="mod ord">
          <ac:chgData name="Lidja Santos" userId="417b4e86dbc7a04e" providerId="Windows Live" clId="Web-{B1AA9DD5-F5B2-4C12-87D3-C06073D2EF3A}" dt="2020-01-16T15:17:37.901" v="994"/>
          <ac:spMkLst>
            <pc:docMk/>
            <pc:sldMk cId="0" sldId="343"/>
            <ac:spMk id="92162" creationId="{524D0A1B-09E5-40E1-9088-83D15A6DF195}"/>
          </ac:spMkLst>
        </pc:spChg>
        <pc:spChg chg="mod ord">
          <ac:chgData name="Lidja Santos" userId="417b4e86dbc7a04e" providerId="Windows Live" clId="Web-{B1AA9DD5-F5B2-4C12-87D3-C06073D2EF3A}" dt="2020-01-16T15:20:06.806" v="1063" actId="20577"/>
          <ac:spMkLst>
            <pc:docMk/>
            <pc:sldMk cId="0" sldId="343"/>
            <ac:spMk id="92163" creationId="{49BA3DC6-9C38-40E8-B4DB-E5CCD9D5B5F8}"/>
          </ac:spMkLst>
        </pc:spChg>
      </pc:sldChg>
      <pc:sldChg chg="modSp mod modClrScheme chgLayout">
        <pc:chgData name="Lidja Santos" userId="417b4e86dbc7a04e" providerId="Windows Live" clId="Web-{B1AA9DD5-F5B2-4C12-87D3-C06073D2EF3A}" dt="2020-01-16T15:20:19.618" v="1067" actId="20577"/>
        <pc:sldMkLst>
          <pc:docMk/>
          <pc:sldMk cId="0" sldId="344"/>
        </pc:sldMkLst>
        <pc:spChg chg="mod ord">
          <ac:chgData name="Lidja Santos" userId="417b4e86dbc7a04e" providerId="Windows Live" clId="Web-{B1AA9DD5-F5B2-4C12-87D3-C06073D2EF3A}" dt="2020-01-16T15:17:37.901" v="994"/>
          <ac:spMkLst>
            <pc:docMk/>
            <pc:sldMk cId="0" sldId="344"/>
            <ac:spMk id="7" creationId="{210958A5-7E69-48F0-A1DC-BF190C134B1B}"/>
          </ac:spMkLst>
        </pc:spChg>
        <pc:spChg chg="mod ord">
          <ac:chgData name="Lidja Santos" userId="417b4e86dbc7a04e" providerId="Windows Live" clId="Web-{B1AA9DD5-F5B2-4C12-87D3-C06073D2EF3A}" dt="2020-01-16T15:17:37.901" v="994"/>
          <ac:spMkLst>
            <pc:docMk/>
            <pc:sldMk cId="0" sldId="344"/>
            <ac:spMk id="94210" creationId="{7D632DB0-5F84-4F7E-832E-7E582A82531E}"/>
          </ac:spMkLst>
        </pc:spChg>
        <pc:spChg chg="mod ord">
          <ac:chgData name="Lidja Santos" userId="417b4e86dbc7a04e" providerId="Windows Live" clId="Web-{B1AA9DD5-F5B2-4C12-87D3-C06073D2EF3A}" dt="2020-01-16T15:20:19.618" v="1067" actId="20577"/>
          <ac:spMkLst>
            <pc:docMk/>
            <pc:sldMk cId="0" sldId="344"/>
            <ac:spMk id="94211" creationId="{99593D6B-65F1-4387-8EB7-A326468FA2F8}"/>
          </ac:spMkLst>
        </pc:spChg>
        <pc:spChg chg="mod">
          <ac:chgData name="Lidja Santos" userId="417b4e86dbc7a04e" providerId="Windows Live" clId="Web-{B1AA9DD5-F5B2-4C12-87D3-C06073D2EF3A}" dt="2020-01-16T15:20:15.431" v="1064" actId="1076"/>
          <ac:spMkLst>
            <pc:docMk/>
            <pc:sldMk cId="0" sldId="344"/>
            <ac:spMk id="94212" creationId="{4CB353D5-ACBD-4E1F-9D07-8EABF569BCA0}"/>
          </ac:spMkLst>
        </pc:spChg>
      </pc:sldChg>
      <pc:sldChg chg="modSp mod modClrScheme chgLayout">
        <pc:chgData name="Lidja Santos" userId="417b4e86dbc7a04e" providerId="Windows Live" clId="Web-{B1AA9DD5-F5B2-4C12-87D3-C06073D2EF3A}" dt="2020-01-16T15:22:03.914" v="1146" actId="20577"/>
        <pc:sldMkLst>
          <pc:docMk/>
          <pc:sldMk cId="0" sldId="345"/>
        </pc:sldMkLst>
        <pc:spChg chg="mod ord">
          <ac:chgData name="Lidja Santos" userId="417b4e86dbc7a04e" providerId="Windows Live" clId="Web-{B1AA9DD5-F5B2-4C12-87D3-C06073D2EF3A}" dt="2020-01-16T15:17:37.901" v="994"/>
          <ac:spMkLst>
            <pc:docMk/>
            <pc:sldMk cId="0" sldId="345"/>
            <ac:spMk id="7" creationId="{FBB8E884-CC84-4F6E-9A83-94E550D4BC15}"/>
          </ac:spMkLst>
        </pc:spChg>
        <pc:spChg chg="mod ord">
          <ac:chgData name="Lidja Santos" userId="417b4e86dbc7a04e" providerId="Windows Live" clId="Web-{B1AA9DD5-F5B2-4C12-87D3-C06073D2EF3A}" dt="2020-01-16T15:17:37.901" v="994"/>
          <ac:spMkLst>
            <pc:docMk/>
            <pc:sldMk cId="0" sldId="345"/>
            <ac:spMk id="96258" creationId="{6C919BCC-9442-4B30-B2ED-F30E29E5326D}"/>
          </ac:spMkLst>
        </pc:spChg>
        <pc:spChg chg="mod ord">
          <ac:chgData name="Lidja Santos" userId="417b4e86dbc7a04e" providerId="Windows Live" clId="Web-{B1AA9DD5-F5B2-4C12-87D3-C06073D2EF3A}" dt="2020-01-16T15:22:03.914" v="1146" actId="20577"/>
          <ac:spMkLst>
            <pc:docMk/>
            <pc:sldMk cId="0" sldId="345"/>
            <ac:spMk id="96259" creationId="{490EAE0B-51EB-49F9-A6C9-23A96750B800}"/>
          </ac:spMkLst>
        </pc:spChg>
        <pc:spChg chg="mod">
          <ac:chgData name="Lidja Santos" userId="417b4e86dbc7a04e" providerId="Windows Live" clId="Web-{B1AA9DD5-F5B2-4C12-87D3-C06073D2EF3A}" dt="2020-01-16T15:20:31.493" v="1068" actId="1076"/>
          <ac:spMkLst>
            <pc:docMk/>
            <pc:sldMk cId="0" sldId="345"/>
            <ac:spMk id="96260" creationId="{64FC18C5-0D06-4CCB-919C-65CEC1C8AC64}"/>
          </ac:spMkLst>
        </pc:spChg>
      </pc:sldChg>
      <pc:sldChg chg="modSp mod modClrScheme chgLayout">
        <pc:chgData name="Lidja Santos" userId="417b4e86dbc7a04e" providerId="Windows Live" clId="Web-{B1AA9DD5-F5B2-4C12-87D3-C06073D2EF3A}" dt="2020-01-16T15:23:45.789" v="1266" actId="1076"/>
        <pc:sldMkLst>
          <pc:docMk/>
          <pc:sldMk cId="0" sldId="346"/>
        </pc:sldMkLst>
        <pc:spChg chg="mod ord">
          <ac:chgData name="Lidja Santos" userId="417b4e86dbc7a04e" providerId="Windows Live" clId="Web-{B1AA9DD5-F5B2-4C12-87D3-C06073D2EF3A}" dt="2020-01-16T15:17:37.901" v="994"/>
          <ac:spMkLst>
            <pc:docMk/>
            <pc:sldMk cId="0" sldId="346"/>
            <ac:spMk id="7" creationId="{359A719F-3CFE-4E42-A774-821217A76FDA}"/>
          </ac:spMkLst>
        </pc:spChg>
        <pc:spChg chg="mod ord">
          <ac:chgData name="Lidja Santos" userId="417b4e86dbc7a04e" providerId="Windows Live" clId="Web-{B1AA9DD5-F5B2-4C12-87D3-C06073D2EF3A}" dt="2020-01-16T15:17:37.901" v="994"/>
          <ac:spMkLst>
            <pc:docMk/>
            <pc:sldMk cId="0" sldId="346"/>
            <ac:spMk id="98306" creationId="{18461E0D-92F5-4F9C-B039-525F1CC18650}"/>
          </ac:spMkLst>
        </pc:spChg>
        <pc:spChg chg="mod ord">
          <ac:chgData name="Lidja Santos" userId="417b4e86dbc7a04e" providerId="Windows Live" clId="Web-{B1AA9DD5-F5B2-4C12-87D3-C06073D2EF3A}" dt="2020-01-16T15:23:45.789" v="1266" actId="1076"/>
          <ac:spMkLst>
            <pc:docMk/>
            <pc:sldMk cId="0" sldId="346"/>
            <ac:spMk id="98307" creationId="{E885006A-18A8-4F8D-BAE7-7A80C594867C}"/>
          </ac:spMkLst>
        </pc:spChg>
        <pc:spChg chg="mod">
          <ac:chgData name="Lidja Santos" userId="417b4e86dbc7a04e" providerId="Windows Live" clId="Web-{B1AA9DD5-F5B2-4C12-87D3-C06073D2EF3A}" dt="2020-01-16T15:23:42.961" v="1265" actId="1076"/>
          <ac:spMkLst>
            <pc:docMk/>
            <pc:sldMk cId="0" sldId="346"/>
            <ac:spMk id="98308" creationId="{C270CFEC-ABCB-47C3-A8DE-ACD81F353F50}"/>
          </ac:spMkLst>
        </pc:spChg>
      </pc:sldChg>
      <pc:sldChg chg="modSp mod modClrScheme chgLayout">
        <pc:chgData name="Lidja Santos" userId="417b4e86dbc7a04e" providerId="Windows Live" clId="Web-{B1AA9DD5-F5B2-4C12-87D3-C06073D2EF3A}" dt="2020-01-16T15:24:04.414" v="1268" actId="20577"/>
        <pc:sldMkLst>
          <pc:docMk/>
          <pc:sldMk cId="0" sldId="347"/>
        </pc:sldMkLst>
        <pc:spChg chg="mod ord">
          <ac:chgData name="Lidja Santos" userId="417b4e86dbc7a04e" providerId="Windows Live" clId="Web-{B1AA9DD5-F5B2-4C12-87D3-C06073D2EF3A}" dt="2020-01-16T15:17:37.901" v="994"/>
          <ac:spMkLst>
            <pc:docMk/>
            <pc:sldMk cId="0" sldId="347"/>
            <ac:spMk id="7" creationId="{077E55C4-74CE-4CF6-8CEF-F291243C53F7}"/>
          </ac:spMkLst>
        </pc:spChg>
        <pc:spChg chg="mod ord">
          <ac:chgData name="Lidja Santos" userId="417b4e86dbc7a04e" providerId="Windows Live" clId="Web-{B1AA9DD5-F5B2-4C12-87D3-C06073D2EF3A}" dt="2020-01-16T15:17:37.901" v="994"/>
          <ac:spMkLst>
            <pc:docMk/>
            <pc:sldMk cId="0" sldId="347"/>
            <ac:spMk id="100354" creationId="{E0B24CA3-91E1-495F-B0C5-562CF16C08FD}"/>
          </ac:spMkLst>
        </pc:spChg>
        <pc:spChg chg="mod ord">
          <ac:chgData name="Lidja Santos" userId="417b4e86dbc7a04e" providerId="Windows Live" clId="Web-{B1AA9DD5-F5B2-4C12-87D3-C06073D2EF3A}" dt="2020-01-16T15:17:37.901" v="994"/>
          <ac:spMkLst>
            <pc:docMk/>
            <pc:sldMk cId="0" sldId="347"/>
            <ac:spMk id="100355" creationId="{373D0856-9481-49B1-97C0-8BC01895895A}"/>
          </ac:spMkLst>
        </pc:spChg>
        <pc:spChg chg="mod">
          <ac:chgData name="Lidja Santos" userId="417b4e86dbc7a04e" providerId="Windows Live" clId="Web-{B1AA9DD5-F5B2-4C12-87D3-C06073D2EF3A}" dt="2020-01-16T15:24:04.414" v="1268" actId="20577"/>
          <ac:spMkLst>
            <pc:docMk/>
            <pc:sldMk cId="0" sldId="347"/>
            <ac:spMk id="100356" creationId="{F86FEBFB-8313-40DF-B8DE-FDF8E76B1956}"/>
          </ac:spMkLst>
        </pc:spChg>
      </pc:sldChg>
      <pc:sldChg chg="modSp mod modClrScheme chgLayout">
        <pc:chgData name="Lidja Santos" userId="417b4e86dbc7a04e" providerId="Windows Live" clId="Web-{B1AA9DD5-F5B2-4C12-87D3-C06073D2EF3A}" dt="2020-01-16T15:24:12.758" v="1271" actId="20577"/>
        <pc:sldMkLst>
          <pc:docMk/>
          <pc:sldMk cId="0" sldId="348"/>
        </pc:sldMkLst>
        <pc:spChg chg="mod ord">
          <ac:chgData name="Lidja Santos" userId="417b4e86dbc7a04e" providerId="Windows Live" clId="Web-{B1AA9DD5-F5B2-4C12-87D3-C06073D2EF3A}" dt="2020-01-16T15:17:37.901" v="994"/>
          <ac:spMkLst>
            <pc:docMk/>
            <pc:sldMk cId="0" sldId="348"/>
            <ac:spMk id="7" creationId="{2C988BA8-EC84-45F3-91E2-36D0F7AE096C}"/>
          </ac:spMkLst>
        </pc:spChg>
        <pc:spChg chg="mod ord">
          <ac:chgData name="Lidja Santos" userId="417b4e86dbc7a04e" providerId="Windows Live" clId="Web-{B1AA9DD5-F5B2-4C12-87D3-C06073D2EF3A}" dt="2020-01-16T15:17:37.901" v="994"/>
          <ac:spMkLst>
            <pc:docMk/>
            <pc:sldMk cId="0" sldId="348"/>
            <ac:spMk id="102402" creationId="{280F84DA-C5DE-4F68-B91D-4C3DA0A70B9F}"/>
          </ac:spMkLst>
        </pc:spChg>
        <pc:spChg chg="mod ord">
          <ac:chgData name="Lidja Santos" userId="417b4e86dbc7a04e" providerId="Windows Live" clId="Web-{B1AA9DD5-F5B2-4C12-87D3-C06073D2EF3A}" dt="2020-01-16T15:17:37.901" v="994"/>
          <ac:spMkLst>
            <pc:docMk/>
            <pc:sldMk cId="0" sldId="348"/>
            <ac:spMk id="102403" creationId="{5DF8961B-ED0A-4485-AFE2-C43BC78FB321}"/>
          </ac:spMkLst>
        </pc:spChg>
        <pc:spChg chg="mod">
          <ac:chgData name="Lidja Santos" userId="417b4e86dbc7a04e" providerId="Windows Live" clId="Web-{B1AA9DD5-F5B2-4C12-87D3-C06073D2EF3A}" dt="2020-01-16T15:24:12.758" v="1271" actId="20577"/>
          <ac:spMkLst>
            <pc:docMk/>
            <pc:sldMk cId="0" sldId="348"/>
            <ac:spMk id="102404" creationId="{86735722-323D-4D87-99CC-A2AB47222B7E}"/>
          </ac:spMkLst>
        </pc:spChg>
      </pc:sldChg>
      <pc:sldChg chg="modSp mod modClrScheme chgLayout">
        <pc:chgData name="Lidja Santos" userId="417b4e86dbc7a04e" providerId="Windows Live" clId="Web-{B1AA9DD5-F5B2-4C12-87D3-C06073D2EF3A}" dt="2020-01-16T15:25:12.601" v="1390" actId="20577"/>
        <pc:sldMkLst>
          <pc:docMk/>
          <pc:sldMk cId="0" sldId="349"/>
        </pc:sldMkLst>
        <pc:spChg chg="mod">
          <ac:chgData name="Lidja Santos" userId="417b4e86dbc7a04e" providerId="Windows Live" clId="Web-{B1AA9DD5-F5B2-4C12-87D3-C06073D2EF3A}" dt="2020-01-16T15:24:17.664" v="1272" actId="1076"/>
          <ac:spMkLst>
            <pc:docMk/>
            <pc:sldMk cId="0" sldId="349"/>
            <ac:spMk id="5" creationId="{F9CD0084-3267-42E1-A018-ABD16B44B184}"/>
          </ac:spMkLst>
        </pc:spChg>
        <pc:spChg chg="mod ord">
          <ac:chgData name="Lidja Santos" userId="417b4e86dbc7a04e" providerId="Windows Live" clId="Web-{B1AA9DD5-F5B2-4C12-87D3-C06073D2EF3A}" dt="2020-01-16T15:17:37.901" v="994"/>
          <ac:spMkLst>
            <pc:docMk/>
            <pc:sldMk cId="0" sldId="349"/>
            <ac:spMk id="7" creationId="{A3E11680-7276-46D0-8A6C-EE933D4BF3BB}"/>
          </ac:spMkLst>
        </pc:spChg>
        <pc:spChg chg="mod ord">
          <ac:chgData name="Lidja Santos" userId="417b4e86dbc7a04e" providerId="Windows Live" clId="Web-{B1AA9DD5-F5B2-4C12-87D3-C06073D2EF3A}" dt="2020-01-16T15:17:37.901" v="994"/>
          <ac:spMkLst>
            <pc:docMk/>
            <pc:sldMk cId="0" sldId="349"/>
            <ac:spMk id="104450" creationId="{FBB2A921-990C-43DD-ADD8-0B290133A5BD}"/>
          </ac:spMkLst>
        </pc:spChg>
        <pc:spChg chg="mod">
          <ac:chgData name="Lidja Santos" userId="417b4e86dbc7a04e" providerId="Windows Live" clId="Web-{B1AA9DD5-F5B2-4C12-87D3-C06073D2EF3A}" dt="2020-01-16T15:25:12.601" v="1390" actId="20577"/>
          <ac:spMkLst>
            <pc:docMk/>
            <pc:sldMk cId="0" sldId="349"/>
            <ac:spMk id="104451" creationId="{B4EF02F8-972B-4BB6-AC19-A7255D54629F}"/>
          </ac:spMkLst>
        </pc:spChg>
      </pc:sldChg>
      <pc:sldChg chg="modSp mod modClrScheme chgLayout">
        <pc:chgData name="Lidja Santos" userId="417b4e86dbc7a04e" providerId="Windows Live" clId="Web-{B1AA9DD5-F5B2-4C12-87D3-C06073D2EF3A}" dt="2020-01-16T15:34:28.611" v="1399" actId="14100"/>
        <pc:sldMkLst>
          <pc:docMk/>
          <pc:sldMk cId="0" sldId="350"/>
        </pc:sldMkLst>
        <pc:spChg chg="mod ord">
          <ac:chgData name="Lidja Santos" userId="417b4e86dbc7a04e" providerId="Windows Live" clId="Web-{B1AA9DD5-F5B2-4C12-87D3-C06073D2EF3A}" dt="2020-01-16T15:17:37.901" v="994"/>
          <ac:spMkLst>
            <pc:docMk/>
            <pc:sldMk cId="0" sldId="350"/>
            <ac:spMk id="7" creationId="{A151C1CD-190B-4D4A-9A8A-421351A99B44}"/>
          </ac:spMkLst>
        </pc:spChg>
        <pc:spChg chg="mod ord">
          <ac:chgData name="Lidja Santos" userId="417b4e86dbc7a04e" providerId="Windows Live" clId="Web-{B1AA9DD5-F5B2-4C12-87D3-C06073D2EF3A}" dt="2020-01-16T15:17:37.901" v="994"/>
          <ac:spMkLst>
            <pc:docMk/>
            <pc:sldMk cId="0" sldId="350"/>
            <ac:spMk id="106498" creationId="{0329EDD2-21F6-4A3A-AF6E-93E4F77AFE40}"/>
          </ac:spMkLst>
        </pc:spChg>
        <pc:spChg chg="mod ord">
          <ac:chgData name="Lidja Santos" userId="417b4e86dbc7a04e" providerId="Windows Live" clId="Web-{B1AA9DD5-F5B2-4C12-87D3-C06073D2EF3A}" dt="2020-01-16T15:34:28.611" v="1399" actId="14100"/>
          <ac:spMkLst>
            <pc:docMk/>
            <pc:sldMk cId="0" sldId="350"/>
            <ac:spMk id="106499" creationId="{D962B6A9-33A4-4A8A-A6C1-678E1F2D64D3}"/>
          </ac:spMkLst>
        </pc:spChg>
        <pc:spChg chg="mod">
          <ac:chgData name="Lidja Santos" userId="417b4e86dbc7a04e" providerId="Windows Live" clId="Web-{B1AA9DD5-F5B2-4C12-87D3-C06073D2EF3A}" dt="2020-01-16T15:26:16.506" v="1394" actId="1076"/>
          <ac:spMkLst>
            <pc:docMk/>
            <pc:sldMk cId="0" sldId="350"/>
            <ac:spMk id="106500" creationId="{BD67A93F-62B8-4D0B-9803-01DEECE8A815}"/>
          </ac:spMkLst>
        </pc:spChg>
      </pc:sldChg>
      <pc:sldChg chg="modSp mod modClrScheme chgLayout">
        <pc:chgData name="Lidja Santos" userId="417b4e86dbc7a04e" providerId="Windows Live" clId="Web-{B1AA9DD5-F5B2-4C12-87D3-C06073D2EF3A}" dt="2020-01-16T15:17:37.901" v="994"/>
        <pc:sldMkLst>
          <pc:docMk/>
          <pc:sldMk cId="0" sldId="351"/>
        </pc:sldMkLst>
        <pc:spChg chg="mod ord">
          <ac:chgData name="Lidja Santos" userId="417b4e86dbc7a04e" providerId="Windows Live" clId="Web-{B1AA9DD5-F5B2-4C12-87D3-C06073D2EF3A}" dt="2020-01-16T15:17:37.901" v="994"/>
          <ac:spMkLst>
            <pc:docMk/>
            <pc:sldMk cId="0" sldId="351"/>
            <ac:spMk id="7" creationId="{107FBF0A-B4B0-4864-BA77-423478EFDC1D}"/>
          </ac:spMkLst>
        </pc:spChg>
        <pc:spChg chg="mod">
          <ac:chgData name="Lidja Santos" userId="417b4e86dbc7a04e" providerId="Windows Live" clId="Web-{B1AA9DD5-F5B2-4C12-87D3-C06073D2EF3A}" dt="2020-01-16T14:31:40.452" v="2" actId="20577"/>
          <ac:spMkLst>
            <pc:docMk/>
            <pc:sldMk cId="0" sldId="351"/>
            <ac:spMk id="46085" creationId="{C0AAAC05-4DF4-4062-8008-429530266F14}"/>
          </ac:spMkLst>
        </pc:spChg>
      </pc:sldChg>
      <pc:sldChg chg="modSp mod modClrScheme chgLayout">
        <pc:chgData name="Lidja Santos" userId="417b4e86dbc7a04e" providerId="Windows Live" clId="Web-{B1AA9DD5-F5B2-4C12-87D3-C06073D2EF3A}" dt="2020-01-16T15:17:37.901" v="994"/>
        <pc:sldMkLst>
          <pc:docMk/>
          <pc:sldMk cId="0" sldId="352"/>
        </pc:sldMkLst>
        <pc:spChg chg="mod ord">
          <ac:chgData name="Lidja Santos" userId="417b4e86dbc7a04e" providerId="Windows Live" clId="Web-{B1AA9DD5-F5B2-4C12-87D3-C06073D2EF3A}" dt="2020-01-16T15:17:37.901" v="994"/>
          <ac:spMkLst>
            <pc:docMk/>
            <pc:sldMk cId="0" sldId="352"/>
            <ac:spMk id="7" creationId="{C445BC82-E886-4499-ABDD-96234E3F17EA}"/>
          </ac:spMkLst>
        </pc:spChg>
        <pc:spChg chg="mod">
          <ac:chgData name="Lidja Santos" userId="417b4e86dbc7a04e" providerId="Windows Live" clId="Web-{B1AA9DD5-F5B2-4C12-87D3-C06073D2EF3A}" dt="2020-01-16T14:32:14.249" v="12" actId="20577"/>
          <ac:spMkLst>
            <pc:docMk/>
            <pc:sldMk cId="0" sldId="352"/>
            <ac:spMk id="48131" creationId="{75441667-D1BF-48EC-913C-FB5CFF2C5C9F}"/>
          </ac:spMkLst>
        </pc:spChg>
      </pc:sldChg>
      <pc:sldChg chg="del">
        <pc:chgData name="Lidja Santos" userId="417b4e86dbc7a04e" providerId="Windows Live" clId="Web-{B1AA9DD5-F5B2-4C12-87D3-C06073D2EF3A}" dt="2020-01-16T14:32:15.264" v="13"/>
        <pc:sldMkLst>
          <pc:docMk/>
          <pc:sldMk cId="0" sldId="353"/>
        </pc:sldMkLst>
      </pc:sldChg>
      <pc:sldChg chg="modSp mod modClrScheme chgLayout">
        <pc:chgData name="Lidja Santos" userId="417b4e86dbc7a04e" providerId="Windows Live" clId="Web-{B1AA9DD5-F5B2-4C12-87D3-C06073D2EF3A}" dt="2020-01-16T15:17:37.901" v="994"/>
        <pc:sldMkLst>
          <pc:docMk/>
          <pc:sldMk cId="0" sldId="354"/>
        </pc:sldMkLst>
        <pc:spChg chg="mod ord">
          <ac:chgData name="Lidja Santos" userId="417b4e86dbc7a04e" providerId="Windows Live" clId="Web-{B1AA9DD5-F5B2-4C12-87D3-C06073D2EF3A}" dt="2020-01-16T15:17:37.901" v="994"/>
          <ac:spMkLst>
            <pc:docMk/>
            <pc:sldMk cId="0" sldId="354"/>
            <ac:spMk id="7" creationId="{AA3A0D83-19CE-45E6-9393-1BA0004AEEA1}"/>
          </ac:spMkLst>
        </pc:spChg>
        <pc:spChg chg="mod ord">
          <ac:chgData name="Lidja Santos" userId="417b4e86dbc7a04e" providerId="Windows Live" clId="Web-{B1AA9DD5-F5B2-4C12-87D3-C06073D2EF3A}" dt="2020-01-16T15:17:37.901" v="994"/>
          <ac:spMkLst>
            <pc:docMk/>
            <pc:sldMk cId="0" sldId="354"/>
            <ac:spMk id="74754" creationId="{A2A4FF48-1B79-46D6-87C1-6105B6829CF8}"/>
          </ac:spMkLst>
        </pc:spChg>
        <pc:graphicFrameChg chg="mod modGraphic">
          <ac:chgData name="Lidja Santos" userId="417b4e86dbc7a04e" providerId="Windows Live" clId="Web-{B1AA9DD5-F5B2-4C12-87D3-C06073D2EF3A}" dt="2020-01-16T14:42:06.464" v="361" actId="1076"/>
          <ac:graphicFrameMkLst>
            <pc:docMk/>
            <pc:sldMk cId="0" sldId="354"/>
            <ac:graphicFrameMk id="6" creationId="{A71D169D-2F5D-41B5-AC5E-EED6EFA15D0D}"/>
          </ac:graphicFrameMkLst>
        </pc:graphicFrameChg>
      </pc:sldChg>
      <pc:sldChg chg="modSp mod modClrScheme chgLayout">
        <pc:chgData name="Lidja Santos" userId="417b4e86dbc7a04e" providerId="Windows Live" clId="Web-{B1AA9DD5-F5B2-4C12-87D3-C06073D2EF3A}" dt="2020-01-16T15:17:37.901" v="994"/>
        <pc:sldMkLst>
          <pc:docMk/>
          <pc:sldMk cId="0" sldId="355"/>
        </pc:sldMkLst>
        <pc:spChg chg="mod ord">
          <ac:chgData name="Lidja Santos" userId="417b4e86dbc7a04e" providerId="Windows Live" clId="Web-{B1AA9DD5-F5B2-4C12-87D3-C06073D2EF3A}" dt="2020-01-16T15:17:37.901" v="994"/>
          <ac:spMkLst>
            <pc:docMk/>
            <pc:sldMk cId="0" sldId="355"/>
            <ac:spMk id="8" creationId="{B60AFBEB-18D6-47F6-9B3A-8B5879F2138D}"/>
          </ac:spMkLst>
        </pc:spChg>
        <pc:spChg chg="mod ord">
          <ac:chgData name="Lidja Santos" userId="417b4e86dbc7a04e" providerId="Windows Live" clId="Web-{B1AA9DD5-F5B2-4C12-87D3-C06073D2EF3A}" dt="2020-01-16T15:17:37.901" v="994"/>
          <ac:spMkLst>
            <pc:docMk/>
            <pc:sldMk cId="0" sldId="355"/>
            <ac:spMk id="53250" creationId="{D6973CFE-7659-4797-AD34-882807ED6C16}"/>
          </ac:spMkLst>
        </pc:spChg>
        <pc:graphicFrameChg chg="mod modGraphic">
          <ac:chgData name="Lidja Santos" userId="417b4e86dbc7a04e" providerId="Windows Live" clId="Web-{B1AA9DD5-F5B2-4C12-87D3-C06073D2EF3A}" dt="2020-01-16T14:33:22.311" v="64"/>
          <ac:graphicFrameMkLst>
            <pc:docMk/>
            <pc:sldMk cId="0" sldId="355"/>
            <ac:graphicFrameMk id="6" creationId="{7D95B619-8C4E-435F-B356-093C7C325E4D}"/>
          </ac:graphicFrameMkLst>
        </pc:graphicFrameChg>
      </pc:sldChg>
      <pc:sldChg chg="modSp mod modClrScheme chgLayout">
        <pc:chgData name="Lidja Santos" userId="417b4e86dbc7a04e" providerId="Windows Live" clId="Web-{B1AA9DD5-F5B2-4C12-87D3-C06073D2EF3A}" dt="2020-01-16T15:17:37.901" v="994"/>
        <pc:sldMkLst>
          <pc:docMk/>
          <pc:sldMk cId="0" sldId="356"/>
        </pc:sldMkLst>
        <pc:spChg chg="mod ord">
          <ac:chgData name="Lidja Santos" userId="417b4e86dbc7a04e" providerId="Windows Live" clId="Web-{B1AA9DD5-F5B2-4C12-87D3-C06073D2EF3A}" dt="2020-01-16T15:17:37.901" v="994"/>
          <ac:spMkLst>
            <pc:docMk/>
            <pc:sldMk cId="0" sldId="356"/>
            <ac:spMk id="8" creationId="{28FD8F5E-C0EB-4264-980E-73B4A68CAEBC}"/>
          </ac:spMkLst>
        </pc:spChg>
        <pc:spChg chg="mod ord">
          <ac:chgData name="Lidja Santos" userId="417b4e86dbc7a04e" providerId="Windows Live" clId="Web-{B1AA9DD5-F5B2-4C12-87D3-C06073D2EF3A}" dt="2020-01-16T15:17:37.901" v="994"/>
          <ac:spMkLst>
            <pc:docMk/>
            <pc:sldMk cId="0" sldId="356"/>
            <ac:spMk id="55298" creationId="{C5DA29CB-8AB2-4A18-99A7-0A5F5E25611E}"/>
          </ac:spMkLst>
        </pc:spChg>
        <pc:graphicFrameChg chg="mod modGraphic">
          <ac:chgData name="Lidja Santos" userId="417b4e86dbc7a04e" providerId="Windows Live" clId="Web-{B1AA9DD5-F5B2-4C12-87D3-C06073D2EF3A}" dt="2020-01-16T14:33:29.045" v="73"/>
          <ac:graphicFrameMkLst>
            <pc:docMk/>
            <pc:sldMk cId="0" sldId="356"/>
            <ac:graphicFrameMk id="6" creationId="{141C4A99-8F9C-47E7-A124-A314EFD0F178}"/>
          </ac:graphicFrameMkLst>
        </pc:graphicFrameChg>
      </pc:sldChg>
      <pc:sldChg chg="modSp mod modClrScheme chgLayout">
        <pc:chgData name="Lidja Santos" userId="417b4e86dbc7a04e" providerId="Windows Live" clId="Web-{B1AA9DD5-F5B2-4C12-87D3-C06073D2EF3A}" dt="2020-01-16T15:17:37.901" v="994"/>
        <pc:sldMkLst>
          <pc:docMk/>
          <pc:sldMk cId="0" sldId="357"/>
        </pc:sldMkLst>
        <pc:spChg chg="mod ord">
          <ac:chgData name="Lidja Santos" userId="417b4e86dbc7a04e" providerId="Windows Live" clId="Web-{B1AA9DD5-F5B2-4C12-87D3-C06073D2EF3A}" dt="2020-01-16T15:17:37.901" v="994"/>
          <ac:spMkLst>
            <pc:docMk/>
            <pc:sldMk cId="0" sldId="357"/>
            <ac:spMk id="8" creationId="{70A38CB9-F5DF-4663-A747-D7D2DCA65023}"/>
          </ac:spMkLst>
        </pc:spChg>
        <pc:spChg chg="mod ord">
          <ac:chgData name="Lidja Santos" userId="417b4e86dbc7a04e" providerId="Windows Live" clId="Web-{B1AA9DD5-F5B2-4C12-87D3-C06073D2EF3A}" dt="2020-01-16T15:17:37.901" v="994"/>
          <ac:spMkLst>
            <pc:docMk/>
            <pc:sldMk cId="0" sldId="357"/>
            <ac:spMk id="57346" creationId="{C4BB39CE-7211-4219-95BC-6590E652D78B}"/>
          </ac:spMkLst>
        </pc:spChg>
        <pc:spChg chg="mod">
          <ac:chgData name="Lidja Santos" userId="417b4e86dbc7a04e" providerId="Windows Live" clId="Web-{B1AA9DD5-F5B2-4C12-87D3-C06073D2EF3A}" dt="2020-01-16T14:33:44.295" v="100" actId="1076"/>
          <ac:spMkLst>
            <pc:docMk/>
            <pc:sldMk cId="0" sldId="357"/>
            <ac:spMk id="57374" creationId="{5AE0C48D-0B22-441D-84B2-11FB40D4FE4E}"/>
          </ac:spMkLst>
        </pc:spChg>
        <pc:graphicFrameChg chg="mod modGraphic">
          <ac:chgData name="Lidja Santos" userId="417b4e86dbc7a04e" providerId="Windows Live" clId="Web-{B1AA9DD5-F5B2-4C12-87D3-C06073D2EF3A}" dt="2020-01-16T14:33:49.639" v="109"/>
          <ac:graphicFrameMkLst>
            <pc:docMk/>
            <pc:sldMk cId="0" sldId="357"/>
            <ac:graphicFrameMk id="6" creationId="{0A0AFBFA-D2C1-4CCD-AF9E-A21E0F11D75E}"/>
          </ac:graphicFrameMkLst>
        </pc:graphicFrameChg>
      </pc:sldChg>
      <pc:sldChg chg="addSp delSp modSp mod modClrScheme chgLayout">
        <pc:chgData name="Lidja Santos" userId="417b4e86dbc7a04e" providerId="Windows Live" clId="Web-{B1AA9DD5-F5B2-4C12-87D3-C06073D2EF3A}" dt="2020-01-16T15:17:37.901" v="994"/>
        <pc:sldMkLst>
          <pc:docMk/>
          <pc:sldMk cId="0" sldId="358"/>
        </pc:sldMkLst>
        <pc:spChg chg="mod ord">
          <ac:chgData name="Lidja Santos" userId="417b4e86dbc7a04e" providerId="Windows Live" clId="Web-{B1AA9DD5-F5B2-4C12-87D3-C06073D2EF3A}" dt="2020-01-16T15:17:37.901" v="994"/>
          <ac:spMkLst>
            <pc:docMk/>
            <pc:sldMk cId="0" sldId="358"/>
            <ac:spMk id="8" creationId="{6DE3BBF8-B9B5-4EAD-8435-B0BC3CD78D8D}"/>
          </ac:spMkLst>
        </pc:spChg>
        <pc:spChg chg="mod ord">
          <ac:chgData name="Lidja Santos" userId="417b4e86dbc7a04e" providerId="Windows Live" clId="Web-{B1AA9DD5-F5B2-4C12-87D3-C06073D2EF3A}" dt="2020-01-16T15:17:37.901" v="994"/>
          <ac:spMkLst>
            <pc:docMk/>
            <pc:sldMk cId="0" sldId="358"/>
            <ac:spMk id="59394" creationId="{E7686CAE-5B19-485C-8F99-A2276E028C09}"/>
          </ac:spMkLst>
        </pc:spChg>
        <pc:spChg chg="mod">
          <ac:chgData name="Lidja Santos" userId="417b4e86dbc7a04e" providerId="Windows Live" clId="Web-{B1AA9DD5-F5B2-4C12-87D3-C06073D2EF3A}" dt="2020-01-16T14:34:00.998" v="126" actId="1076"/>
          <ac:spMkLst>
            <pc:docMk/>
            <pc:sldMk cId="0" sldId="358"/>
            <ac:spMk id="59426" creationId="{93D4C33B-8962-4898-BCD6-85ED3D8AB393}"/>
          </ac:spMkLst>
        </pc:spChg>
        <pc:graphicFrameChg chg="add del mod">
          <ac:chgData name="Lidja Santos" userId="417b4e86dbc7a04e" providerId="Windows Live" clId="Web-{B1AA9DD5-F5B2-4C12-87D3-C06073D2EF3A}" dt="2020-01-16T14:38:36.481" v="261"/>
          <ac:graphicFrameMkLst>
            <pc:docMk/>
            <pc:sldMk cId="0" sldId="358"/>
            <ac:graphicFrameMk id="3" creationId="{3801BCE1-A6E7-4CF0-AD58-6AFA68B10094}"/>
          </ac:graphicFrameMkLst>
        </pc:graphicFrameChg>
        <pc:graphicFrameChg chg="add del mod">
          <ac:chgData name="Lidja Santos" userId="417b4e86dbc7a04e" providerId="Windows Live" clId="Web-{B1AA9DD5-F5B2-4C12-87D3-C06073D2EF3A}" dt="2020-01-16T14:38:53.309" v="263"/>
          <ac:graphicFrameMkLst>
            <pc:docMk/>
            <pc:sldMk cId="0" sldId="358"/>
            <ac:graphicFrameMk id="5" creationId="{6B6F2C50-D26F-4FC5-B4AD-BC33967D8387}"/>
          </ac:graphicFrameMkLst>
        </pc:graphicFrameChg>
        <pc:graphicFrameChg chg="del mod modGraphic">
          <ac:chgData name="Lidja Santos" userId="417b4e86dbc7a04e" providerId="Windows Live" clId="Web-{B1AA9DD5-F5B2-4C12-87D3-C06073D2EF3A}" dt="2020-01-16T14:39:07.997" v="265"/>
          <ac:graphicFrameMkLst>
            <pc:docMk/>
            <pc:sldMk cId="0" sldId="358"/>
            <ac:graphicFrameMk id="6" creationId="{2A0410EC-17AF-4E12-8064-5DB2B80B4E0E}"/>
          </ac:graphicFrameMkLst>
        </pc:graphicFrameChg>
        <pc:graphicFrameChg chg="add mod modGraphic">
          <ac:chgData name="Lidja Santos" userId="417b4e86dbc7a04e" providerId="Windows Live" clId="Web-{B1AA9DD5-F5B2-4C12-87D3-C06073D2EF3A}" dt="2020-01-16T14:39:19.481" v="279"/>
          <ac:graphicFrameMkLst>
            <pc:docMk/>
            <pc:sldMk cId="0" sldId="358"/>
            <ac:graphicFrameMk id="9" creationId="{9E3EF02D-C5F6-4C81-88D3-C9C4BB0BEF8C}"/>
          </ac:graphicFrameMkLst>
        </pc:graphicFrameChg>
      </pc:sldChg>
      <pc:sldChg chg="addSp delSp modSp mod modClrScheme chgLayout">
        <pc:chgData name="Lidja Santos" userId="417b4e86dbc7a04e" providerId="Windows Live" clId="Web-{B1AA9DD5-F5B2-4C12-87D3-C06073D2EF3A}" dt="2020-01-16T15:17:37.901" v="994"/>
        <pc:sldMkLst>
          <pc:docMk/>
          <pc:sldMk cId="0" sldId="359"/>
        </pc:sldMkLst>
        <pc:spChg chg="mod ord">
          <ac:chgData name="Lidja Santos" userId="417b4e86dbc7a04e" providerId="Windows Live" clId="Web-{B1AA9DD5-F5B2-4C12-87D3-C06073D2EF3A}" dt="2020-01-16T15:17:37.901" v="994"/>
          <ac:spMkLst>
            <pc:docMk/>
            <pc:sldMk cId="0" sldId="359"/>
            <ac:spMk id="8" creationId="{97F47901-F000-4E57-95D1-D164278A8332}"/>
          </ac:spMkLst>
        </pc:spChg>
        <pc:spChg chg="mod ord">
          <ac:chgData name="Lidja Santos" userId="417b4e86dbc7a04e" providerId="Windows Live" clId="Web-{B1AA9DD5-F5B2-4C12-87D3-C06073D2EF3A}" dt="2020-01-16T15:17:37.901" v="994"/>
          <ac:spMkLst>
            <pc:docMk/>
            <pc:sldMk cId="0" sldId="359"/>
            <ac:spMk id="61442" creationId="{6CADA04D-38F3-4A9D-A2AD-F89577BE761C}"/>
          </ac:spMkLst>
        </pc:spChg>
        <pc:spChg chg="mod">
          <ac:chgData name="Lidja Santos" userId="417b4e86dbc7a04e" providerId="Windows Live" clId="Web-{B1AA9DD5-F5B2-4C12-87D3-C06073D2EF3A}" dt="2020-01-16T14:34:15.576" v="130" actId="1076"/>
          <ac:spMkLst>
            <pc:docMk/>
            <pc:sldMk cId="0" sldId="359"/>
            <ac:spMk id="61474" creationId="{6C78435F-2CB0-4B67-9A35-5B1A190B0FEA}"/>
          </ac:spMkLst>
        </pc:spChg>
        <pc:graphicFrameChg chg="add mod modGraphic">
          <ac:chgData name="Lidja Santos" userId="417b4e86dbc7a04e" providerId="Windows Live" clId="Web-{B1AA9DD5-F5B2-4C12-87D3-C06073D2EF3A}" dt="2020-01-16T14:40:13.590" v="297"/>
          <ac:graphicFrameMkLst>
            <pc:docMk/>
            <pc:sldMk cId="0" sldId="359"/>
            <ac:graphicFrameMk id="3" creationId="{A7B0938C-BBB2-46A1-8A64-EB94E93D206C}"/>
          </ac:graphicFrameMkLst>
        </pc:graphicFrameChg>
        <pc:graphicFrameChg chg="del mod modGraphic">
          <ac:chgData name="Lidja Santos" userId="417b4e86dbc7a04e" providerId="Windows Live" clId="Web-{B1AA9DD5-F5B2-4C12-87D3-C06073D2EF3A}" dt="2020-01-16T14:40:02.121" v="283"/>
          <ac:graphicFrameMkLst>
            <pc:docMk/>
            <pc:sldMk cId="0" sldId="359"/>
            <ac:graphicFrameMk id="6" creationId="{CAA796C9-9D22-4385-B8BE-71A11061697B}"/>
          </ac:graphicFrameMkLst>
        </pc:graphicFrameChg>
      </pc:sldChg>
      <pc:sldChg chg="addSp delSp modSp mod modClrScheme chgLayout">
        <pc:chgData name="Lidja Santos" userId="417b4e86dbc7a04e" providerId="Windows Live" clId="Web-{B1AA9DD5-F5B2-4C12-87D3-C06073D2EF3A}" dt="2020-01-16T15:17:37.901" v="994"/>
        <pc:sldMkLst>
          <pc:docMk/>
          <pc:sldMk cId="0" sldId="360"/>
        </pc:sldMkLst>
        <pc:spChg chg="mod ord">
          <ac:chgData name="Lidja Santos" userId="417b4e86dbc7a04e" providerId="Windows Live" clId="Web-{B1AA9DD5-F5B2-4C12-87D3-C06073D2EF3A}" dt="2020-01-16T15:17:37.901" v="994"/>
          <ac:spMkLst>
            <pc:docMk/>
            <pc:sldMk cId="0" sldId="360"/>
            <ac:spMk id="8" creationId="{6A8BFB9E-D760-4317-B7D8-B072BABCA073}"/>
          </ac:spMkLst>
        </pc:spChg>
        <pc:spChg chg="mod ord">
          <ac:chgData name="Lidja Santos" userId="417b4e86dbc7a04e" providerId="Windows Live" clId="Web-{B1AA9DD5-F5B2-4C12-87D3-C06073D2EF3A}" dt="2020-01-16T15:17:37.901" v="994"/>
          <ac:spMkLst>
            <pc:docMk/>
            <pc:sldMk cId="0" sldId="360"/>
            <ac:spMk id="63490" creationId="{7BA33519-59B3-4F9D-9FFC-4769415D4554}"/>
          </ac:spMkLst>
        </pc:spChg>
        <pc:graphicFrameChg chg="add mod modGraphic">
          <ac:chgData name="Lidja Santos" userId="417b4e86dbc7a04e" providerId="Windows Live" clId="Web-{B1AA9DD5-F5B2-4C12-87D3-C06073D2EF3A}" dt="2020-01-16T14:40:40.293" v="310"/>
          <ac:graphicFrameMkLst>
            <pc:docMk/>
            <pc:sldMk cId="0" sldId="360"/>
            <ac:graphicFrameMk id="3" creationId="{E744A63C-726B-4F40-B956-AC96575283C0}"/>
          </ac:graphicFrameMkLst>
        </pc:graphicFrameChg>
        <pc:graphicFrameChg chg="del mod modGraphic">
          <ac:chgData name="Lidja Santos" userId="417b4e86dbc7a04e" providerId="Windows Live" clId="Web-{B1AA9DD5-F5B2-4C12-87D3-C06073D2EF3A}" dt="2020-01-16T14:40:35.606" v="298"/>
          <ac:graphicFrameMkLst>
            <pc:docMk/>
            <pc:sldMk cId="0" sldId="360"/>
            <ac:graphicFrameMk id="6" creationId="{20B2E946-1E61-4174-9F23-5D641A06D00E}"/>
          </ac:graphicFrameMkLst>
        </pc:graphicFrameChg>
      </pc:sldChg>
      <pc:sldChg chg="addSp delSp modSp mod modClrScheme chgLayout">
        <pc:chgData name="Lidja Santos" userId="417b4e86dbc7a04e" providerId="Windows Live" clId="Web-{B1AA9DD5-F5B2-4C12-87D3-C06073D2EF3A}" dt="2020-01-16T15:17:37.901" v="994"/>
        <pc:sldMkLst>
          <pc:docMk/>
          <pc:sldMk cId="0" sldId="361"/>
        </pc:sldMkLst>
        <pc:spChg chg="mod ord">
          <ac:chgData name="Lidja Santos" userId="417b4e86dbc7a04e" providerId="Windows Live" clId="Web-{B1AA9DD5-F5B2-4C12-87D3-C06073D2EF3A}" dt="2020-01-16T15:17:37.901" v="994"/>
          <ac:spMkLst>
            <pc:docMk/>
            <pc:sldMk cId="0" sldId="361"/>
            <ac:spMk id="8" creationId="{FAE5FF55-2115-4088-9CA3-FFD5AF4FD944}"/>
          </ac:spMkLst>
        </pc:spChg>
        <pc:spChg chg="mod ord">
          <ac:chgData name="Lidja Santos" userId="417b4e86dbc7a04e" providerId="Windows Live" clId="Web-{B1AA9DD5-F5B2-4C12-87D3-C06073D2EF3A}" dt="2020-01-16T15:17:37.901" v="994"/>
          <ac:spMkLst>
            <pc:docMk/>
            <pc:sldMk cId="0" sldId="361"/>
            <ac:spMk id="65538" creationId="{36A4328B-EE3D-4E89-B342-6DD8410D6A6B}"/>
          </ac:spMkLst>
        </pc:spChg>
        <pc:graphicFrameChg chg="add mod modGraphic">
          <ac:chgData name="Lidja Santos" userId="417b4e86dbc7a04e" providerId="Windows Live" clId="Web-{B1AA9DD5-F5B2-4C12-87D3-C06073D2EF3A}" dt="2020-01-16T14:41:34.387" v="340"/>
          <ac:graphicFrameMkLst>
            <pc:docMk/>
            <pc:sldMk cId="0" sldId="361"/>
            <ac:graphicFrameMk id="3" creationId="{511A3E0D-F3DD-4A6B-8131-00A038A49884}"/>
          </ac:graphicFrameMkLst>
        </pc:graphicFrameChg>
        <pc:graphicFrameChg chg="del mod modGraphic">
          <ac:chgData name="Lidja Santos" userId="417b4e86dbc7a04e" providerId="Windows Live" clId="Web-{B1AA9DD5-F5B2-4C12-87D3-C06073D2EF3A}" dt="2020-01-16T14:41:00.402" v="313"/>
          <ac:graphicFrameMkLst>
            <pc:docMk/>
            <pc:sldMk cId="0" sldId="361"/>
            <ac:graphicFrameMk id="6" creationId="{097826F3-B7CF-4D9D-9A49-4D417AF778D2}"/>
          </ac:graphicFrameMkLst>
        </pc:graphicFrameChg>
      </pc:sldChg>
      <pc:sldChg chg="modSp mod modClrScheme chgLayout">
        <pc:chgData name="Lidja Santos" userId="417b4e86dbc7a04e" providerId="Windows Live" clId="Web-{B1AA9DD5-F5B2-4C12-87D3-C06073D2EF3A}" dt="2020-01-16T15:17:37.901" v="994"/>
        <pc:sldMkLst>
          <pc:docMk/>
          <pc:sldMk cId="0" sldId="362"/>
        </pc:sldMkLst>
        <pc:spChg chg="mod ord">
          <ac:chgData name="Lidja Santos" userId="417b4e86dbc7a04e" providerId="Windows Live" clId="Web-{B1AA9DD5-F5B2-4C12-87D3-C06073D2EF3A}" dt="2020-01-16T15:17:37.901" v="994"/>
          <ac:spMkLst>
            <pc:docMk/>
            <pc:sldMk cId="0" sldId="362"/>
            <ac:spMk id="8" creationId="{1FFA50ED-6237-4F83-B4D4-EEA3B495296E}"/>
          </ac:spMkLst>
        </pc:spChg>
        <pc:spChg chg="mod ord">
          <ac:chgData name="Lidja Santos" userId="417b4e86dbc7a04e" providerId="Windows Live" clId="Web-{B1AA9DD5-F5B2-4C12-87D3-C06073D2EF3A}" dt="2020-01-16T15:17:37.901" v="994"/>
          <ac:spMkLst>
            <pc:docMk/>
            <pc:sldMk cId="0" sldId="362"/>
            <ac:spMk id="67586" creationId="{21358085-0BE8-4B5A-869C-189B36A7874C}"/>
          </ac:spMkLst>
        </pc:spChg>
        <pc:graphicFrameChg chg="mod modGraphic">
          <ac:chgData name="Lidja Santos" userId="417b4e86dbc7a04e" providerId="Windows Live" clId="Web-{B1AA9DD5-F5B2-4C12-87D3-C06073D2EF3A}" dt="2020-01-16T14:37:28.419" v="259"/>
          <ac:graphicFrameMkLst>
            <pc:docMk/>
            <pc:sldMk cId="0" sldId="362"/>
            <ac:graphicFrameMk id="6" creationId="{E5DE0766-C96B-431E-BCA1-72F3C6CF079E}"/>
          </ac:graphicFrameMkLst>
        </pc:graphicFrameChg>
      </pc:sldChg>
      <pc:sldChg chg="modSp mod modClrScheme chgLayout">
        <pc:chgData name="Lidja Santos" userId="417b4e86dbc7a04e" providerId="Windows Live" clId="Web-{B1AA9DD5-F5B2-4C12-87D3-C06073D2EF3A}" dt="2020-01-16T15:17:37.901" v="994"/>
        <pc:sldMkLst>
          <pc:docMk/>
          <pc:sldMk cId="0" sldId="363"/>
        </pc:sldMkLst>
        <pc:spChg chg="mod ord">
          <ac:chgData name="Lidja Santos" userId="417b4e86dbc7a04e" providerId="Windows Live" clId="Web-{B1AA9DD5-F5B2-4C12-87D3-C06073D2EF3A}" dt="2020-01-16T15:17:37.901" v="994"/>
          <ac:spMkLst>
            <pc:docMk/>
            <pc:sldMk cId="0" sldId="363"/>
            <ac:spMk id="8" creationId="{3CC36C2D-25CD-4652-8DE8-B9C154C680D9}"/>
          </ac:spMkLst>
        </pc:spChg>
        <pc:spChg chg="mod ord">
          <ac:chgData name="Lidja Santos" userId="417b4e86dbc7a04e" providerId="Windows Live" clId="Web-{B1AA9DD5-F5B2-4C12-87D3-C06073D2EF3A}" dt="2020-01-16T15:17:37.901" v="994"/>
          <ac:spMkLst>
            <pc:docMk/>
            <pc:sldMk cId="0" sldId="363"/>
            <ac:spMk id="69634" creationId="{AFADB7A7-5749-45A6-86D6-0E9BA62E158D}"/>
          </ac:spMkLst>
        </pc:spChg>
        <pc:graphicFrameChg chg="mod modGraphic">
          <ac:chgData name="Lidja Santos" userId="417b4e86dbc7a04e" providerId="Windows Live" clId="Web-{B1AA9DD5-F5B2-4C12-87D3-C06073D2EF3A}" dt="2020-01-16T14:41:42.902" v="357"/>
          <ac:graphicFrameMkLst>
            <pc:docMk/>
            <pc:sldMk cId="0" sldId="363"/>
            <ac:graphicFrameMk id="6" creationId="{996670F8-93E7-4431-ADEA-7C6B5EDBDE71}"/>
          </ac:graphicFrameMkLst>
        </pc:graphicFrameChg>
      </pc:sldChg>
      <pc:sldChg chg="modSp mod modClrScheme chgLayout">
        <pc:chgData name="Lidja Santos" userId="417b4e86dbc7a04e" providerId="Windows Live" clId="Web-{B1AA9DD5-F5B2-4C12-87D3-C06073D2EF3A}" dt="2020-01-16T15:17:37.901" v="994"/>
        <pc:sldMkLst>
          <pc:docMk/>
          <pc:sldMk cId="4019818080" sldId="364"/>
        </pc:sldMkLst>
        <pc:spChg chg="mod ord">
          <ac:chgData name="Lidja Santos" userId="417b4e86dbc7a04e" providerId="Windows Live" clId="Web-{B1AA9DD5-F5B2-4C12-87D3-C06073D2EF3A}" dt="2020-01-16T15:17:37.901" v="994"/>
          <ac:spMkLst>
            <pc:docMk/>
            <pc:sldMk cId="4019818080" sldId="364"/>
            <ac:spMk id="6" creationId="{E8BF166A-40CA-4D62-92AF-CF7FFB76E837}"/>
          </ac:spMkLst>
        </pc:spChg>
        <pc:spChg chg="mod ord">
          <ac:chgData name="Lidja Santos" userId="417b4e86dbc7a04e" providerId="Windows Live" clId="Web-{B1AA9DD5-F5B2-4C12-87D3-C06073D2EF3A}" dt="2020-01-16T15:17:37.901" v="994"/>
          <ac:spMkLst>
            <pc:docMk/>
            <pc:sldMk cId="4019818080" sldId="364"/>
            <ac:spMk id="79874" creationId="{48976CF3-3BFE-4121-9221-D096045F3889}"/>
          </ac:spMkLst>
        </pc:spChg>
      </pc:sldChg>
      <pc:sldChg chg="modSp mod modClrScheme chgLayout">
        <pc:chgData name="Lidja Santos" userId="417b4e86dbc7a04e" providerId="Windows Live" clId="Web-{B1AA9DD5-F5B2-4C12-87D3-C06073D2EF3A}" dt="2020-01-16T15:17:37.901" v="994"/>
        <pc:sldMkLst>
          <pc:docMk/>
          <pc:sldMk cId="1542319838" sldId="365"/>
        </pc:sldMkLst>
        <pc:spChg chg="mod ord">
          <ac:chgData name="Lidja Santos" userId="417b4e86dbc7a04e" providerId="Windows Live" clId="Web-{B1AA9DD5-F5B2-4C12-87D3-C06073D2EF3A}" dt="2020-01-16T15:17:37.901" v="994"/>
          <ac:spMkLst>
            <pc:docMk/>
            <pc:sldMk cId="1542319838" sldId="365"/>
            <ac:spMk id="8" creationId="{D9C5841B-7828-4FC0-976C-5D2B32187A69}"/>
          </ac:spMkLst>
        </pc:spChg>
        <pc:spChg chg="mod ord">
          <ac:chgData name="Lidja Santos" userId="417b4e86dbc7a04e" providerId="Windows Live" clId="Web-{B1AA9DD5-F5B2-4C12-87D3-C06073D2EF3A}" dt="2020-01-16T15:17:37.901" v="994"/>
          <ac:spMkLst>
            <pc:docMk/>
            <pc:sldMk cId="1542319838" sldId="365"/>
            <ac:spMk id="87042" creationId="{8F550B96-EF9F-498E-B4F1-B00DF6FD30FB}"/>
          </ac:spMkLst>
        </pc:spChg>
        <pc:graphicFrameChg chg="mod modGraphic">
          <ac:chgData name="Lidja Santos" userId="417b4e86dbc7a04e" providerId="Windows Live" clId="Web-{B1AA9DD5-F5B2-4C12-87D3-C06073D2EF3A}" dt="2020-01-16T14:47:53.525" v="521"/>
          <ac:graphicFrameMkLst>
            <pc:docMk/>
            <pc:sldMk cId="1542319838" sldId="365"/>
            <ac:graphicFrameMk id="7" creationId="{00000000-0000-0000-0000-000000000000}"/>
          </ac:graphicFrameMkLst>
        </pc:graphicFrameChg>
      </pc:sldChg>
      <pc:sldChg chg="modSp mod modClrScheme chgLayout">
        <pc:chgData name="Lidja Santos" userId="417b4e86dbc7a04e" providerId="Windows Live" clId="Web-{B1AA9DD5-F5B2-4C12-87D3-C06073D2EF3A}" dt="2020-01-16T15:17:37.901" v="994"/>
        <pc:sldMkLst>
          <pc:docMk/>
          <pc:sldMk cId="3547724341" sldId="366"/>
        </pc:sldMkLst>
        <pc:spChg chg="mod ord">
          <ac:chgData name="Lidja Santos" userId="417b4e86dbc7a04e" providerId="Windows Live" clId="Web-{B1AA9DD5-F5B2-4C12-87D3-C06073D2EF3A}" dt="2020-01-16T15:17:37.901" v="994"/>
          <ac:spMkLst>
            <pc:docMk/>
            <pc:sldMk cId="3547724341" sldId="366"/>
            <ac:spMk id="8" creationId="{D9C5841B-7828-4FC0-976C-5D2B32187A69}"/>
          </ac:spMkLst>
        </pc:spChg>
        <pc:spChg chg="mod ord">
          <ac:chgData name="Lidja Santos" userId="417b4e86dbc7a04e" providerId="Windows Live" clId="Web-{B1AA9DD5-F5B2-4C12-87D3-C06073D2EF3A}" dt="2020-01-16T15:17:37.901" v="994"/>
          <ac:spMkLst>
            <pc:docMk/>
            <pc:sldMk cId="3547724341" sldId="366"/>
            <ac:spMk id="87042" creationId="{8F550B96-EF9F-498E-B4F1-B00DF6FD30FB}"/>
          </ac:spMkLst>
        </pc:spChg>
        <pc:graphicFrameChg chg="mod modGraphic">
          <ac:chgData name="Lidja Santos" userId="417b4e86dbc7a04e" providerId="Windows Live" clId="Web-{B1AA9DD5-F5B2-4C12-87D3-C06073D2EF3A}" dt="2020-01-16T14:48:11.119" v="551"/>
          <ac:graphicFrameMkLst>
            <pc:docMk/>
            <pc:sldMk cId="3547724341" sldId="366"/>
            <ac:graphicFrameMk id="7" creationId="{00000000-0000-0000-0000-000000000000}"/>
          </ac:graphicFrameMkLst>
        </pc:graphicFrameChg>
      </pc:sldChg>
      <pc:sldChg chg="modSp mod modClrScheme chgLayout">
        <pc:chgData name="Lidja Santos" userId="417b4e86dbc7a04e" providerId="Windows Live" clId="Web-{B1AA9DD5-F5B2-4C12-87D3-C06073D2EF3A}" dt="2020-01-16T15:17:37.901" v="994"/>
        <pc:sldMkLst>
          <pc:docMk/>
          <pc:sldMk cId="3292314549" sldId="367"/>
        </pc:sldMkLst>
        <pc:spChg chg="mod ord">
          <ac:chgData name="Lidja Santos" userId="417b4e86dbc7a04e" providerId="Windows Live" clId="Web-{B1AA9DD5-F5B2-4C12-87D3-C06073D2EF3A}" dt="2020-01-16T15:17:37.901" v="994"/>
          <ac:spMkLst>
            <pc:docMk/>
            <pc:sldMk cId="3292314549" sldId="367"/>
            <ac:spMk id="8" creationId="{D9C5841B-7828-4FC0-976C-5D2B32187A69}"/>
          </ac:spMkLst>
        </pc:spChg>
        <pc:spChg chg="mod ord">
          <ac:chgData name="Lidja Santos" userId="417b4e86dbc7a04e" providerId="Windows Live" clId="Web-{B1AA9DD5-F5B2-4C12-87D3-C06073D2EF3A}" dt="2020-01-16T15:17:37.901" v="994"/>
          <ac:spMkLst>
            <pc:docMk/>
            <pc:sldMk cId="3292314549" sldId="367"/>
            <ac:spMk id="87042" creationId="{8F550B96-EF9F-498E-B4F1-B00DF6FD30FB}"/>
          </ac:spMkLst>
        </pc:spChg>
        <pc:graphicFrameChg chg="mod modGraphic">
          <ac:chgData name="Lidja Santos" userId="417b4e86dbc7a04e" providerId="Windows Live" clId="Web-{B1AA9DD5-F5B2-4C12-87D3-C06073D2EF3A}" dt="2020-01-16T14:48:31.384" v="579"/>
          <ac:graphicFrameMkLst>
            <pc:docMk/>
            <pc:sldMk cId="3292314549" sldId="367"/>
            <ac:graphicFrameMk id="7" creationId="{00000000-0000-0000-0000-000000000000}"/>
          </ac:graphicFrameMkLst>
        </pc:graphicFrameChg>
      </pc:sldChg>
      <pc:sldChg chg="modSp mod modClrScheme chgLayout">
        <pc:chgData name="Lidja Santos" userId="417b4e86dbc7a04e" providerId="Windows Live" clId="Web-{B1AA9DD5-F5B2-4C12-87D3-C06073D2EF3A}" dt="2020-01-16T15:17:37.901" v="994"/>
        <pc:sldMkLst>
          <pc:docMk/>
          <pc:sldMk cId="1936921215" sldId="368"/>
        </pc:sldMkLst>
        <pc:spChg chg="mod ord">
          <ac:chgData name="Lidja Santos" userId="417b4e86dbc7a04e" providerId="Windows Live" clId="Web-{B1AA9DD5-F5B2-4C12-87D3-C06073D2EF3A}" dt="2020-01-16T15:17:37.901" v="994"/>
          <ac:spMkLst>
            <pc:docMk/>
            <pc:sldMk cId="1936921215" sldId="368"/>
            <ac:spMk id="8" creationId="{D9C5841B-7828-4FC0-976C-5D2B32187A69}"/>
          </ac:spMkLst>
        </pc:spChg>
        <pc:spChg chg="mod ord">
          <ac:chgData name="Lidja Santos" userId="417b4e86dbc7a04e" providerId="Windows Live" clId="Web-{B1AA9DD5-F5B2-4C12-87D3-C06073D2EF3A}" dt="2020-01-16T15:17:37.901" v="994"/>
          <ac:spMkLst>
            <pc:docMk/>
            <pc:sldMk cId="1936921215" sldId="368"/>
            <ac:spMk id="87042" creationId="{8F550B96-EF9F-498E-B4F1-B00DF6FD30FB}"/>
          </ac:spMkLst>
        </pc:spChg>
        <pc:graphicFrameChg chg="mod modGraphic">
          <ac:chgData name="Lidja Santos" userId="417b4e86dbc7a04e" providerId="Windows Live" clId="Web-{B1AA9DD5-F5B2-4C12-87D3-C06073D2EF3A}" dt="2020-01-16T14:49:30.915" v="613"/>
          <ac:graphicFrameMkLst>
            <pc:docMk/>
            <pc:sldMk cId="1936921215" sldId="368"/>
            <ac:graphicFrameMk id="6" creationId="{00000000-0000-0000-0000-000000000000}"/>
          </ac:graphicFrameMkLst>
        </pc:graphicFrameChg>
      </pc:sldChg>
      <pc:sldChg chg="modSp mod modClrScheme chgLayout">
        <pc:chgData name="Lidja Santos" userId="417b4e86dbc7a04e" providerId="Windows Live" clId="Web-{B1AA9DD5-F5B2-4C12-87D3-C06073D2EF3A}" dt="2020-01-16T15:17:37.901" v="994"/>
        <pc:sldMkLst>
          <pc:docMk/>
          <pc:sldMk cId="3382265329" sldId="369"/>
        </pc:sldMkLst>
        <pc:spChg chg="mod ord">
          <ac:chgData name="Lidja Santos" userId="417b4e86dbc7a04e" providerId="Windows Live" clId="Web-{B1AA9DD5-F5B2-4C12-87D3-C06073D2EF3A}" dt="2020-01-16T15:17:37.901" v="994"/>
          <ac:spMkLst>
            <pc:docMk/>
            <pc:sldMk cId="3382265329" sldId="369"/>
            <ac:spMk id="8" creationId="{D9C5841B-7828-4FC0-976C-5D2B32187A69}"/>
          </ac:spMkLst>
        </pc:spChg>
        <pc:spChg chg="mod ord">
          <ac:chgData name="Lidja Santos" userId="417b4e86dbc7a04e" providerId="Windows Live" clId="Web-{B1AA9DD5-F5B2-4C12-87D3-C06073D2EF3A}" dt="2020-01-16T15:17:37.901" v="994"/>
          <ac:spMkLst>
            <pc:docMk/>
            <pc:sldMk cId="3382265329" sldId="369"/>
            <ac:spMk id="87042" creationId="{8F550B96-EF9F-498E-B4F1-B00DF6FD30FB}"/>
          </ac:spMkLst>
        </pc:spChg>
        <pc:graphicFrameChg chg="mod modGraphic">
          <ac:chgData name="Lidja Santos" userId="417b4e86dbc7a04e" providerId="Windows Live" clId="Web-{B1AA9DD5-F5B2-4C12-87D3-C06073D2EF3A}" dt="2020-01-16T14:49:52.353" v="630"/>
          <ac:graphicFrameMkLst>
            <pc:docMk/>
            <pc:sldMk cId="3382265329" sldId="369"/>
            <ac:graphicFrameMk id="7" creationId="{00000000-0000-0000-0000-000000000000}"/>
          </ac:graphicFrameMkLst>
        </pc:graphicFrameChg>
      </pc:sldChg>
      <pc:sldChg chg="modSp mod modClrScheme chgLayout">
        <pc:chgData name="Lidja Santos" userId="417b4e86dbc7a04e" providerId="Windows Live" clId="Web-{B1AA9DD5-F5B2-4C12-87D3-C06073D2EF3A}" dt="2020-01-16T15:17:37.901" v="994"/>
        <pc:sldMkLst>
          <pc:docMk/>
          <pc:sldMk cId="3840810431" sldId="370"/>
        </pc:sldMkLst>
        <pc:spChg chg="mod ord">
          <ac:chgData name="Lidja Santos" userId="417b4e86dbc7a04e" providerId="Windows Live" clId="Web-{B1AA9DD5-F5B2-4C12-87D3-C06073D2EF3A}" dt="2020-01-16T15:17:37.901" v="994"/>
          <ac:spMkLst>
            <pc:docMk/>
            <pc:sldMk cId="3840810431" sldId="370"/>
            <ac:spMk id="8" creationId="{D9C5841B-7828-4FC0-976C-5D2B32187A69}"/>
          </ac:spMkLst>
        </pc:spChg>
        <pc:spChg chg="mod ord">
          <ac:chgData name="Lidja Santos" userId="417b4e86dbc7a04e" providerId="Windows Live" clId="Web-{B1AA9DD5-F5B2-4C12-87D3-C06073D2EF3A}" dt="2020-01-16T15:17:37.901" v="994"/>
          <ac:spMkLst>
            <pc:docMk/>
            <pc:sldMk cId="3840810431" sldId="370"/>
            <ac:spMk id="87042" creationId="{8F550B96-EF9F-498E-B4F1-B00DF6FD30FB}"/>
          </ac:spMkLst>
        </pc:spChg>
        <pc:graphicFrameChg chg="mod modGraphic">
          <ac:chgData name="Lidja Santos" userId="417b4e86dbc7a04e" providerId="Windows Live" clId="Web-{B1AA9DD5-F5B2-4C12-87D3-C06073D2EF3A}" dt="2020-01-16T14:50:23.353" v="684"/>
          <ac:graphicFrameMkLst>
            <pc:docMk/>
            <pc:sldMk cId="3840810431" sldId="370"/>
            <ac:graphicFrameMk id="6" creationId="{00000000-0000-0000-0000-000000000000}"/>
          </ac:graphicFrameMkLst>
        </pc:graphicFrameChg>
        <pc:graphicFrameChg chg="mod modGraphic">
          <ac:chgData name="Lidja Santos" userId="417b4e86dbc7a04e" providerId="Windows Live" clId="Web-{B1AA9DD5-F5B2-4C12-87D3-C06073D2EF3A}" dt="2020-01-16T14:50:28.587" v="709"/>
          <ac:graphicFrameMkLst>
            <pc:docMk/>
            <pc:sldMk cId="3840810431" sldId="370"/>
            <ac:graphicFrameMk id="9" creationId="{00000000-0000-0000-0000-000000000000}"/>
          </ac:graphicFrameMkLst>
        </pc:graphicFrameChg>
      </pc:sldChg>
      <pc:sldChg chg="modSp mod modClrScheme chgLayout">
        <pc:chgData name="Lidja Santos" userId="417b4e86dbc7a04e" providerId="Windows Live" clId="Web-{B1AA9DD5-F5B2-4C12-87D3-C06073D2EF3A}" dt="2020-01-16T15:17:37.901" v="994"/>
        <pc:sldMkLst>
          <pc:docMk/>
          <pc:sldMk cId="770249557" sldId="371"/>
        </pc:sldMkLst>
        <pc:spChg chg="mod ord">
          <ac:chgData name="Lidja Santos" userId="417b4e86dbc7a04e" providerId="Windows Live" clId="Web-{B1AA9DD5-F5B2-4C12-87D3-C06073D2EF3A}" dt="2020-01-16T15:17:37.901" v="994"/>
          <ac:spMkLst>
            <pc:docMk/>
            <pc:sldMk cId="770249557" sldId="371"/>
            <ac:spMk id="8" creationId="{D9C5841B-7828-4FC0-976C-5D2B32187A69}"/>
          </ac:spMkLst>
        </pc:spChg>
        <pc:spChg chg="mod ord">
          <ac:chgData name="Lidja Santos" userId="417b4e86dbc7a04e" providerId="Windows Live" clId="Web-{B1AA9DD5-F5B2-4C12-87D3-C06073D2EF3A}" dt="2020-01-16T15:17:37.901" v="994"/>
          <ac:spMkLst>
            <pc:docMk/>
            <pc:sldMk cId="770249557" sldId="371"/>
            <ac:spMk id="87042" creationId="{8F550B96-EF9F-498E-B4F1-B00DF6FD30FB}"/>
          </ac:spMkLst>
        </pc:spChg>
        <pc:graphicFrameChg chg="mod modGraphic">
          <ac:chgData name="Lidja Santos" userId="417b4e86dbc7a04e" providerId="Windows Live" clId="Web-{B1AA9DD5-F5B2-4C12-87D3-C06073D2EF3A}" dt="2020-01-16T14:50:04.509" v="650"/>
          <ac:graphicFrameMkLst>
            <pc:docMk/>
            <pc:sldMk cId="770249557" sldId="371"/>
            <ac:graphicFrameMk id="7" creationId="{00000000-0000-0000-0000-000000000000}"/>
          </ac:graphicFrameMkLst>
        </pc:graphicFrameChg>
      </pc:sldChg>
      <pc:sldChg chg="modSp mod modClrScheme chgLayout">
        <pc:chgData name="Lidja Santos" userId="417b4e86dbc7a04e" providerId="Windows Live" clId="Web-{B1AA9DD5-F5B2-4C12-87D3-C06073D2EF3A}" dt="2020-01-16T15:17:37.901" v="994"/>
        <pc:sldMkLst>
          <pc:docMk/>
          <pc:sldMk cId="1842032873" sldId="372"/>
        </pc:sldMkLst>
        <pc:spChg chg="mod ord">
          <ac:chgData name="Lidja Santos" userId="417b4e86dbc7a04e" providerId="Windows Live" clId="Web-{B1AA9DD5-F5B2-4C12-87D3-C06073D2EF3A}" dt="2020-01-16T15:17:37.901" v="994"/>
          <ac:spMkLst>
            <pc:docMk/>
            <pc:sldMk cId="1842032873" sldId="372"/>
            <ac:spMk id="8" creationId="{D9C5841B-7828-4FC0-976C-5D2B32187A69}"/>
          </ac:spMkLst>
        </pc:spChg>
        <pc:spChg chg="mod ord">
          <ac:chgData name="Lidja Santos" userId="417b4e86dbc7a04e" providerId="Windows Live" clId="Web-{B1AA9DD5-F5B2-4C12-87D3-C06073D2EF3A}" dt="2020-01-16T15:17:37.901" v="994"/>
          <ac:spMkLst>
            <pc:docMk/>
            <pc:sldMk cId="1842032873" sldId="372"/>
            <ac:spMk id="87042" creationId="{8F550B96-EF9F-498E-B4F1-B00DF6FD30FB}"/>
          </ac:spMkLst>
        </pc:spChg>
        <pc:graphicFrameChg chg="mod modGraphic">
          <ac:chgData name="Lidja Santos" userId="417b4e86dbc7a04e" providerId="Windows Live" clId="Web-{B1AA9DD5-F5B2-4C12-87D3-C06073D2EF3A}" dt="2020-01-16T14:50:44.634" v="763"/>
          <ac:graphicFrameMkLst>
            <pc:docMk/>
            <pc:sldMk cId="1842032873" sldId="372"/>
            <ac:graphicFrameMk id="6" creationId="{00000000-0000-0000-0000-000000000000}"/>
          </ac:graphicFrameMkLst>
        </pc:graphicFrameChg>
      </pc:sldChg>
      <pc:sldChg chg="modSp del mod modClrScheme chgLayout">
        <pc:chgData name="Lidja Santos" userId="417b4e86dbc7a04e" providerId="Windows Live" clId="Web-{B1AA9DD5-F5B2-4C12-87D3-C06073D2EF3A}" dt="2020-01-16T15:18:31.979" v="997"/>
        <pc:sldMkLst>
          <pc:docMk/>
          <pc:sldMk cId="3168200402" sldId="373"/>
        </pc:sldMkLst>
        <pc:spChg chg="mod ord">
          <ac:chgData name="Lidja Santos" userId="417b4e86dbc7a04e" providerId="Windows Live" clId="Web-{B1AA9DD5-F5B2-4C12-87D3-C06073D2EF3A}" dt="2020-01-16T15:17:37.901" v="994"/>
          <ac:spMkLst>
            <pc:docMk/>
            <pc:sldMk cId="3168200402" sldId="373"/>
            <ac:spMk id="7" creationId="{69FA6C66-A0D8-4FCE-94AA-E5FFE828D3F3}"/>
          </ac:spMkLst>
        </pc:spChg>
        <pc:spChg chg="mod ord">
          <ac:chgData name="Lidja Santos" userId="417b4e86dbc7a04e" providerId="Windows Live" clId="Web-{B1AA9DD5-F5B2-4C12-87D3-C06073D2EF3A}" dt="2020-01-16T15:17:37.901" v="994"/>
          <ac:spMkLst>
            <pc:docMk/>
            <pc:sldMk cId="3168200402" sldId="373"/>
            <ac:spMk id="89090" creationId="{56FD0C10-2D4F-479F-9421-B6FEB27C3CAD}"/>
          </ac:spMkLst>
        </pc:spChg>
      </pc:sldChg>
      <pc:sldChg chg="addSp delSp modSp mod modClrScheme chgLayout">
        <pc:chgData name="Lidja Santos" userId="417b4e86dbc7a04e" providerId="Windows Live" clId="Web-{B1AA9DD5-F5B2-4C12-87D3-C06073D2EF3A}" dt="2020-01-16T15:17:37.901" v="994"/>
        <pc:sldMkLst>
          <pc:docMk/>
          <pc:sldMk cId="15270594" sldId="374"/>
        </pc:sldMkLst>
        <pc:spChg chg="mod ord">
          <ac:chgData name="Lidja Santos" userId="417b4e86dbc7a04e" providerId="Windows Live" clId="Web-{B1AA9DD5-F5B2-4C12-87D3-C06073D2EF3A}" dt="2020-01-16T15:17:37.901" v="994"/>
          <ac:spMkLst>
            <pc:docMk/>
            <pc:sldMk cId="15270594" sldId="374"/>
            <ac:spMk id="8" creationId="{D9C5841B-7828-4FC0-976C-5D2B32187A69}"/>
          </ac:spMkLst>
        </pc:spChg>
        <pc:spChg chg="mod ord">
          <ac:chgData name="Lidja Santos" userId="417b4e86dbc7a04e" providerId="Windows Live" clId="Web-{B1AA9DD5-F5B2-4C12-87D3-C06073D2EF3A}" dt="2020-01-16T15:17:37.901" v="994"/>
          <ac:spMkLst>
            <pc:docMk/>
            <pc:sldMk cId="15270594" sldId="374"/>
            <ac:spMk id="87042" creationId="{8F550B96-EF9F-498E-B4F1-B00DF6FD30FB}"/>
          </ac:spMkLst>
        </pc:spChg>
        <pc:graphicFrameChg chg="add del">
          <ac:chgData name="Lidja Santos" userId="417b4e86dbc7a04e" providerId="Windows Live" clId="Web-{B1AA9DD5-F5B2-4C12-87D3-C06073D2EF3A}" dt="2020-01-16T14:51:15.508" v="769"/>
          <ac:graphicFrameMkLst>
            <pc:docMk/>
            <pc:sldMk cId="15270594" sldId="374"/>
            <ac:graphicFrameMk id="2" creationId="{D93375FC-DC8C-44A7-86E5-569A90820F30}"/>
          </ac:graphicFrameMkLst>
        </pc:graphicFrameChg>
        <pc:graphicFrameChg chg="mod modGraphic">
          <ac:chgData name="Lidja Santos" userId="417b4e86dbc7a04e" providerId="Windows Live" clId="Web-{B1AA9DD5-F5B2-4C12-87D3-C06073D2EF3A}" dt="2020-01-16T14:52:12.727" v="882"/>
          <ac:graphicFrameMkLst>
            <pc:docMk/>
            <pc:sldMk cId="15270594" sldId="374"/>
            <ac:graphicFrameMk id="6" creationId="{00000000-0000-0000-0000-000000000000}"/>
          </ac:graphicFrameMkLst>
        </pc:graphicFrameChg>
        <pc:graphicFrameChg chg="add mod modGraphic">
          <ac:chgData name="Lidja Santos" userId="417b4e86dbc7a04e" providerId="Windows Live" clId="Web-{B1AA9DD5-F5B2-4C12-87D3-C06073D2EF3A}" dt="2020-01-16T14:52:20.024" v="884"/>
          <ac:graphicFrameMkLst>
            <pc:docMk/>
            <pc:sldMk cId="15270594" sldId="374"/>
            <ac:graphicFrameMk id="9" creationId="{B63C4ADC-7511-47CE-A2DC-DDF2D6AD5CA3}"/>
          </ac:graphicFrameMkLst>
        </pc:graphicFrameChg>
        <pc:picChg chg="add del">
          <ac:chgData name="Lidja Santos" userId="417b4e86dbc7a04e" providerId="Windows Live" clId="Web-{B1AA9DD5-F5B2-4C12-87D3-C06073D2EF3A}" dt="2020-01-16T14:51:17.071" v="770"/>
          <ac:picMkLst>
            <pc:docMk/>
            <pc:sldMk cId="15270594" sldId="374"/>
            <ac:picMk id="15" creationId="{3D3081FD-AC4D-4E15-B5CB-8B740F01BBF5}"/>
          </ac:picMkLst>
        </pc:picChg>
      </pc:sldChg>
      <pc:sldChg chg="modSp mod modClrScheme chgLayout">
        <pc:chgData name="Lidja Santos" userId="417b4e86dbc7a04e" providerId="Windows Live" clId="Web-{B1AA9DD5-F5B2-4C12-87D3-C06073D2EF3A}" dt="2020-01-16T15:17:37.901" v="994"/>
        <pc:sldMkLst>
          <pc:docMk/>
          <pc:sldMk cId="688537895" sldId="375"/>
        </pc:sldMkLst>
        <pc:spChg chg="mod ord">
          <ac:chgData name="Lidja Santos" userId="417b4e86dbc7a04e" providerId="Windows Live" clId="Web-{B1AA9DD5-F5B2-4C12-87D3-C06073D2EF3A}" dt="2020-01-16T15:17:37.901" v="994"/>
          <ac:spMkLst>
            <pc:docMk/>
            <pc:sldMk cId="688537895" sldId="375"/>
            <ac:spMk id="8" creationId="{D9C5841B-7828-4FC0-976C-5D2B32187A69}"/>
          </ac:spMkLst>
        </pc:spChg>
        <pc:spChg chg="mod ord">
          <ac:chgData name="Lidja Santos" userId="417b4e86dbc7a04e" providerId="Windows Live" clId="Web-{B1AA9DD5-F5B2-4C12-87D3-C06073D2EF3A}" dt="2020-01-16T15:17:37.901" v="994"/>
          <ac:spMkLst>
            <pc:docMk/>
            <pc:sldMk cId="688537895" sldId="375"/>
            <ac:spMk id="87042" creationId="{8F550B96-EF9F-498E-B4F1-B00DF6FD30FB}"/>
          </ac:spMkLst>
        </pc:spChg>
        <pc:graphicFrameChg chg="mod modGraphic">
          <ac:chgData name="Lidja Santos" userId="417b4e86dbc7a04e" providerId="Windows Live" clId="Web-{B1AA9DD5-F5B2-4C12-87D3-C06073D2EF3A}" dt="2020-01-16T15:17:24.026" v="992"/>
          <ac:graphicFrameMkLst>
            <pc:docMk/>
            <pc:sldMk cId="688537895" sldId="375"/>
            <ac:graphicFrameMk id="5" creationId="{065CDC6A-B5C0-4BC0-9121-177A9B48714D}"/>
          </ac:graphicFrameMkLst>
        </pc:graphicFrameChg>
      </pc:sldChg>
      <pc:sldChg chg="modSp mod modClrScheme chgLayout">
        <pc:chgData name="Lidja Santos" userId="417b4e86dbc7a04e" providerId="Windows Live" clId="Web-{B1AA9DD5-F5B2-4C12-87D3-C06073D2EF3A}" dt="2020-01-16T15:17:37.901" v="994"/>
        <pc:sldMkLst>
          <pc:docMk/>
          <pc:sldMk cId="1567118774" sldId="376"/>
        </pc:sldMkLst>
        <pc:spChg chg="mod ord">
          <ac:chgData name="Lidja Santos" userId="417b4e86dbc7a04e" providerId="Windows Live" clId="Web-{B1AA9DD5-F5B2-4C12-87D3-C06073D2EF3A}" dt="2020-01-16T15:17:37.901" v="994"/>
          <ac:spMkLst>
            <pc:docMk/>
            <pc:sldMk cId="1567118774" sldId="376"/>
            <ac:spMk id="8" creationId="{D9C5841B-7828-4FC0-976C-5D2B32187A69}"/>
          </ac:spMkLst>
        </pc:spChg>
        <pc:spChg chg="mod ord">
          <ac:chgData name="Lidja Santos" userId="417b4e86dbc7a04e" providerId="Windows Live" clId="Web-{B1AA9DD5-F5B2-4C12-87D3-C06073D2EF3A}" dt="2020-01-16T15:17:37.901" v="994"/>
          <ac:spMkLst>
            <pc:docMk/>
            <pc:sldMk cId="1567118774" sldId="376"/>
            <ac:spMk id="87042" creationId="{8F550B96-EF9F-498E-B4F1-B00DF6FD30FB}"/>
          </ac:spMkLst>
        </pc:spChg>
        <pc:spChg chg="mod">
          <ac:chgData name="Lidja Santos" userId="417b4e86dbc7a04e" providerId="Windows Live" clId="Web-{B1AA9DD5-F5B2-4C12-87D3-C06073D2EF3A}" dt="2020-01-16T15:16:29.761" v="950" actId="1076"/>
          <ac:spMkLst>
            <pc:docMk/>
            <pc:sldMk cId="1567118774" sldId="376"/>
            <ac:spMk id="87066" creationId="{AC77C531-B908-4CA4-A05A-CAA3B15FCF40}"/>
          </ac:spMkLst>
        </pc:spChg>
        <pc:graphicFrameChg chg="mod modGraphic">
          <ac:chgData name="Lidja Santos" userId="417b4e86dbc7a04e" providerId="Windows Live" clId="Web-{B1AA9DD5-F5B2-4C12-87D3-C06073D2EF3A}" dt="2020-01-16T15:17:19.479" v="991"/>
          <ac:graphicFrameMkLst>
            <pc:docMk/>
            <pc:sldMk cId="1567118774" sldId="376"/>
            <ac:graphicFrameMk id="5" creationId="{065CDC6A-B5C0-4BC0-9121-177A9B48714D}"/>
          </ac:graphicFrameMkLst>
        </pc:graphicFrameChg>
      </pc:sldChg>
      <pc:sldChg chg="modSp del mod modClrScheme chgLayout">
        <pc:chgData name="Lidja Santos" userId="417b4e86dbc7a04e" providerId="Windows Live" clId="Web-{B1AA9DD5-F5B2-4C12-87D3-C06073D2EF3A}" dt="2020-01-16T15:18:24.572" v="995"/>
        <pc:sldMkLst>
          <pc:docMk/>
          <pc:sldMk cId="2370939864" sldId="377"/>
        </pc:sldMkLst>
        <pc:spChg chg="mod ord">
          <ac:chgData name="Lidja Santos" userId="417b4e86dbc7a04e" providerId="Windows Live" clId="Web-{B1AA9DD5-F5B2-4C12-87D3-C06073D2EF3A}" dt="2020-01-16T15:17:37.901" v="994"/>
          <ac:spMkLst>
            <pc:docMk/>
            <pc:sldMk cId="2370939864" sldId="377"/>
            <ac:spMk id="8" creationId="{D9C5841B-7828-4FC0-976C-5D2B32187A69}"/>
          </ac:spMkLst>
        </pc:spChg>
        <pc:spChg chg="mod ord">
          <ac:chgData name="Lidja Santos" userId="417b4e86dbc7a04e" providerId="Windows Live" clId="Web-{B1AA9DD5-F5B2-4C12-87D3-C06073D2EF3A}" dt="2020-01-16T15:17:37.901" v="994"/>
          <ac:spMkLst>
            <pc:docMk/>
            <pc:sldMk cId="2370939864" sldId="377"/>
            <ac:spMk id="87042" creationId="{8F550B96-EF9F-498E-B4F1-B00DF6FD30FB}"/>
          </ac:spMkLst>
        </pc:spChg>
      </pc:sldChg>
      <pc:sldChg chg="modSp mod modClrScheme chgLayout">
        <pc:chgData name="Lidja Santos" userId="417b4e86dbc7a04e" providerId="Windows Live" clId="Web-{B1AA9DD5-F5B2-4C12-87D3-C06073D2EF3A}" dt="2020-01-16T15:17:37.901" v="994"/>
        <pc:sldMkLst>
          <pc:docMk/>
          <pc:sldMk cId="2830591907" sldId="378"/>
        </pc:sldMkLst>
        <pc:spChg chg="mod ord">
          <ac:chgData name="Lidja Santos" userId="417b4e86dbc7a04e" providerId="Windows Live" clId="Web-{B1AA9DD5-F5B2-4C12-87D3-C06073D2EF3A}" dt="2020-01-16T15:17:37.901" v="994"/>
          <ac:spMkLst>
            <pc:docMk/>
            <pc:sldMk cId="2830591907" sldId="378"/>
            <ac:spMk id="7" creationId="{C445BC82-E886-4499-ABDD-96234E3F17EA}"/>
          </ac:spMkLst>
        </pc:spChg>
        <pc:spChg chg="mod">
          <ac:chgData name="Lidja Santos" userId="417b4e86dbc7a04e" providerId="Windows Live" clId="Web-{B1AA9DD5-F5B2-4C12-87D3-C06073D2EF3A}" dt="2020-01-16T14:32:25.967" v="20" actId="20577"/>
          <ac:spMkLst>
            <pc:docMk/>
            <pc:sldMk cId="2830591907" sldId="378"/>
            <ac:spMk id="48131" creationId="{75441667-D1BF-48EC-913C-FB5CFF2C5C9F}"/>
          </ac:spMkLst>
        </pc:spChg>
      </pc:sldChg>
      <pc:sldChg chg="modSp mod modClrScheme chgLayout">
        <pc:chgData name="Lidja Santos" userId="417b4e86dbc7a04e" providerId="Windows Live" clId="Web-{B1AA9DD5-F5B2-4C12-87D3-C06073D2EF3A}" dt="2020-01-16T15:17:37.901" v="994"/>
        <pc:sldMkLst>
          <pc:docMk/>
          <pc:sldMk cId="3558843375" sldId="379"/>
        </pc:sldMkLst>
        <pc:spChg chg="mod ord">
          <ac:chgData name="Lidja Santos" userId="417b4e86dbc7a04e" providerId="Windows Live" clId="Web-{B1AA9DD5-F5B2-4C12-87D3-C06073D2EF3A}" dt="2020-01-16T15:17:37.901" v="994"/>
          <ac:spMkLst>
            <pc:docMk/>
            <pc:sldMk cId="3558843375" sldId="379"/>
            <ac:spMk id="7" creationId="{C445BC82-E886-4499-ABDD-96234E3F17EA}"/>
          </ac:spMkLst>
        </pc:spChg>
        <pc:spChg chg="mod">
          <ac:chgData name="Lidja Santos" userId="417b4e86dbc7a04e" providerId="Windows Live" clId="Web-{B1AA9DD5-F5B2-4C12-87D3-C06073D2EF3A}" dt="2020-01-16T14:32:31.671" v="21" actId="20577"/>
          <ac:spMkLst>
            <pc:docMk/>
            <pc:sldMk cId="3558843375" sldId="379"/>
            <ac:spMk id="48131" creationId="{75441667-D1BF-48EC-913C-FB5CFF2C5C9F}"/>
          </ac:spMkLst>
        </pc:spChg>
      </pc:sldChg>
      <pc:sldChg chg="modSp add replId">
        <pc:chgData name="Lidja Santos" userId="417b4e86dbc7a04e" providerId="Windows Live" clId="Web-{B1AA9DD5-F5B2-4C12-87D3-C06073D2EF3A}" dt="2020-01-16T15:23:34.977" v="1264" actId="20577"/>
        <pc:sldMkLst>
          <pc:docMk/>
          <pc:sldMk cId="1550093963" sldId="380"/>
        </pc:sldMkLst>
        <pc:spChg chg="mod">
          <ac:chgData name="Lidja Santos" userId="417b4e86dbc7a04e" providerId="Windows Live" clId="Web-{B1AA9DD5-F5B2-4C12-87D3-C06073D2EF3A}" dt="2020-01-16T15:23:34.977" v="1264" actId="20577"/>
          <ac:spMkLst>
            <pc:docMk/>
            <pc:sldMk cId="1550093963" sldId="380"/>
            <ac:spMk id="96259" creationId="{490EAE0B-51EB-49F9-A6C9-23A96750B800}"/>
          </ac:spMkLst>
        </pc:spChg>
      </pc:sldChg>
      <pc:sldMasterChg chg="add del addSldLayout delSldLayout">
        <pc:chgData name="Lidja Santos" userId="417b4e86dbc7a04e" providerId="Windows Live" clId="Web-{B1AA9DD5-F5B2-4C12-87D3-C06073D2EF3A}" dt="2020-01-16T15:17:37.901" v="994"/>
        <pc:sldMasterMkLst>
          <pc:docMk/>
          <pc:sldMasterMk cId="0" sldId="2147483672"/>
        </pc:sldMasterMkLst>
        <pc:sldLayoutChg chg="add del">
          <pc:chgData name="Lidja Santos" userId="417b4e86dbc7a04e" providerId="Windows Live" clId="Web-{B1AA9DD5-F5B2-4C12-87D3-C06073D2EF3A}" dt="2020-01-16T15:17:37.901" v="994"/>
          <pc:sldLayoutMkLst>
            <pc:docMk/>
            <pc:sldMasterMk cId="0" sldId="2147483672"/>
            <pc:sldLayoutMk cId="3547854823" sldId="2147484362"/>
          </pc:sldLayoutMkLst>
        </pc:sldLayoutChg>
        <pc:sldLayoutChg chg="add del">
          <pc:chgData name="Lidja Santos" userId="417b4e86dbc7a04e" providerId="Windows Live" clId="Web-{B1AA9DD5-F5B2-4C12-87D3-C06073D2EF3A}" dt="2020-01-16T15:17:37.901" v="994"/>
          <pc:sldLayoutMkLst>
            <pc:docMk/>
            <pc:sldMasterMk cId="0" sldId="2147483672"/>
            <pc:sldLayoutMk cId="581865980" sldId="2147484363"/>
          </pc:sldLayoutMkLst>
        </pc:sldLayoutChg>
        <pc:sldLayoutChg chg="add del">
          <pc:chgData name="Lidja Santos" userId="417b4e86dbc7a04e" providerId="Windows Live" clId="Web-{B1AA9DD5-F5B2-4C12-87D3-C06073D2EF3A}" dt="2020-01-16T15:17:37.901" v="994"/>
          <pc:sldLayoutMkLst>
            <pc:docMk/>
            <pc:sldMasterMk cId="0" sldId="2147483672"/>
            <pc:sldLayoutMk cId="2232499330" sldId="2147484364"/>
          </pc:sldLayoutMkLst>
        </pc:sldLayoutChg>
        <pc:sldLayoutChg chg="add del">
          <pc:chgData name="Lidja Santos" userId="417b4e86dbc7a04e" providerId="Windows Live" clId="Web-{B1AA9DD5-F5B2-4C12-87D3-C06073D2EF3A}" dt="2020-01-16T15:17:37.901" v="994"/>
          <pc:sldLayoutMkLst>
            <pc:docMk/>
            <pc:sldMasterMk cId="0" sldId="2147483672"/>
            <pc:sldLayoutMk cId="2501389590" sldId="2147484365"/>
          </pc:sldLayoutMkLst>
        </pc:sldLayoutChg>
        <pc:sldLayoutChg chg="add del">
          <pc:chgData name="Lidja Santos" userId="417b4e86dbc7a04e" providerId="Windows Live" clId="Web-{B1AA9DD5-F5B2-4C12-87D3-C06073D2EF3A}" dt="2020-01-16T15:17:37.901" v="994"/>
          <pc:sldLayoutMkLst>
            <pc:docMk/>
            <pc:sldMasterMk cId="0" sldId="2147483672"/>
            <pc:sldLayoutMk cId="1648091536" sldId="2147484366"/>
          </pc:sldLayoutMkLst>
        </pc:sldLayoutChg>
        <pc:sldLayoutChg chg="add del">
          <pc:chgData name="Lidja Santos" userId="417b4e86dbc7a04e" providerId="Windows Live" clId="Web-{B1AA9DD5-F5B2-4C12-87D3-C06073D2EF3A}" dt="2020-01-16T15:17:37.901" v="994"/>
          <pc:sldLayoutMkLst>
            <pc:docMk/>
            <pc:sldMasterMk cId="0" sldId="2147483672"/>
            <pc:sldLayoutMk cId="1470299937" sldId="2147484367"/>
          </pc:sldLayoutMkLst>
        </pc:sldLayoutChg>
        <pc:sldLayoutChg chg="add del">
          <pc:chgData name="Lidja Santos" userId="417b4e86dbc7a04e" providerId="Windows Live" clId="Web-{B1AA9DD5-F5B2-4C12-87D3-C06073D2EF3A}" dt="2020-01-16T15:17:37.901" v="994"/>
          <pc:sldLayoutMkLst>
            <pc:docMk/>
            <pc:sldMasterMk cId="0" sldId="2147483672"/>
            <pc:sldLayoutMk cId="819750005" sldId="2147484368"/>
          </pc:sldLayoutMkLst>
        </pc:sldLayoutChg>
        <pc:sldLayoutChg chg="add del">
          <pc:chgData name="Lidja Santos" userId="417b4e86dbc7a04e" providerId="Windows Live" clId="Web-{B1AA9DD5-F5B2-4C12-87D3-C06073D2EF3A}" dt="2020-01-16T15:17:37.901" v="994"/>
          <pc:sldLayoutMkLst>
            <pc:docMk/>
            <pc:sldMasterMk cId="0" sldId="2147483672"/>
            <pc:sldLayoutMk cId="671309925" sldId="2147484369"/>
          </pc:sldLayoutMkLst>
        </pc:sldLayoutChg>
        <pc:sldLayoutChg chg="add del">
          <pc:chgData name="Lidja Santos" userId="417b4e86dbc7a04e" providerId="Windows Live" clId="Web-{B1AA9DD5-F5B2-4C12-87D3-C06073D2EF3A}" dt="2020-01-16T15:17:37.901" v="994"/>
          <pc:sldLayoutMkLst>
            <pc:docMk/>
            <pc:sldMasterMk cId="0" sldId="2147483672"/>
            <pc:sldLayoutMk cId="4149115536" sldId="2147484370"/>
          </pc:sldLayoutMkLst>
        </pc:sldLayoutChg>
        <pc:sldLayoutChg chg="add del">
          <pc:chgData name="Lidja Santos" userId="417b4e86dbc7a04e" providerId="Windows Live" clId="Web-{B1AA9DD5-F5B2-4C12-87D3-C06073D2EF3A}" dt="2020-01-16T15:17:37.901" v="994"/>
          <pc:sldLayoutMkLst>
            <pc:docMk/>
            <pc:sldMasterMk cId="0" sldId="2147483672"/>
            <pc:sldLayoutMk cId="1529206082" sldId="2147484371"/>
          </pc:sldLayoutMkLst>
        </pc:sldLayoutChg>
        <pc:sldLayoutChg chg="add del">
          <pc:chgData name="Lidja Santos" userId="417b4e86dbc7a04e" providerId="Windows Live" clId="Web-{B1AA9DD5-F5B2-4C12-87D3-C06073D2EF3A}" dt="2020-01-16T15:17:37.901" v="994"/>
          <pc:sldLayoutMkLst>
            <pc:docMk/>
            <pc:sldMasterMk cId="0" sldId="2147483672"/>
            <pc:sldLayoutMk cId="3342427842" sldId="2147484372"/>
          </pc:sldLayoutMkLst>
        </pc:sldLayoutChg>
        <pc:sldLayoutChg chg="add del">
          <pc:chgData name="Lidja Santos" userId="417b4e86dbc7a04e" providerId="Windows Live" clId="Web-{B1AA9DD5-F5B2-4C12-87D3-C06073D2EF3A}" dt="2020-01-16T15:17:37.901" v="994"/>
          <pc:sldLayoutMkLst>
            <pc:docMk/>
            <pc:sldMasterMk cId="0" sldId="2147483672"/>
            <pc:sldLayoutMk cId="1594002392" sldId="2147484373"/>
          </pc:sldLayoutMkLst>
        </pc:sldLayoutChg>
        <pc:sldLayoutChg chg="add del">
          <pc:chgData name="Lidja Santos" userId="417b4e86dbc7a04e" providerId="Windows Live" clId="Web-{B1AA9DD5-F5B2-4C12-87D3-C06073D2EF3A}" dt="2020-01-16T15:17:37.901" v="994"/>
          <pc:sldLayoutMkLst>
            <pc:docMk/>
            <pc:sldMasterMk cId="0" sldId="2147483672"/>
            <pc:sldLayoutMk cId="2341995760" sldId="2147484374"/>
          </pc:sldLayoutMkLst>
        </pc:sldLayoutChg>
        <pc:sldLayoutChg chg="add del">
          <pc:chgData name="Lidja Santos" userId="417b4e86dbc7a04e" providerId="Windows Live" clId="Web-{B1AA9DD5-F5B2-4C12-87D3-C06073D2EF3A}" dt="2020-01-16T15:17:37.901" v="994"/>
          <pc:sldLayoutMkLst>
            <pc:docMk/>
            <pc:sldMasterMk cId="0" sldId="2147483672"/>
            <pc:sldLayoutMk cId="3083256274" sldId="2147484375"/>
          </pc:sldLayoutMkLst>
        </pc:sldLayoutChg>
        <pc:sldLayoutChg chg="add del">
          <pc:chgData name="Lidja Santos" userId="417b4e86dbc7a04e" providerId="Windows Live" clId="Web-{B1AA9DD5-F5B2-4C12-87D3-C06073D2EF3A}" dt="2020-01-16T15:17:37.901" v="994"/>
          <pc:sldLayoutMkLst>
            <pc:docMk/>
            <pc:sldMasterMk cId="0" sldId="2147483672"/>
            <pc:sldLayoutMk cId="3720900197" sldId="2147484376"/>
          </pc:sldLayoutMkLst>
        </pc:sldLayoutChg>
        <pc:sldLayoutChg chg="add del">
          <pc:chgData name="Lidja Santos" userId="417b4e86dbc7a04e" providerId="Windows Live" clId="Web-{B1AA9DD5-F5B2-4C12-87D3-C06073D2EF3A}" dt="2020-01-16T15:17:37.901" v="994"/>
          <pc:sldLayoutMkLst>
            <pc:docMk/>
            <pc:sldMasterMk cId="0" sldId="2147483672"/>
            <pc:sldLayoutMk cId="2620957616" sldId="2147484377"/>
          </pc:sldLayoutMkLst>
        </pc:sldLayoutChg>
        <pc:sldLayoutChg chg="add del">
          <pc:chgData name="Lidja Santos" userId="417b4e86dbc7a04e" providerId="Windows Live" clId="Web-{B1AA9DD5-F5B2-4C12-87D3-C06073D2EF3A}" dt="2020-01-16T15:17:37.901" v="994"/>
          <pc:sldLayoutMkLst>
            <pc:docMk/>
            <pc:sldMasterMk cId="0" sldId="2147483672"/>
            <pc:sldLayoutMk cId="2179551985" sldId="2147484378"/>
          </pc:sldLayoutMkLst>
        </pc:sldLayoutChg>
        <pc:sldLayoutChg chg="add del">
          <pc:chgData name="Lidja Santos" userId="417b4e86dbc7a04e" providerId="Windows Live" clId="Web-{B1AA9DD5-F5B2-4C12-87D3-C06073D2EF3A}" dt="2020-01-16T15:17:37.901" v="994"/>
          <pc:sldLayoutMkLst>
            <pc:docMk/>
            <pc:sldMasterMk cId="0" sldId="2147483672"/>
            <pc:sldLayoutMk cId="1666668922" sldId="2147484379"/>
          </pc:sldLayoutMkLst>
        </pc:sldLayoutChg>
        <pc:sldLayoutChg chg="add del">
          <pc:chgData name="Lidja Santos" userId="417b4e86dbc7a04e" providerId="Windows Live" clId="Web-{B1AA9DD5-F5B2-4C12-87D3-C06073D2EF3A}" dt="2020-01-16T15:17:37.901" v="994"/>
          <pc:sldLayoutMkLst>
            <pc:docMk/>
            <pc:sldMasterMk cId="0" sldId="2147483672"/>
            <pc:sldLayoutMk cId="1669273273" sldId="2147484380"/>
          </pc:sldLayoutMkLst>
        </pc:sldLayoutChg>
        <pc:sldLayoutChg chg="add del">
          <pc:chgData name="Lidja Santos" userId="417b4e86dbc7a04e" providerId="Windows Live" clId="Web-{B1AA9DD5-F5B2-4C12-87D3-C06073D2EF3A}" dt="2020-01-16T15:17:37.901" v="994"/>
          <pc:sldLayoutMkLst>
            <pc:docMk/>
            <pc:sldMasterMk cId="0" sldId="2147483672"/>
            <pc:sldLayoutMk cId="3737501389" sldId="2147484384"/>
          </pc:sldLayoutMkLst>
        </pc:sldLayoutChg>
        <pc:sldLayoutChg chg="add del">
          <pc:chgData name="Lidja Santos" userId="417b4e86dbc7a04e" providerId="Windows Live" clId="Web-{B1AA9DD5-F5B2-4C12-87D3-C06073D2EF3A}" dt="2020-01-16T15:17:37.901" v="994"/>
          <pc:sldLayoutMkLst>
            <pc:docMk/>
            <pc:sldMasterMk cId="0" sldId="2147483672"/>
            <pc:sldLayoutMk cId="1875722970" sldId="2147484385"/>
          </pc:sldLayoutMkLst>
        </pc:sldLayoutChg>
        <pc:sldLayoutChg chg="add del">
          <pc:chgData name="Lidja Santos" userId="417b4e86dbc7a04e" providerId="Windows Live" clId="Web-{B1AA9DD5-F5B2-4C12-87D3-C06073D2EF3A}" dt="2020-01-16T15:17:37.901" v="994"/>
          <pc:sldLayoutMkLst>
            <pc:docMk/>
            <pc:sldMasterMk cId="0" sldId="2147483672"/>
            <pc:sldLayoutMk cId="865341779" sldId="2147484386"/>
          </pc:sldLayoutMkLst>
        </pc:sldLayoutChg>
        <pc:sldLayoutChg chg="add del">
          <pc:chgData name="Lidja Santos" userId="417b4e86dbc7a04e" providerId="Windows Live" clId="Web-{B1AA9DD5-F5B2-4C12-87D3-C06073D2EF3A}" dt="2020-01-16T15:17:37.901" v="994"/>
          <pc:sldLayoutMkLst>
            <pc:docMk/>
            <pc:sldMasterMk cId="0" sldId="2147483672"/>
            <pc:sldLayoutMk cId="4252478490" sldId="2147484387"/>
          </pc:sldLayoutMkLst>
        </pc:sldLayoutChg>
        <pc:sldLayoutChg chg="add del">
          <pc:chgData name="Lidja Santos" userId="417b4e86dbc7a04e" providerId="Windows Live" clId="Web-{B1AA9DD5-F5B2-4C12-87D3-C06073D2EF3A}" dt="2020-01-16T15:17:37.901" v="994"/>
          <pc:sldLayoutMkLst>
            <pc:docMk/>
            <pc:sldMasterMk cId="0" sldId="2147483672"/>
            <pc:sldLayoutMk cId="2501414905" sldId="2147484388"/>
          </pc:sldLayoutMkLst>
        </pc:sldLayoutChg>
        <pc:sldLayoutChg chg="add del">
          <pc:chgData name="Lidja Santos" userId="417b4e86dbc7a04e" providerId="Windows Live" clId="Web-{B1AA9DD5-F5B2-4C12-87D3-C06073D2EF3A}" dt="2020-01-16T15:17:37.901" v="994"/>
          <pc:sldLayoutMkLst>
            <pc:docMk/>
            <pc:sldMasterMk cId="0" sldId="2147483672"/>
            <pc:sldLayoutMk cId="729983234" sldId="2147484389"/>
          </pc:sldLayoutMkLst>
        </pc:sldLayoutChg>
        <pc:sldLayoutChg chg="add del">
          <pc:chgData name="Lidja Santos" userId="417b4e86dbc7a04e" providerId="Windows Live" clId="Web-{B1AA9DD5-F5B2-4C12-87D3-C06073D2EF3A}" dt="2020-01-16T15:17:37.901" v="994"/>
          <pc:sldLayoutMkLst>
            <pc:docMk/>
            <pc:sldMasterMk cId="0" sldId="2147483672"/>
            <pc:sldLayoutMk cId="3633359619" sldId="2147484390"/>
          </pc:sldLayoutMkLst>
        </pc:sldLayoutChg>
        <pc:sldLayoutChg chg="add del">
          <pc:chgData name="Lidja Santos" userId="417b4e86dbc7a04e" providerId="Windows Live" clId="Web-{B1AA9DD5-F5B2-4C12-87D3-C06073D2EF3A}" dt="2020-01-16T15:17:37.901" v="994"/>
          <pc:sldLayoutMkLst>
            <pc:docMk/>
            <pc:sldMasterMk cId="0" sldId="2147483672"/>
            <pc:sldLayoutMk cId="742278165" sldId="2147484391"/>
          </pc:sldLayoutMkLst>
        </pc:sldLayoutChg>
        <pc:sldLayoutChg chg="add del">
          <pc:chgData name="Lidja Santos" userId="417b4e86dbc7a04e" providerId="Windows Live" clId="Web-{B1AA9DD5-F5B2-4C12-87D3-C06073D2EF3A}" dt="2020-01-16T15:17:37.901" v="994"/>
          <pc:sldLayoutMkLst>
            <pc:docMk/>
            <pc:sldMasterMk cId="0" sldId="2147483672"/>
            <pc:sldLayoutMk cId="2007549823" sldId="2147484392"/>
          </pc:sldLayoutMkLst>
        </pc:sldLayoutChg>
        <pc:sldLayoutChg chg="add del">
          <pc:chgData name="Lidja Santos" userId="417b4e86dbc7a04e" providerId="Windows Live" clId="Web-{B1AA9DD5-F5B2-4C12-87D3-C06073D2EF3A}" dt="2020-01-16T15:17:37.901" v="994"/>
          <pc:sldLayoutMkLst>
            <pc:docMk/>
            <pc:sldMasterMk cId="0" sldId="2147483672"/>
            <pc:sldLayoutMk cId="3824498622" sldId="2147484393"/>
          </pc:sldLayoutMkLst>
        </pc:sldLayoutChg>
        <pc:sldLayoutChg chg="add del">
          <pc:chgData name="Lidja Santos" userId="417b4e86dbc7a04e" providerId="Windows Live" clId="Web-{B1AA9DD5-F5B2-4C12-87D3-C06073D2EF3A}" dt="2020-01-16T15:17:37.901" v="994"/>
          <pc:sldLayoutMkLst>
            <pc:docMk/>
            <pc:sldMasterMk cId="0" sldId="2147483672"/>
            <pc:sldLayoutMk cId="3951717642" sldId="2147484394"/>
          </pc:sldLayoutMkLst>
        </pc:sldLayoutChg>
        <pc:sldLayoutChg chg="add del">
          <pc:chgData name="Lidja Santos" userId="417b4e86dbc7a04e" providerId="Windows Live" clId="Web-{B1AA9DD5-F5B2-4C12-87D3-C06073D2EF3A}" dt="2020-01-16T15:17:37.901" v="994"/>
          <pc:sldLayoutMkLst>
            <pc:docMk/>
            <pc:sldMasterMk cId="0" sldId="2147483672"/>
            <pc:sldLayoutMk cId="689584577" sldId="2147484395"/>
          </pc:sldLayoutMkLst>
        </pc:sldLayoutChg>
        <pc:sldLayoutChg chg="add del">
          <pc:chgData name="Lidja Santos" userId="417b4e86dbc7a04e" providerId="Windows Live" clId="Web-{B1AA9DD5-F5B2-4C12-87D3-C06073D2EF3A}" dt="2020-01-16T15:17:37.901" v="994"/>
          <pc:sldLayoutMkLst>
            <pc:docMk/>
            <pc:sldMasterMk cId="0" sldId="2147483672"/>
            <pc:sldLayoutMk cId="3965422173" sldId="2147484396"/>
          </pc:sldLayoutMkLst>
        </pc:sldLayoutChg>
        <pc:sldLayoutChg chg="add del">
          <pc:chgData name="Lidja Santos" userId="417b4e86dbc7a04e" providerId="Windows Live" clId="Web-{B1AA9DD5-F5B2-4C12-87D3-C06073D2EF3A}" dt="2020-01-16T15:17:37.901" v="994"/>
          <pc:sldLayoutMkLst>
            <pc:docMk/>
            <pc:sldMasterMk cId="0" sldId="2147483672"/>
            <pc:sldLayoutMk cId="3640685729" sldId="2147484397"/>
          </pc:sldLayoutMkLst>
        </pc:sldLayoutChg>
        <pc:sldLayoutChg chg="add del">
          <pc:chgData name="Lidja Santos" userId="417b4e86dbc7a04e" providerId="Windows Live" clId="Web-{B1AA9DD5-F5B2-4C12-87D3-C06073D2EF3A}" dt="2020-01-16T15:17:37.901" v="994"/>
          <pc:sldLayoutMkLst>
            <pc:docMk/>
            <pc:sldMasterMk cId="0" sldId="2147483672"/>
            <pc:sldLayoutMk cId="1914641270" sldId="2147484398"/>
          </pc:sldLayoutMkLst>
        </pc:sldLayoutChg>
        <pc:sldLayoutChg chg="add del">
          <pc:chgData name="Lidja Santos" userId="417b4e86dbc7a04e" providerId="Windows Live" clId="Web-{B1AA9DD5-F5B2-4C12-87D3-C06073D2EF3A}" dt="2020-01-16T15:17:37.901" v="994"/>
          <pc:sldLayoutMkLst>
            <pc:docMk/>
            <pc:sldMasterMk cId="0" sldId="2147483672"/>
            <pc:sldLayoutMk cId="2030583499" sldId="2147484399"/>
          </pc:sldLayoutMkLst>
        </pc:sldLayoutChg>
        <pc:sldLayoutChg chg="add del">
          <pc:chgData name="Lidja Santos" userId="417b4e86dbc7a04e" providerId="Windows Live" clId="Web-{B1AA9DD5-F5B2-4C12-87D3-C06073D2EF3A}" dt="2020-01-16T15:17:37.901" v="994"/>
          <pc:sldLayoutMkLst>
            <pc:docMk/>
            <pc:sldMasterMk cId="0" sldId="2147483672"/>
            <pc:sldLayoutMk cId="2258241561" sldId="2147484400"/>
          </pc:sldLayoutMkLst>
        </pc:sldLayoutChg>
        <pc:sldLayoutChg chg="add del">
          <pc:chgData name="Lidja Santos" userId="417b4e86dbc7a04e" providerId="Windows Live" clId="Web-{B1AA9DD5-F5B2-4C12-87D3-C06073D2EF3A}" dt="2020-01-16T15:17:37.901" v="994"/>
          <pc:sldLayoutMkLst>
            <pc:docMk/>
            <pc:sldMasterMk cId="0" sldId="2147483672"/>
            <pc:sldLayoutMk cId="3408126547" sldId="2147484401"/>
          </pc:sldLayoutMkLst>
        </pc:sldLayoutChg>
        <pc:sldLayoutChg chg="add del">
          <pc:chgData name="Lidja Santos" userId="417b4e86dbc7a04e" providerId="Windows Live" clId="Web-{B1AA9DD5-F5B2-4C12-87D3-C06073D2EF3A}" dt="2020-01-16T15:17:37.901" v="994"/>
          <pc:sldLayoutMkLst>
            <pc:docMk/>
            <pc:sldMasterMk cId="0" sldId="2147483672"/>
            <pc:sldLayoutMk cId="396450449" sldId="2147484402"/>
          </pc:sldLayoutMkLst>
        </pc:sldLayoutChg>
      </pc:sldMasterChg>
      <pc:sldMasterChg chg="add del modTransition addSldLayout delSldLayout modSldLayout">
        <pc:chgData name="Lidja Santos" userId="417b4e86dbc7a04e" providerId="Windows Live" clId="Web-{B1AA9DD5-F5B2-4C12-87D3-C06073D2EF3A}" dt="2020-01-16T15:17:37.901" v="994"/>
        <pc:sldMasterMkLst>
          <pc:docMk/>
          <pc:sldMasterMk cId="1370990746" sldId="2147484403"/>
        </pc:sldMasterMkLst>
        <pc:sldLayoutChg chg="add del mod replId">
          <pc:chgData name="Lidja Santos" userId="417b4e86dbc7a04e" providerId="Windows Live" clId="Web-{B1AA9DD5-F5B2-4C12-87D3-C06073D2EF3A}" dt="2020-01-16T15:17:37.901" v="994"/>
          <pc:sldLayoutMkLst>
            <pc:docMk/>
            <pc:sldMasterMk cId="1370990746" sldId="2147484403"/>
            <pc:sldLayoutMk cId="3580164817" sldId="2147484404"/>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149875211" sldId="2147484405"/>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85585123" sldId="2147484406"/>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692653468" sldId="2147484407"/>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986758045" sldId="2147484408"/>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208307238" sldId="2147484409"/>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2277019592" sldId="2147484410"/>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4098226578" sldId="2147484411"/>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2880555734" sldId="2147484412"/>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2170828899" sldId="2147484413"/>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1551841429" sldId="2147484414"/>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452126479" sldId="2147484415"/>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1834148827" sldId="2147484416"/>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660955794" sldId="2147484417"/>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359325761" sldId="2147484418"/>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2977334387" sldId="2147484419"/>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2406240284" sldId="2147484420"/>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1043196176" sldId="2147484421"/>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89982227" sldId="2147484422"/>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418244421" sldId="2147484423"/>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4129732228" sldId="2147484424"/>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37283422" sldId="2147484425"/>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1786301435" sldId="2147484426"/>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2356806184" sldId="2147484427"/>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663346961" sldId="2147484428"/>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1088790625" sldId="2147484429"/>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1374502438" sldId="2147484430"/>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110132248" sldId="2147484431"/>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148464738" sldId="2147484432"/>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3691035901" sldId="2147484433"/>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2493442617" sldId="2147484434"/>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2369726528" sldId="2147484435"/>
          </pc:sldLayoutMkLst>
        </pc:sldLayoutChg>
        <pc:sldLayoutChg chg="add del mod replId">
          <pc:chgData name="Lidja Santos" userId="417b4e86dbc7a04e" providerId="Windows Live" clId="Web-{B1AA9DD5-F5B2-4C12-87D3-C06073D2EF3A}" dt="2020-01-16T15:17:37.901" v="994"/>
          <pc:sldLayoutMkLst>
            <pc:docMk/>
            <pc:sldMasterMk cId="1370990746" sldId="2147484403"/>
            <pc:sldLayoutMk cId="2631084726" sldId="214748443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xmlns="" id="{A045524A-61F9-41F2-A8AA-AAF5427ED7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pt-BR"/>
          </a:p>
        </p:txBody>
      </p:sp>
      <p:sp>
        <p:nvSpPr>
          <p:cNvPr id="3" name="Espaço Reservado para Data 2">
            <a:extLst>
              <a:ext uri="{FF2B5EF4-FFF2-40B4-BE49-F238E27FC236}">
                <a16:creationId xmlns:a16="http://schemas.microsoft.com/office/drawing/2014/main" xmlns="" id="{D679B0C6-2FF1-4770-B24D-858756DED008}"/>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0F5524F6-5AC4-4814-B449-5C2DA238375B}" type="datetimeFigureOut">
              <a:rPr lang="pt-BR"/>
              <a:pPr>
                <a:defRPr/>
              </a:pPr>
              <a:t>17/01/2020</a:t>
            </a:fld>
            <a:endParaRPr lang="pt-BR"/>
          </a:p>
        </p:txBody>
      </p:sp>
      <p:sp>
        <p:nvSpPr>
          <p:cNvPr id="4" name="Espaço Reservado para Imagem de Slide 3">
            <a:extLst>
              <a:ext uri="{FF2B5EF4-FFF2-40B4-BE49-F238E27FC236}">
                <a16:creationId xmlns:a16="http://schemas.microsoft.com/office/drawing/2014/main" xmlns="" id="{1666BC93-6DD5-4A39-8749-941E6D397CB5}"/>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a:extLst>
              <a:ext uri="{FF2B5EF4-FFF2-40B4-BE49-F238E27FC236}">
                <a16:creationId xmlns:a16="http://schemas.microsoft.com/office/drawing/2014/main" xmlns="" id="{1EA55433-4639-4916-B8D4-349802FFDAE1}"/>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a:extLst>
              <a:ext uri="{FF2B5EF4-FFF2-40B4-BE49-F238E27FC236}">
                <a16:creationId xmlns:a16="http://schemas.microsoft.com/office/drawing/2014/main" xmlns="" id="{A69356BC-4260-489A-987D-4AE32F871CA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pt-BR"/>
          </a:p>
        </p:txBody>
      </p:sp>
      <p:sp>
        <p:nvSpPr>
          <p:cNvPr id="7" name="Espaço Reservado para Número de Slide 6">
            <a:extLst>
              <a:ext uri="{FF2B5EF4-FFF2-40B4-BE49-F238E27FC236}">
                <a16:creationId xmlns:a16="http://schemas.microsoft.com/office/drawing/2014/main" xmlns="" id="{89915CBA-D98D-48FB-88AC-49BAE63AB60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4A1532CA-6400-4111-87F2-CD64C786538A}" type="slidenum">
              <a:rPr lang="pt-BR"/>
              <a:pPr>
                <a:defRPr/>
              </a:pPr>
              <a:t>‹nº›</a:t>
            </a:fld>
            <a:endParaRPr lang="pt-BR"/>
          </a:p>
        </p:txBody>
      </p:sp>
    </p:spTree>
    <p:extLst>
      <p:ext uri="{BB962C8B-B14F-4D97-AF65-F5344CB8AC3E}">
        <p14:creationId xmlns:p14="http://schemas.microsoft.com/office/powerpoint/2010/main" val="3120934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ço Reservado para Imagem de Slide 1">
            <a:extLst>
              <a:ext uri="{FF2B5EF4-FFF2-40B4-BE49-F238E27FC236}">
                <a16:creationId xmlns:a16="http://schemas.microsoft.com/office/drawing/2014/main" xmlns="" id="{4D050FD0-1F30-4A32-BDB8-BD1F1D71CE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Espaço Reservado para Anotações 2">
            <a:extLst>
              <a:ext uri="{FF2B5EF4-FFF2-40B4-BE49-F238E27FC236}">
                <a16:creationId xmlns:a16="http://schemas.microsoft.com/office/drawing/2014/main" xmlns="" id="{97F6EED7-B6A5-49C5-920C-F33F2617A8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b="1"/>
          </a:p>
        </p:txBody>
      </p:sp>
      <p:sp>
        <p:nvSpPr>
          <p:cNvPr id="50180" name="Espaço Reservado para Número de Slide 3">
            <a:extLst>
              <a:ext uri="{FF2B5EF4-FFF2-40B4-BE49-F238E27FC236}">
                <a16:creationId xmlns:a16="http://schemas.microsoft.com/office/drawing/2014/main" xmlns="" id="{69D3393A-A2CA-45D9-8170-76E8D166E8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2973665-0807-494A-9EE6-87722A5138F7}" type="slidenum">
              <a:rPr lang="pt-BR" altLang="pt-BR"/>
              <a:pPr>
                <a:spcBef>
                  <a:spcPct val="0"/>
                </a:spcBef>
              </a:pPr>
              <a:t>6</a:t>
            </a:fld>
            <a:endParaRPr lang="pt-BR" altLang="pt-BR"/>
          </a:p>
        </p:txBody>
      </p:sp>
    </p:spTree>
    <p:extLst>
      <p:ext uri="{BB962C8B-B14F-4D97-AF65-F5344CB8AC3E}">
        <p14:creationId xmlns:p14="http://schemas.microsoft.com/office/powerpoint/2010/main" val="468607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ço Reservado para Imagem de Slide 1">
            <a:extLst>
              <a:ext uri="{FF2B5EF4-FFF2-40B4-BE49-F238E27FC236}">
                <a16:creationId xmlns:a16="http://schemas.microsoft.com/office/drawing/2014/main" xmlns="" id="{026A9B62-2187-4A74-89F7-3F22A122B2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Espaço Reservado para Anotações 2">
            <a:extLst>
              <a:ext uri="{FF2B5EF4-FFF2-40B4-BE49-F238E27FC236}">
                <a16:creationId xmlns:a16="http://schemas.microsoft.com/office/drawing/2014/main" xmlns="" id="{CF6AEED6-5811-47C0-838B-98527CF995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68612" name="Espaço Reservado para Número de Slide 3">
            <a:extLst>
              <a:ext uri="{FF2B5EF4-FFF2-40B4-BE49-F238E27FC236}">
                <a16:creationId xmlns:a16="http://schemas.microsoft.com/office/drawing/2014/main" xmlns="" id="{AE6D8C0F-2BCC-412F-9C36-E73533414C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98D9C80-EF66-4A9B-B27F-0F07327F17A8}" type="slidenum">
              <a:rPr lang="pt-BR" altLang="pt-BR"/>
              <a:pPr>
                <a:spcBef>
                  <a:spcPct val="0"/>
                </a:spcBef>
              </a:pPr>
              <a:t>15</a:t>
            </a:fld>
            <a:endParaRPr lang="pt-BR" altLang="pt-BR"/>
          </a:p>
        </p:txBody>
      </p:sp>
    </p:spTree>
    <p:extLst>
      <p:ext uri="{BB962C8B-B14F-4D97-AF65-F5344CB8AC3E}">
        <p14:creationId xmlns:p14="http://schemas.microsoft.com/office/powerpoint/2010/main" val="1280724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ço Reservado para Imagem de Slide 1">
            <a:extLst>
              <a:ext uri="{FF2B5EF4-FFF2-40B4-BE49-F238E27FC236}">
                <a16:creationId xmlns:a16="http://schemas.microsoft.com/office/drawing/2014/main" xmlns="" id="{F438D977-BFA6-42A9-A7FC-7D1713D995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Espaço Reservado para Anotações 2">
            <a:extLst>
              <a:ext uri="{FF2B5EF4-FFF2-40B4-BE49-F238E27FC236}">
                <a16:creationId xmlns:a16="http://schemas.microsoft.com/office/drawing/2014/main" xmlns="" id="{FADFBCE9-850C-4627-806C-22113DBB2D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70660" name="Espaço Reservado para Número de Slide 3">
            <a:extLst>
              <a:ext uri="{FF2B5EF4-FFF2-40B4-BE49-F238E27FC236}">
                <a16:creationId xmlns:a16="http://schemas.microsoft.com/office/drawing/2014/main" xmlns="" id="{168317F8-0CC3-48E2-ACE8-3C26D34A23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908A16E-8116-4E72-B96F-6EBCF84490A8}" type="slidenum">
              <a:rPr lang="pt-BR" altLang="pt-BR"/>
              <a:pPr>
                <a:spcBef>
                  <a:spcPct val="0"/>
                </a:spcBef>
              </a:pPr>
              <a:t>16</a:t>
            </a:fld>
            <a:endParaRPr lang="pt-BR" altLang="pt-BR"/>
          </a:p>
        </p:txBody>
      </p:sp>
    </p:spTree>
    <p:extLst>
      <p:ext uri="{BB962C8B-B14F-4D97-AF65-F5344CB8AC3E}">
        <p14:creationId xmlns:p14="http://schemas.microsoft.com/office/powerpoint/2010/main" val="394837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xmlns="" id="{D46F4D70-965C-4E09-94B9-C25921E531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xmlns="" id="{15991DAB-2D1B-4B6F-9ED6-E52A74C711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Densidade familiar média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Número de indivíduos cadastrados/Número de famílias cadastradas</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cadastradas na Unidade sobre o número de famílias cadastradas na Unidade.</a:t>
            </a:r>
          </a:p>
          <a:p>
            <a:r>
              <a:rPr lang="pt-BR" altLang="pt-BR" b="1">
                <a:latin typeface="Lucida Sans" panose="020B0602030504020204" pitchFamily="34" charset="0"/>
              </a:rPr>
              <a:t>Finalidade: </a:t>
            </a:r>
            <a:r>
              <a:rPr lang="pt-BR" altLang="pt-BR">
                <a:latin typeface="Lucida Sans" panose="020B0602030504020204" pitchFamily="34" charset="0"/>
              </a:rPr>
              <a:t>Este indicador aponta para a média de pessoas por domicílio, o que pode lido como a </a:t>
            </a:r>
            <a:r>
              <a:rPr lang="pt-BR" altLang="en-US">
                <a:latin typeface="Lucida Sans" panose="020B0602030504020204" pitchFamily="34" charset="0"/>
              </a:rPr>
              <a:t>“</a:t>
            </a:r>
            <a:r>
              <a:rPr lang="pt-BR" altLang="pt-BR">
                <a:latin typeface="Lucida Sans" panose="020B0602030504020204" pitchFamily="34" charset="0"/>
              </a:rPr>
              <a:t>lotação</a:t>
            </a:r>
            <a:r>
              <a:rPr lang="pt-BR" altLang="en-US">
                <a:latin typeface="Lucida Sans" panose="020B0602030504020204" pitchFamily="34" charset="0"/>
              </a:rPr>
              <a:t>”</a:t>
            </a:r>
            <a:r>
              <a:rPr lang="pt-BR" altLang="pt-BR">
                <a:latin typeface="Lucida Sans" panose="020B0602030504020204" pitchFamily="34" charset="0"/>
              </a:rPr>
              <a:t> das residências no território, ou seja, quanto mais pessoas por domicílio,  maior atenção aos fatores de vulnerabilidade que podem impactar no grau de risco familiar (investigar se existe muita criança, muito idoso, etc.).</a:t>
            </a:r>
          </a:p>
          <a:p>
            <a:endParaRPr lang="pt-BR" altLang="pt-BR">
              <a:latin typeface="Lucida Sans" panose="020B0602030504020204" pitchFamily="34" charset="0"/>
            </a:endParaRPr>
          </a:p>
          <a:p>
            <a:r>
              <a:rPr lang="pt-BR" altLang="pt-BR" b="1">
                <a:latin typeface="Lucida Sans" panose="020B0602030504020204" pitchFamily="34" charset="0"/>
              </a:rPr>
              <a:t>(2) Proporção de estratificação de risco familiar</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(Número de famílias que possuem classificação de risco familiar/Número total de famílias)*100</a:t>
            </a:r>
          </a:p>
          <a:p>
            <a:r>
              <a:rPr lang="pt-BR" altLang="pt-BR" b="1">
                <a:latin typeface="Lucida Sans" panose="020B0602030504020204" pitchFamily="34" charset="0"/>
              </a:rPr>
              <a:t>Interpretação: </a:t>
            </a:r>
            <a:r>
              <a:rPr lang="pt-BR" altLang="pt-BR">
                <a:latin typeface="Lucida Sans" panose="020B0602030504020204" pitchFamily="34" charset="0"/>
              </a:rPr>
              <a:t>Número de famílias cadastradas que possuem qualquer classificação de risco familiar avaliada pela Unidade sobre o número total de famílias cadastradas na Unidade,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Indicador que representa os esforços das equipes em classificar/estratificar de alguma forma as famílias cadastradas em grupos por tipo de risco (sem risco, risco baixo, risco médio, risco alto, risco muito alto) afim de manejar suas ações e serviços através da priorização das famílias por aspectos demográficos, de morbidade, socioeconômicos, hábitos de vida, etc. Importante inclusive como instrumento de territorialização e dimensionamento das equipes nas microáreas.</a:t>
            </a:r>
            <a:endParaRPr lang="pt-BR" altLang="pt-BR" b="1">
              <a:latin typeface="Lucida Sans" panose="020B0602030504020204" pitchFamily="34" charset="0"/>
            </a:endParaRPr>
          </a:p>
          <a:p>
            <a:endParaRPr lang="pt-BR" altLang="pt-BR"/>
          </a:p>
          <a:p>
            <a:r>
              <a:rPr lang="pt-BR" altLang="pt-BR" b="1"/>
              <a:t>(2) Proporção de famílias de Alto Risco</a:t>
            </a:r>
          </a:p>
          <a:p>
            <a:r>
              <a:rPr lang="pt-BR" altLang="pt-BR" b="1"/>
              <a:t>Cálculo: </a:t>
            </a:r>
            <a:r>
              <a:rPr lang="pt-BR" altLang="pt-BR"/>
              <a:t>(Número de famílias de alto risco/Número de famílias com classificação de risco familiar) x100</a:t>
            </a:r>
          </a:p>
          <a:p>
            <a:r>
              <a:rPr lang="pt-BR" altLang="pt-BR" b="1"/>
              <a:t>Interpretação: </a:t>
            </a:r>
            <a:r>
              <a:rPr lang="pt-BR" altLang="pt-BR"/>
              <a:t>Número de famílias de alto risco sobre o número de famílias com classificação de risco familiar, multiplicador por 100.</a:t>
            </a:r>
          </a:p>
          <a:p>
            <a:r>
              <a:rPr lang="pt-BR" altLang="pt-BR" b="1"/>
              <a:t>Finalidade: </a:t>
            </a:r>
            <a:r>
              <a:rPr lang="pt-BR" altLang="pt-BR"/>
              <a:t>Mensurar a proporção de famílias cadastradas de alto risco dentre o total de famílias cadastradas.</a:t>
            </a:r>
          </a:p>
          <a:p>
            <a:endParaRPr lang="pt-BR" altLang="pt-BR" b="1"/>
          </a:p>
          <a:p>
            <a:r>
              <a:rPr lang="pt-BR" altLang="pt-BR" b="1"/>
              <a:t>(4) Proporção de famílias de Médio Risco</a:t>
            </a:r>
          </a:p>
          <a:p>
            <a:r>
              <a:rPr lang="pt-BR" altLang="pt-BR" b="1"/>
              <a:t>Cálculo: </a:t>
            </a:r>
            <a:r>
              <a:rPr lang="pt-BR" altLang="pt-BR"/>
              <a:t>(Número de famílias de médio risco/Número de famílias com classificação de risco familiar) x100</a:t>
            </a:r>
          </a:p>
          <a:p>
            <a:r>
              <a:rPr lang="pt-BR" altLang="pt-BR" b="1"/>
              <a:t>Interpretação: </a:t>
            </a:r>
            <a:r>
              <a:rPr lang="pt-BR" altLang="pt-BR"/>
              <a:t>Número de famílias de médio risco sobre o número de famílias com classificação de risco familiar, multiplicador por 100.</a:t>
            </a:r>
          </a:p>
          <a:p>
            <a:r>
              <a:rPr lang="pt-BR" altLang="pt-BR" b="1"/>
              <a:t>Finalidade: </a:t>
            </a:r>
            <a:r>
              <a:rPr lang="pt-BR" altLang="pt-BR"/>
              <a:t>Mensurar a proporção de famílias cadastradas de médio risco dentre o total de famílias cadastradas.</a:t>
            </a:r>
          </a:p>
          <a:p>
            <a:endParaRPr lang="pt-BR" altLang="pt-BR" b="1"/>
          </a:p>
          <a:p>
            <a:endParaRPr lang="pt-BR" altLang="pt-BR" b="1"/>
          </a:p>
          <a:p>
            <a:endParaRPr lang="pt-BR" altLang="pt-BR">
              <a:latin typeface="Lucida Sans" panose="020B0602030504020204" pitchFamily="34" charset="0"/>
            </a:endParaRPr>
          </a:p>
        </p:txBody>
      </p:sp>
      <p:sp>
        <p:nvSpPr>
          <p:cNvPr id="75780" name="Espaço Reservado para Número de Slide 3">
            <a:extLst>
              <a:ext uri="{FF2B5EF4-FFF2-40B4-BE49-F238E27FC236}">
                <a16:creationId xmlns:a16="http://schemas.microsoft.com/office/drawing/2014/main" xmlns="" id="{BF7B2F0A-910E-4361-B546-8C7C83EC21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D5B2E7C-B3DE-4482-AC97-44EBDB5BD94D}" type="slidenum">
              <a:rPr lang="pt-BR" altLang="pt-BR"/>
              <a:pPr>
                <a:spcBef>
                  <a:spcPct val="0"/>
                </a:spcBef>
              </a:pPr>
              <a:t>17</a:t>
            </a:fld>
            <a:endParaRPr lang="pt-BR" altLang="pt-BR"/>
          </a:p>
        </p:txBody>
      </p:sp>
    </p:spTree>
    <p:extLst>
      <p:ext uri="{BB962C8B-B14F-4D97-AF65-F5344CB8AC3E}">
        <p14:creationId xmlns:p14="http://schemas.microsoft.com/office/powerpoint/2010/main" val="1840411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ço Reservado para Imagem de Slide 1">
            <a:extLst>
              <a:ext uri="{FF2B5EF4-FFF2-40B4-BE49-F238E27FC236}">
                <a16:creationId xmlns:a16="http://schemas.microsoft.com/office/drawing/2014/main" xmlns="" id="{05DFF788-32D9-4161-B670-3F22126BF5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Espaço Reservado para Anotações 2">
            <a:extLst>
              <a:ext uri="{FF2B5EF4-FFF2-40B4-BE49-F238E27FC236}">
                <a16:creationId xmlns:a16="http://schemas.microsoft.com/office/drawing/2014/main" xmlns="" id="{FF430D39-A1C9-4255-92BA-ED68C5FAF9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Densidade familiar média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Número de indivíduos cadastrados/Número de famílias cadastradas</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cadastradas na Unidade sobre o número de famílias cadastradas na Unidade.</a:t>
            </a:r>
          </a:p>
          <a:p>
            <a:r>
              <a:rPr lang="pt-BR" altLang="pt-BR" b="1">
                <a:latin typeface="Lucida Sans" panose="020B0602030504020204" pitchFamily="34" charset="0"/>
              </a:rPr>
              <a:t>Finalidade: </a:t>
            </a:r>
            <a:r>
              <a:rPr lang="pt-BR" altLang="pt-BR">
                <a:latin typeface="Lucida Sans" panose="020B0602030504020204" pitchFamily="34" charset="0"/>
              </a:rPr>
              <a:t>Este indicador aponta para a média de pessoas por domicílio, o que pode lido como a </a:t>
            </a:r>
            <a:r>
              <a:rPr lang="pt-BR" altLang="en-US">
                <a:latin typeface="Lucida Sans" panose="020B0602030504020204" pitchFamily="34" charset="0"/>
              </a:rPr>
              <a:t>“</a:t>
            </a:r>
            <a:r>
              <a:rPr lang="pt-BR" altLang="pt-BR">
                <a:latin typeface="Lucida Sans" panose="020B0602030504020204" pitchFamily="34" charset="0"/>
              </a:rPr>
              <a:t>lotação</a:t>
            </a:r>
            <a:r>
              <a:rPr lang="pt-BR" altLang="en-US">
                <a:latin typeface="Lucida Sans" panose="020B0602030504020204" pitchFamily="34" charset="0"/>
              </a:rPr>
              <a:t>”</a:t>
            </a:r>
            <a:r>
              <a:rPr lang="pt-BR" altLang="pt-BR">
                <a:latin typeface="Lucida Sans" panose="020B0602030504020204" pitchFamily="34" charset="0"/>
              </a:rPr>
              <a:t> das residências no território, ou seja, quanto mais pessoas por domicílio,  maior atenção aos fatores de vulnerabilidade que podem impactar no grau de risco familiar (investigar se existe muita criança, muito idoso, etc.).</a:t>
            </a:r>
          </a:p>
          <a:p>
            <a:endParaRPr lang="pt-BR" altLang="pt-BR">
              <a:latin typeface="Lucida Sans" panose="020B0602030504020204" pitchFamily="34" charset="0"/>
            </a:endParaRPr>
          </a:p>
          <a:p>
            <a:r>
              <a:rPr lang="pt-BR" altLang="pt-BR" b="1">
                <a:latin typeface="Lucida Sans" panose="020B0602030504020204" pitchFamily="34" charset="0"/>
              </a:rPr>
              <a:t>(2) Proporção de estratificação de risco familiar</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(Número de famílias que possuem classificação de risco familiar/Número total de famílias)*100</a:t>
            </a:r>
          </a:p>
          <a:p>
            <a:r>
              <a:rPr lang="pt-BR" altLang="pt-BR" b="1">
                <a:latin typeface="Lucida Sans" panose="020B0602030504020204" pitchFamily="34" charset="0"/>
              </a:rPr>
              <a:t>Interpretação: </a:t>
            </a:r>
            <a:r>
              <a:rPr lang="pt-BR" altLang="pt-BR">
                <a:latin typeface="Lucida Sans" panose="020B0602030504020204" pitchFamily="34" charset="0"/>
              </a:rPr>
              <a:t>Número de famílias cadastradas que possuem qualquer classificação de risco familiar avaliada pela Unidade sobre o número total de famílias cadastradas na Unidade,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Indicador que representa os esforços das equipes em classificar/estratificar de alguma forma as famílias cadastradas em grupos por tipo de risco (sem risco, risco baixo, risco médio, risco alto, risco muito alto) afim de manejar suas ações e serviços através da priorização das famílias por aspectos demográficos, de morbidade, socioeconômicos, hábitos de vida, etc. Importante inclusive como instrumento de territorialização e dimensionamento das equipes nas microáreas.</a:t>
            </a:r>
            <a:endParaRPr lang="pt-BR" altLang="pt-BR" b="1">
              <a:latin typeface="Lucida Sans" panose="020B0602030504020204" pitchFamily="34" charset="0"/>
            </a:endParaRPr>
          </a:p>
          <a:p>
            <a:endParaRPr lang="pt-BR" altLang="pt-BR"/>
          </a:p>
          <a:p>
            <a:r>
              <a:rPr lang="pt-BR" altLang="pt-BR" b="1"/>
              <a:t>(2) Proporção de famílias de Alto Risco</a:t>
            </a:r>
          </a:p>
          <a:p>
            <a:r>
              <a:rPr lang="pt-BR" altLang="pt-BR" b="1"/>
              <a:t>Cálculo: </a:t>
            </a:r>
            <a:r>
              <a:rPr lang="pt-BR" altLang="pt-BR"/>
              <a:t>(Número de famílias de alto risco/Número de famílias com classificação de risco familiar) x100</a:t>
            </a:r>
          </a:p>
          <a:p>
            <a:r>
              <a:rPr lang="pt-BR" altLang="pt-BR" b="1"/>
              <a:t>Interpretação: </a:t>
            </a:r>
            <a:r>
              <a:rPr lang="pt-BR" altLang="pt-BR"/>
              <a:t>Número de famílias de alto risco sobre o número de famílias com classificação de risco familiar, multiplicador por 100.</a:t>
            </a:r>
          </a:p>
          <a:p>
            <a:r>
              <a:rPr lang="pt-BR" altLang="pt-BR" b="1"/>
              <a:t>Finalidade: </a:t>
            </a:r>
            <a:r>
              <a:rPr lang="pt-BR" altLang="pt-BR"/>
              <a:t>Mensurar a proporção de famílias cadastradas de alto risco dentre o total de famílias cadastradas.</a:t>
            </a:r>
          </a:p>
          <a:p>
            <a:endParaRPr lang="pt-BR" altLang="pt-BR" b="1"/>
          </a:p>
          <a:p>
            <a:r>
              <a:rPr lang="pt-BR" altLang="pt-BR" b="1"/>
              <a:t>(4) Proporção de famílias de Médio Risco</a:t>
            </a:r>
          </a:p>
          <a:p>
            <a:r>
              <a:rPr lang="pt-BR" altLang="pt-BR" b="1"/>
              <a:t>Cálculo: </a:t>
            </a:r>
            <a:r>
              <a:rPr lang="pt-BR" altLang="pt-BR"/>
              <a:t>(Número de famílias de médio risco/Número de famílias com classificação de risco familiar) x100</a:t>
            </a:r>
          </a:p>
          <a:p>
            <a:r>
              <a:rPr lang="pt-BR" altLang="pt-BR" b="1"/>
              <a:t>Interpretação: </a:t>
            </a:r>
            <a:r>
              <a:rPr lang="pt-BR" altLang="pt-BR"/>
              <a:t>Número de famílias de médio risco sobre o número de famílias com classificação de risco familiar, multiplicador por 100.</a:t>
            </a:r>
          </a:p>
          <a:p>
            <a:r>
              <a:rPr lang="pt-BR" altLang="pt-BR" b="1"/>
              <a:t>Finalidade: </a:t>
            </a:r>
            <a:r>
              <a:rPr lang="pt-BR" altLang="pt-BR"/>
              <a:t>Mensurar a proporção de famílias cadastradas de médio risco dentre o total de famílias cadastradas.</a:t>
            </a:r>
          </a:p>
          <a:p>
            <a:endParaRPr lang="pt-BR" altLang="pt-BR" b="1"/>
          </a:p>
          <a:p>
            <a:endParaRPr lang="pt-BR" altLang="pt-BR" b="1"/>
          </a:p>
          <a:p>
            <a:endParaRPr lang="pt-BR" altLang="pt-BR">
              <a:latin typeface="Lucida Sans" panose="020B0602030504020204" pitchFamily="34" charset="0"/>
            </a:endParaRPr>
          </a:p>
        </p:txBody>
      </p:sp>
      <p:sp>
        <p:nvSpPr>
          <p:cNvPr id="77828" name="Espaço Reservado para Número de Slide 3">
            <a:extLst>
              <a:ext uri="{FF2B5EF4-FFF2-40B4-BE49-F238E27FC236}">
                <a16:creationId xmlns:a16="http://schemas.microsoft.com/office/drawing/2014/main" xmlns="" id="{3CAF5887-0294-4159-AA70-7D8209E529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FEF02DD-DC8F-4BD4-9C3A-3F59D85BFA0A}" type="slidenum">
              <a:rPr lang="pt-BR" altLang="pt-BR"/>
              <a:pPr>
                <a:spcBef>
                  <a:spcPct val="0"/>
                </a:spcBef>
              </a:pPr>
              <a:t>18</a:t>
            </a:fld>
            <a:endParaRPr lang="pt-BR" altLang="pt-BR"/>
          </a:p>
        </p:txBody>
      </p:sp>
    </p:spTree>
    <p:extLst>
      <p:ext uri="{BB962C8B-B14F-4D97-AF65-F5344CB8AC3E}">
        <p14:creationId xmlns:p14="http://schemas.microsoft.com/office/powerpoint/2010/main" val="344710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Espaço Reservado para Imagem de Slide 1">
            <a:extLst>
              <a:ext uri="{FF2B5EF4-FFF2-40B4-BE49-F238E27FC236}">
                <a16:creationId xmlns:a16="http://schemas.microsoft.com/office/drawing/2014/main" xmlns="" id="{E11BD93D-9A83-431F-8B67-243CD58295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Espaço Reservado para Anotações 2">
            <a:extLst>
              <a:ext uri="{FF2B5EF4-FFF2-40B4-BE49-F238E27FC236}">
                <a16:creationId xmlns:a16="http://schemas.microsoft.com/office/drawing/2014/main" xmlns="" id="{6F6A36BA-DBCC-4802-A938-D0997877E8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a:p>
          <a:p>
            <a:r>
              <a:rPr lang="pt-BR" altLang="pt-BR" b="1"/>
              <a:t>(1) Taxa de encaminhamentos para a atenção especializada</a:t>
            </a:r>
          </a:p>
          <a:p>
            <a:r>
              <a:rPr lang="pt-BR" altLang="pt-BR" b="1"/>
              <a:t>Cálculo: </a:t>
            </a:r>
            <a:r>
              <a:rPr lang="pt-BR" altLang="pt-BR"/>
              <a:t>(Número de encaminhamentos para a atenção especializada/Número de atendimentos) x100</a:t>
            </a:r>
          </a:p>
          <a:p>
            <a:r>
              <a:rPr lang="pt-BR" altLang="pt-BR" b="1"/>
              <a:t>Interpretação: </a:t>
            </a:r>
            <a:r>
              <a:rPr lang="pt-BR" altLang="pt-BR"/>
              <a:t>Número de encaminhamentos para a atenção especializada sobre o número de atendimentos, multiplicado por 100.</a:t>
            </a:r>
            <a:endParaRPr lang="pt-BR" altLang="pt-BR" b="1"/>
          </a:p>
          <a:p>
            <a:r>
              <a:rPr lang="pt-BR" altLang="pt-BR" b="1"/>
              <a:t>Finalidade: </a:t>
            </a:r>
            <a:r>
              <a:rPr lang="pt-BR" altLang="pt-BR"/>
              <a:t>Conhecer a proporção de encaminhamentos para a AE dentre todos os atendimentos na Unidade.</a:t>
            </a:r>
          </a:p>
          <a:p>
            <a:endParaRPr lang="pt-BR" altLang="pt-BR" b="1"/>
          </a:p>
          <a:p>
            <a:r>
              <a:rPr lang="pt-BR" altLang="pt-BR" b="1"/>
              <a:t>(2) Proporção de usuários em fila de espera por especialidade</a:t>
            </a:r>
          </a:p>
          <a:p>
            <a:r>
              <a:rPr lang="pt-BR" altLang="pt-BR" b="1"/>
              <a:t>Cálculo: </a:t>
            </a:r>
            <a:r>
              <a:rPr lang="pt-BR" altLang="pt-BR"/>
              <a:t>(Número de usuários em fila de espera por especialidade/ Número de usuários cadastrados) x100</a:t>
            </a:r>
          </a:p>
          <a:p>
            <a:r>
              <a:rPr lang="pt-BR" altLang="pt-BR" b="1"/>
              <a:t>Interpretação: </a:t>
            </a:r>
            <a:r>
              <a:rPr lang="pt-BR" altLang="pt-BR"/>
              <a:t>Número de usuários em fila de espera por especialidade sobre o número de usuários cadastrados, multiplicado por 100.</a:t>
            </a:r>
            <a:endParaRPr lang="pt-BR" altLang="pt-BR" b="1"/>
          </a:p>
          <a:p>
            <a:r>
              <a:rPr lang="pt-BR" altLang="pt-BR" b="1"/>
              <a:t>Finalidade: </a:t>
            </a:r>
            <a:r>
              <a:rPr lang="pt-BR" altLang="pt-BR"/>
              <a:t>Conhecer a proporção de usuários cadastrados que esperam por consulta na especialidade.</a:t>
            </a:r>
          </a:p>
          <a:p>
            <a:endParaRPr lang="pt-BR" altLang="pt-BR"/>
          </a:p>
          <a:p>
            <a:r>
              <a:rPr lang="pt-BR" altLang="pt-BR" b="1"/>
              <a:t>(3) Tempo médio na fila de espera por especialidade</a:t>
            </a:r>
          </a:p>
          <a:p>
            <a:r>
              <a:rPr lang="pt-BR" altLang="pt-BR" b="1"/>
              <a:t>Cálculo: </a:t>
            </a:r>
            <a:r>
              <a:rPr lang="pt-BR" altLang="pt-BR"/>
              <a:t>Soma do tempo na fila de espera (em dias)/Número de atendimentos em espera na fila</a:t>
            </a:r>
          </a:p>
          <a:p>
            <a:r>
              <a:rPr lang="pt-BR" altLang="pt-BR" b="1"/>
              <a:t>Interpretação: </a:t>
            </a:r>
            <a:r>
              <a:rPr lang="pt-BR" altLang="pt-BR"/>
              <a:t>Soma do tempo na fila de espera (em dias) sobre o número de atendimentos em espera na fila</a:t>
            </a:r>
            <a:endParaRPr lang="pt-BR" altLang="pt-BR" b="1"/>
          </a:p>
          <a:p>
            <a:r>
              <a:rPr lang="pt-BR" altLang="pt-BR" b="1"/>
              <a:t>Finalidade: </a:t>
            </a:r>
            <a:r>
              <a:rPr lang="pt-BR" altLang="pt-BR"/>
              <a:t>Conhecer o tempo médio de espera na fila por atendimento na especialidade.</a:t>
            </a:r>
          </a:p>
          <a:p>
            <a:endParaRPr lang="pt-BR" altLang="pt-BR" b="1"/>
          </a:p>
        </p:txBody>
      </p:sp>
      <p:sp>
        <p:nvSpPr>
          <p:cNvPr id="86020" name="Espaço Reservado para Número de Slide 3">
            <a:extLst>
              <a:ext uri="{FF2B5EF4-FFF2-40B4-BE49-F238E27FC236}">
                <a16:creationId xmlns:a16="http://schemas.microsoft.com/office/drawing/2014/main" xmlns="" id="{64D1CE12-2088-4918-AE48-BD8C5C13FF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2163E62-EE6D-4A44-9170-CCFA21886964}" type="slidenum">
              <a:rPr lang="pt-BR" altLang="pt-BR"/>
              <a:pPr>
                <a:spcBef>
                  <a:spcPct val="0"/>
                </a:spcBef>
              </a:pPr>
              <a:t>25</a:t>
            </a:fld>
            <a:endParaRPr lang="pt-BR" altLang="pt-BR"/>
          </a:p>
        </p:txBody>
      </p:sp>
    </p:spTree>
    <p:extLst>
      <p:ext uri="{BB962C8B-B14F-4D97-AF65-F5344CB8AC3E}">
        <p14:creationId xmlns:p14="http://schemas.microsoft.com/office/powerpoint/2010/main" val="2948253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26</a:t>
            </a:fld>
            <a:endParaRPr lang="pt-BR" altLang="pt-BR"/>
          </a:p>
        </p:txBody>
      </p:sp>
    </p:spTree>
    <p:extLst>
      <p:ext uri="{BB962C8B-B14F-4D97-AF65-F5344CB8AC3E}">
        <p14:creationId xmlns:p14="http://schemas.microsoft.com/office/powerpoint/2010/main" val="313109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27</a:t>
            </a:fld>
            <a:endParaRPr lang="pt-BR" altLang="pt-BR"/>
          </a:p>
        </p:txBody>
      </p:sp>
    </p:spTree>
    <p:extLst>
      <p:ext uri="{BB962C8B-B14F-4D97-AF65-F5344CB8AC3E}">
        <p14:creationId xmlns:p14="http://schemas.microsoft.com/office/powerpoint/2010/main" val="2736175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28</a:t>
            </a:fld>
            <a:endParaRPr lang="pt-BR" altLang="pt-BR"/>
          </a:p>
        </p:txBody>
      </p:sp>
    </p:spTree>
    <p:extLst>
      <p:ext uri="{BB962C8B-B14F-4D97-AF65-F5344CB8AC3E}">
        <p14:creationId xmlns:p14="http://schemas.microsoft.com/office/powerpoint/2010/main" val="602815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29</a:t>
            </a:fld>
            <a:endParaRPr lang="pt-BR" altLang="pt-BR"/>
          </a:p>
        </p:txBody>
      </p:sp>
    </p:spTree>
    <p:extLst>
      <p:ext uri="{BB962C8B-B14F-4D97-AF65-F5344CB8AC3E}">
        <p14:creationId xmlns:p14="http://schemas.microsoft.com/office/powerpoint/2010/main" val="2719241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30</a:t>
            </a:fld>
            <a:endParaRPr lang="pt-BR" altLang="pt-BR"/>
          </a:p>
        </p:txBody>
      </p:sp>
    </p:spTree>
    <p:extLst>
      <p:ext uri="{BB962C8B-B14F-4D97-AF65-F5344CB8AC3E}">
        <p14:creationId xmlns:p14="http://schemas.microsoft.com/office/powerpoint/2010/main" val="223418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ço Reservado para Imagem de Slide 1">
            <a:extLst>
              <a:ext uri="{FF2B5EF4-FFF2-40B4-BE49-F238E27FC236}">
                <a16:creationId xmlns:a16="http://schemas.microsoft.com/office/drawing/2014/main" xmlns="" id="{5B392876-4E84-437A-AF10-FB6F96EA5A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Espaço Reservado para Anotações 2">
            <a:extLst>
              <a:ext uri="{FF2B5EF4-FFF2-40B4-BE49-F238E27FC236}">
                <a16:creationId xmlns:a16="http://schemas.microsoft.com/office/drawing/2014/main" xmlns="" id="{850D32AE-E9BF-4570-AF1A-1F65ADA256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52228" name="Espaço Reservado para Número de Slide 3">
            <a:extLst>
              <a:ext uri="{FF2B5EF4-FFF2-40B4-BE49-F238E27FC236}">
                <a16:creationId xmlns:a16="http://schemas.microsoft.com/office/drawing/2014/main" xmlns="" id="{2AA0398A-E20E-4C40-BBB6-D082C4AFBA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EF37238-57D7-4B66-9023-96FCA1308BFC}" type="slidenum">
              <a:rPr lang="pt-BR" altLang="pt-BR"/>
              <a:pPr>
                <a:spcBef>
                  <a:spcPct val="0"/>
                </a:spcBef>
              </a:pPr>
              <a:t>7</a:t>
            </a:fld>
            <a:endParaRPr lang="pt-BR" altLang="pt-BR"/>
          </a:p>
        </p:txBody>
      </p:sp>
    </p:spTree>
    <p:extLst>
      <p:ext uri="{BB962C8B-B14F-4D97-AF65-F5344CB8AC3E}">
        <p14:creationId xmlns:p14="http://schemas.microsoft.com/office/powerpoint/2010/main" val="1155100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31</a:t>
            </a:fld>
            <a:endParaRPr lang="pt-BR" altLang="pt-BR"/>
          </a:p>
        </p:txBody>
      </p:sp>
    </p:spTree>
    <p:extLst>
      <p:ext uri="{BB962C8B-B14F-4D97-AF65-F5344CB8AC3E}">
        <p14:creationId xmlns:p14="http://schemas.microsoft.com/office/powerpoint/2010/main" val="3724419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32</a:t>
            </a:fld>
            <a:endParaRPr lang="pt-BR" altLang="pt-BR"/>
          </a:p>
        </p:txBody>
      </p:sp>
    </p:spTree>
    <p:extLst>
      <p:ext uri="{BB962C8B-B14F-4D97-AF65-F5344CB8AC3E}">
        <p14:creationId xmlns:p14="http://schemas.microsoft.com/office/powerpoint/2010/main" val="1097120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33</a:t>
            </a:fld>
            <a:endParaRPr lang="pt-BR" altLang="pt-BR"/>
          </a:p>
        </p:txBody>
      </p:sp>
    </p:spTree>
    <p:extLst>
      <p:ext uri="{BB962C8B-B14F-4D97-AF65-F5344CB8AC3E}">
        <p14:creationId xmlns:p14="http://schemas.microsoft.com/office/powerpoint/2010/main" val="451543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34</a:t>
            </a:fld>
            <a:endParaRPr lang="pt-BR" altLang="pt-BR"/>
          </a:p>
        </p:txBody>
      </p:sp>
    </p:spTree>
    <p:extLst>
      <p:ext uri="{BB962C8B-B14F-4D97-AF65-F5344CB8AC3E}">
        <p14:creationId xmlns:p14="http://schemas.microsoft.com/office/powerpoint/2010/main" val="1411925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35</a:t>
            </a:fld>
            <a:endParaRPr lang="pt-BR" altLang="pt-BR"/>
          </a:p>
        </p:txBody>
      </p:sp>
    </p:spTree>
    <p:extLst>
      <p:ext uri="{BB962C8B-B14F-4D97-AF65-F5344CB8AC3E}">
        <p14:creationId xmlns:p14="http://schemas.microsoft.com/office/powerpoint/2010/main" val="1409819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36</a:t>
            </a:fld>
            <a:endParaRPr lang="pt-BR" altLang="pt-BR"/>
          </a:p>
        </p:txBody>
      </p:sp>
    </p:spTree>
    <p:extLst>
      <p:ext uri="{BB962C8B-B14F-4D97-AF65-F5344CB8AC3E}">
        <p14:creationId xmlns:p14="http://schemas.microsoft.com/office/powerpoint/2010/main" val="2129175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ço Reservado para Imagem de Slide 1">
            <a:extLst>
              <a:ext uri="{FF2B5EF4-FFF2-40B4-BE49-F238E27FC236}">
                <a16:creationId xmlns:a16="http://schemas.microsoft.com/office/drawing/2014/main" xmlns="" id="{6535D9A3-7E6A-478D-AA48-5778934E4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ço Reservado para Anotações 2">
            <a:extLst>
              <a:ext uri="{FF2B5EF4-FFF2-40B4-BE49-F238E27FC236}">
                <a16:creationId xmlns:a16="http://schemas.microsoft.com/office/drawing/2014/main" xmlns="" id="{18DAA1E2-67B5-454D-ACA6-818D34E1C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latin typeface="Lucida Sans" panose="020B0602030504020204" pitchFamily="34" charset="0"/>
            </a:endParaRPr>
          </a:p>
          <a:p>
            <a:pPr>
              <a:buFontTx/>
              <a:buAutoNum type="arabicParenBoth"/>
            </a:pPr>
            <a:r>
              <a:rPr lang="pt-BR" altLang="pt-BR" b="1">
                <a:latin typeface="Lucida Sans" panose="020B0602030504020204" pitchFamily="34" charset="0"/>
              </a:rPr>
              <a:t>Proporção de utilização da Unidade</a:t>
            </a:r>
          </a:p>
          <a:p>
            <a:r>
              <a:rPr lang="pt-BR" altLang="pt-BR" b="1">
                <a:latin typeface="Lucida Sans" panose="020B0602030504020204" pitchFamily="34" charset="0"/>
              </a:rPr>
              <a:t>Cálculo: </a:t>
            </a:r>
            <a:r>
              <a:rPr lang="pt-BR" altLang="pt-BR">
                <a:latin typeface="Lucida Sans" panose="020B0602030504020204" pitchFamily="34" charset="0"/>
              </a:rPr>
              <a:t>(Número de usuários distintos cadastrados que utilizaram a unidade no período/Número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distintos cadastrados que utilizaram a unidade no período sobre o número de usuários cadastrados totais,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de usuários distintos que utilizaram o serviço para pelo menos um atendimento com médico ou enfermeiro sobre o número total de usuários, podendo ser considerada a proporção média mensal no período de 12 meses.</a:t>
            </a:r>
          </a:p>
          <a:p>
            <a:endParaRPr lang="pt-BR" altLang="pt-BR">
              <a:latin typeface="Lucida Sans" panose="020B0602030504020204" pitchFamily="34" charset="0"/>
            </a:endParaRPr>
          </a:p>
          <a:p>
            <a:r>
              <a:rPr lang="pt-BR" altLang="pt-BR" b="1">
                <a:solidFill>
                  <a:srgbClr val="FFC000"/>
                </a:solidFill>
              </a:rPr>
              <a:t>(2) Proporção de usuários de polifarmácia (5 ou mais medicamentos)</a:t>
            </a:r>
          </a:p>
          <a:p>
            <a:r>
              <a:rPr lang="pt-BR" altLang="pt-BR" b="1">
                <a:latin typeface="Lucida Sans" panose="020B0602030504020204" pitchFamily="34" charset="0"/>
              </a:rPr>
              <a:t>Cálculo: </a:t>
            </a:r>
            <a:r>
              <a:rPr lang="pt-BR" altLang="pt-BR">
                <a:latin typeface="Lucida Sans" panose="020B0602030504020204" pitchFamily="34" charset="0"/>
              </a:rPr>
              <a:t>(Número de usuários de polifarmácia cadastrados/ Número de usuários cadastrados) x100</a:t>
            </a:r>
          </a:p>
          <a:p>
            <a:r>
              <a:rPr lang="pt-BR" altLang="pt-BR" b="1">
                <a:latin typeface="Lucida Sans" panose="020B0602030504020204" pitchFamily="34" charset="0"/>
              </a:rPr>
              <a:t>Interpretação: </a:t>
            </a:r>
            <a:r>
              <a:rPr lang="pt-BR" altLang="pt-BR">
                <a:latin typeface="Lucida Sans" panose="020B0602030504020204" pitchFamily="34" charset="0"/>
              </a:rPr>
              <a:t>Número de usuários de polifarmácia (5 ou mais medicamentos) cadastrados sobre o número de usuários cadastrados,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usuários de polifarmácia, pode indicar falhas no acompanhamento ou dimensão da população de crônicos.</a:t>
            </a:r>
          </a:p>
        </p:txBody>
      </p:sp>
      <p:sp>
        <p:nvSpPr>
          <p:cNvPr id="88068" name="Espaço Reservado para Número de Slide 3">
            <a:extLst>
              <a:ext uri="{FF2B5EF4-FFF2-40B4-BE49-F238E27FC236}">
                <a16:creationId xmlns:a16="http://schemas.microsoft.com/office/drawing/2014/main" xmlns="" id="{17D7F9E9-9FEB-44C5-BDB7-7C5EA56038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47450D-F20A-4D4E-B196-5926627192E3}" type="slidenum">
              <a:rPr lang="pt-BR" altLang="pt-BR"/>
              <a:pPr>
                <a:spcBef>
                  <a:spcPct val="0"/>
                </a:spcBef>
              </a:pPr>
              <a:t>37</a:t>
            </a:fld>
            <a:endParaRPr lang="pt-BR" altLang="pt-BR"/>
          </a:p>
        </p:txBody>
      </p:sp>
    </p:spTree>
    <p:extLst>
      <p:ext uri="{BB962C8B-B14F-4D97-AF65-F5344CB8AC3E}">
        <p14:creationId xmlns:p14="http://schemas.microsoft.com/office/powerpoint/2010/main" val="88430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Espaço Reservado para Imagem de Slide 1">
            <a:extLst>
              <a:ext uri="{FF2B5EF4-FFF2-40B4-BE49-F238E27FC236}">
                <a16:creationId xmlns:a16="http://schemas.microsoft.com/office/drawing/2014/main" xmlns="" id="{ADD04148-7E35-4885-A1CC-67D5E035C2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Espaço Reservado para Anotações 2">
            <a:extLst>
              <a:ext uri="{FF2B5EF4-FFF2-40B4-BE49-F238E27FC236}">
                <a16:creationId xmlns:a16="http://schemas.microsoft.com/office/drawing/2014/main" xmlns="" id="{E3B6DCA2-1859-49F4-A685-6AED951AEA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dirty="0"/>
              <a:t>NOTA TÉCNICA (para cálculos):</a:t>
            </a:r>
          </a:p>
          <a:p>
            <a:endParaRPr lang="pt-BR" altLang="pt-BR" b="1"/>
          </a:p>
          <a:p>
            <a:r>
              <a:rPr lang="pt-BR" altLang="pt-BR" b="1" dirty="0"/>
              <a:t>(1) Proporção da população cadastrada por estratificação realizada:</a:t>
            </a:r>
          </a:p>
          <a:p>
            <a:r>
              <a:rPr lang="pt-BR" altLang="pt-BR" dirty="0"/>
              <a:t>(População estratificada por condição/População cadastrada por condição) x100</a:t>
            </a:r>
          </a:p>
          <a:p>
            <a:endParaRPr lang="pt-BR" altLang="pt-BR"/>
          </a:p>
          <a:p>
            <a:r>
              <a:rPr lang="pt-BR" altLang="pt-BR" b="1" dirty="0"/>
              <a:t>(2) Proporção de pessoas com a condição crônica de alto risco:</a:t>
            </a:r>
          </a:p>
          <a:p>
            <a:r>
              <a:rPr lang="pt-BR" altLang="pt-BR" dirty="0"/>
              <a:t>(Número de pessoas com a condição classificadas em alto risco/Número total de pessoas com a condição estratificadas) x100</a:t>
            </a:r>
          </a:p>
          <a:p>
            <a:endParaRPr lang="pt-BR" altLang="pt-BR" b="1"/>
          </a:p>
          <a:p>
            <a:r>
              <a:rPr lang="pt-BR" altLang="pt-BR" b="1" dirty="0"/>
              <a:t>(3) Proporção de pessoas com a condição crônica de médio risco:</a:t>
            </a:r>
          </a:p>
          <a:p>
            <a:r>
              <a:rPr lang="pt-BR" altLang="pt-BR" dirty="0"/>
              <a:t>(Número de pessoas com a condição classificadas em médio risco/Número total de pessoas com a condição estratificadas) x100</a:t>
            </a:r>
          </a:p>
          <a:p>
            <a:endParaRPr lang="pt-BR" altLang="pt-BR"/>
          </a:p>
        </p:txBody>
      </p:sp>
      <p:sp>
        <p:nvSpPr>
          <p:cNvPr id="91140" name="Espaço Reservado para Número de Slide 3">
            <a:extLst>
              <a:ext uri="{FF2B5EF4-FFF2-40B4-BE49-F238E27FC236}">
                <a16:creationId xmlns:a16="http://schemas.microsoft.com/office/drawing/2014/main" xmlns="" id="{006F647E-6FA6-4C6E-967C-06FB1619B6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38048EB-06F3-41BA-8AE6-28DC92DF514A}" type="slidenum">
              <a:rPr lang="pt-BR" altLang="pt-BR"/>
              <a:pPr>
                <a:spcBef>
                  <a:spcPct val="0"/>
                </a:spcBef>
              </a:pPr>
              <a:t>38</a:t>
            </a:fld>
            <a:endParaRPr lang="pt-BR" altLang="pt-BR"/>
          </a:p>
        </p:txBody>
      </p:sp>
    </p:spTree>
    <p:extLst>
      <p:ext uri="{BB962C8B-B14F-4D97-AF65-F5344CB8AC3E}">
        <p14:creationId xmlns:p14="http://schemas.microsoft.com/office/powerpoint/2010/main" val="648605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Espaço Reservado para Imagem de Slide 1">
            <a:extLst>
              <a:ext uri="{FF2B5EF4-FFF2-40B4-BE49-F238E27FC236}">
                <a16:creationId xmlns:a16="http://schemas.microsoft.com/office/drawing/2014/main" xmlns="" id="{BD823C4F-0F3B-40FC-8EA8-136F856CEA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Espaço Reservado para Anotações 2">
            <a:extLst>
              <a:ext uri="{FF2B5EF4-FFF2-40B4-BE49-F238E27FC236}">
                <a16:creationId xmlns:a16="http://schemas.microsoft.com/office/drawing/2014/main" xmlns="" id="{792E9A2F-267C-44FD-A938-A4B88C7656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dirty="0"/>
              <a:t>NOTA TÉCNICA (para cálculos):</a:t>
            </a:r>
          </a:p>
          <a:p>
            <a:endParaRPr lang="pt-BR" altLang="pt-BR" b="1">
              <a:latin typeface="Lucida Sans" panose="020B0602030504020204" pitchFamily="34" charset="0"/>
            </a:endParaRPr>
          </a:p>
          <a:p>
            <a:pPr>
              <a:buFontTx/>
              <a:buAutoNum type="arabicParenBoth"/>
            </a:pPr>
            <a:r>
              <a:rPr lang="pt-BR" altLang="pt-BR" b="1" dirty="0">
                <a:latin typeface="Lucida Sans" panose="020B0602030504020204" pitchFamily="34" charset="0"/>
              </a:rPr>
              <a:t>Cobertura de coleta de material </a:t>
            </a:r>
            <a:r>
              <a:rPr lang="pt-BR" altLang="pt-BR" b="1" dirty="0" err="1">
                <a:latin typeface="Lucida Sans" panose="020B0602030504020204" pitchFamily="34" charset="0"/>
              </a:rPr>
              <a:t>citopatológico</a:t>
            </a:r>
            <a:r>
              <a:rPr lang="pt-BR" altLang="pt-BR" b="1" dirty="0">
                <a:latin typeface="Lucida Sans" panose="020B0602030504020204" pitchFamily="34" charset="0"/>
              </a:rPr>
              <a:t> do colo de útero em mulheres de 25 a 64 anos no ano</a:t>
            </a:r>
          </a:p>
          <a:p>
            <a:r>
              <a:rPr lang="pt-BR" altLang="pt-BR" b="1" dirty="0">
                <a:latin typeface="Lucida Sans" panose="020B0602030504020204" pitchFamily="34" charset="0"/>
              </a:rPr>
              <a:t>Cálculo:</a:t>
            </a:r>
            <a:r>
              <a:rPr lang="pt-BR" altLang="pt-BR" dirty="0">
                <a:latin typeface="Lucida Sans" panose="020B0602030504020204" pitchFamily="34" charset="0"/>
              </a:rPr>
              <a:t> (Número de coletas de material </a:t>
            </a:r>
            <a:r>
              <a:rPr lang="pt-BR" altLang="pt-BR" dirty="0" err="1">
                <a:latin typeface="Lucida Sans" panose="020B0602030504020204" pitchFamily="34" charset="0"/>
              </a:rPr>
              <a:t>citopatológico</a:t>
            </a:r>
            <a:r>
              <a:rPr lang="pt-BR" altLang="pt-BR" dirty="0">
                <a:latin typeface="Lucida Sans" panose="020B0602030504020204" pitchFamily="34" charset="0"/>
              </a:rPr>
              <a:t> do colo de útero em mulheres de 25 a 64 anos/População feminina de 25 a 64 anos) x100</a:t>
            </a:r>
          </a:p>
          <a:p>
            <a:endParaRPr lang="pt-BR" altLang="pt-BR" b="1">
              <a:latin typeface="Lucida Sans" panose="020B0602030504020204" pitchFamily="34" charset="0"/>
            </a:endParaRPr>
          </a:p>
          <a:p>
            <a:r>
              <a:rPr lang="pt-BR" altLang="pt-BR" b="1" dirty="0">
                <a:latin typeface="Lucida Sans" panose="020B0602030504020204" pitchFamily="34" charset="0"/>
              </a:rPr>
              <a:t>(2) Cobertura de mamografia em mulheres de 50 a 69 anos no ano</a:t>
            </a:r>
          </a:p>
          <a:p>
            <a:pPr eaLnBrk="1" hangingPunct="1">
              <a:spcBef>
                <a:spcPct val="0"/>
              </a:spcBef>
            </a:pPr>
            <a:r>
              <a:rPr lang="pt-BR" altLang="pt-BR" b="1" dirty="0">
                <a:latin typeface="Lucida Sans" panose="020B0602030504020204" pitchFamily="34" charset="0"/>
              </a:rPr>
              <a:t>Cálculo:</a:t>
            </a:r>
            <a:r>
              <a:rPr lang="pt-BR" altLang="pt-BR" dirty="0">
                <a:latin typeface="Lucida Sans" panose="020B0602030504020204" pitchFamily="34" charset="0"/>
              </a:rPr>
              <a:t> (Número de mamografias em mulheres de 50 a 69 anos/População feminina de 50 a 69 anos) x100</a:t>
            </a:r>
          </a:p>
          <a:p>
            <a:endParaRPr lang="pt-BR" altLang="pt-BR">
              <a:latin typeface="Lucida Sans" panose="020B0602030504020204" pitchFamily="34" charset="0"/>
            </a:endParaRPr>
          </a:p>
          <a:p>
            <a:r>
              <a:rPr lang="pt-BR" altLang="pt-BR" b="1" dirty="0">
                <a:latin typeface="Lucida Sans" panose="020B0602030504020204" pitchFamily="34" charset="0"/>
              </a:rPr>
              <a:t>(3) </a:t>
            </a:r>
            <a:r>
              <a:rPr lang="pt-BR" altLang="pt-BR" b="1" dirty="0">
                <a:solidFill>
                  <a:srgbClr val="FFC000"/>
                </a:solidFill>
              </a:rPr>
              <a:t>Proporção</a:t>
            </a:r>
            <a:r>
              <a:rPr lang="pt-BR" altLang="pt-BR" b="1" dirty="0">
                <a:solidFill>
                  <a:srgbClr val="FFC000"/>
                </a:solidFill>
                <a:cs typeface="Calibri" panose="020F0502020204030204" pitchFamily="34" charset="0"/>
              </a:rPr>
              <a:t> de gestantes com tratamento completo em Saúde Bucal:</a:t>
            </a:r>
            <a:endParaRPr lang="pt-BR" altLang="pt-BR" b="1">
              <a:latin typeface="Lucida Sans" panose="020B0602030504020204" pitchFamily="34" charset="0"/>
            </a:endParaRPr>
          </a:p>
          <a:p>
            <a:r>
              <a:rPr lang="pt-BR" altLang="pt-BR" dirty="0">
                <a:latin typeface="Lucida Sans" panose="020B0602030504020204" pitchFamily="34" charset="0"/>
              </a:rPr>
              <a:t>(Número de gestantes com tratamento completo em Saúde Bucal/Número de gestantes cadastradas) x100</a:t>
            </a:r>
            <a:endParaRPr lang="pt-BR" altLang="pt-BR" dirty="0"/>
          </a:p>
        </p:txBody>
      </p:sp>
      <p:sp>
        <p:nvSpPr>
          <p:cNvPr id="93188" name="Espaço Reservado para Número de Slide 3">
            <a:extLst>
              <a:ext uri="{FF2B5EF4-FFF2-40B4-BE49-F238E27FC236}">
                <a16:creationId xmlns:a16="http://schemas.microsoft.com/office/drawing/2014/main" xmlns="" id="{93E835CD-405A-48FA-BFB5-7B21E9604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537DFDD-9EA2-4C3C-A0A7-7F01D0D58F3E}" type="slidenum">
              <a:rPr lang="pt-BR" altLang="pt-BR"/>
              <a:pPr>
                <a:spcBef>
                  <a:spcPct val="0"/>
                </a:spcBef>
              </a:pPr>
              <a:t>39</a:t>
            </a:fld>
            <a:endParaRPr lang="pt-BR" altLang="pt-BR"/>
          </a:p>
        </p:txBody>
      </p:sp>
    </p:spTree>
    <p:extLst>
      <p:ext uri="{BB962C8B-B14F-4D97-AF65-F5344CB8AC3E}">
        <p14:creationId xmlns:p14="http://schemas.microsoft.com/office/powerpoint/2010/main" val="2354267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Espaço Reservado para Imagem de Slide 1">
            <a:extLst>
              <a:ext uri="{FF2B5EF4-FFF2-40B4-BE49-F238E27FC236}">
                <a16:creationId xmlns:a16="http://schemas.microsoft.com/office/drawing/2014/main" xmlns="" id="{F84E31E8-C64C-4E47-987B-14DEC2F3EA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Espaço Reservado para Anotações 2">
            <a:extLst>
              <a:ext uri="{FF2B5EF4-FFF2-40B4-BE49-F238E27FC236}">
                <a16:creationId xmlns:a16="http://schemas.microsoft.com/office/drawing/2014/main" xmlns="" id="{7A32B9D0-04FD-4050-B64B-6AF876E14A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dirty="0"/>
              <a:t>NOTA TÉCNICA (para cálculos):</a:t>
            </a:r>
          </a:p>
          <a:p>
            <a:endParaRPr lang="pt-BR" altLang="pt-BR" b="1">
              <a:latin typeface="Lucida Sans" panose="020B0602030504020204" pitchFamily="34" charset="0"/>
            </a:endParaRPr>
          </a:p>
          <a:p>
            <a:r>
              <a:rPr lang="pt-BR" altLang="pt-BR" b="1" dirty="0">
                <a:latin typeface="Lucida Sans" panose="020B0602030504020204" pitchFamily="34" charset="0"/>
              </a:rPr>
              <a:t>(1) </a:t>
            </a:r>
            <a:r>
              <a:rPr lang="pt-BR" altLang="pt-BR" b="1" dirty="0">
                <a:solidFill>
                  <a:srgbClr val="FFC000"/>
                </a:solidFill>
              </a:rPr>
              <a:t>Proporção</a:t>
            </a:r>
            <a:r>
              <a:rPr lang="pt-BR" altLang="pt-BR" b="1" dirty="0">
                <a:solidFill>
                  <a:srgbClr val="FFC000"/>
                </a:solidFill>
                <a:cs typeface="Calibri" panose="020F0502020204030204" pitchFamily="34" charset="0"/>
              </a:rPr>
              <a:t> de crianças menores que 2 anos acompanhadas de acordo com as recomendações das diretrizes clínicas em Saúde Bucal:</a:t>
            </a:r>
            <a:endParaRPr lang="pt-BR" altLang="pt-BR" b="1" dirty="0">
              <a:latin typeface="Lucida Sans" panose="020B0602030504020204" pitchFamily="34" charset="0"/>
            </a:endParaRPr>
          </a:p>
          <a:p>
            <a:pPr eaLnBrk="1" hangingPunct="1">
              <a:spcBef>
                <a:spcPct val="0"/>
              </a:spcBef>
            </a:pPr>
            <a:r>
              <a:rPr lang="pt-BR" altLang="pt-BR" dirty="0">
                <a:latin typeface="Lucida Sans" panose="020B0602030504020204" pitchFamily="34" charset="0"/>
              </a:rPr>
              <a:t>(Número de crianças menores de 2 anos acompanhadas de acordo com as recomendações das diretrizes clínicas em Saúde Bucal/Número de crianças menores de 2 anos de idade) x100</a:t>
            </a:r>
          </a:p>
          <a:p>
            <a:endParaRPr lang="pt-BR" altLang="pt-BR">
              <a:latin typeface="Lucida Sans" panose="020B0602030504020204" pitchFamily="34" charset="0"/>
            </a:endParaRPr>
          </a:p>
          <a:p>
            <a:r>
              <a:rPr lang="pt-BR" altLang="pt-BR" b="1" dirty="0">
                <a:latin typeface="Lucida Sans" panose="020B0602030504020204" pitchFamily="34" charset="0"/>
              </a:rPr>
              <a:t>(2) </a:t>
            </a:r>
            <a:r>
              <a:rPr lang="pt-BR" altLang="pt-BR" b="1" dirty="0">
                <a:solidFill>
                  <a:srgbClr val="FFC000"/>
                </a:solidFill>
              </a:rPr>
              <a:t>Proporção</a:t>
            </a:r>
            <a:r>
              <a:rPr lang="pt-BR" altLang="pt-BR" b="1" dirty="0">
                <a:solidFill>
                  <a:srgbClr val="FFC000"/>
                </a:solidFill>
                <a:cs typeface="Calibri" panose="020F0502020204030204" pitchFamily="34" charset="0"/>
              </a:rPr>
              <a:t> de crianças menores de 2 anos com tratamento completo em Saúde Bucal:</a:t>
            </a:r>
            <a:endParaRPr lang="pt-BR" altLang="pt-BR" b="1" dirty="0">
              <a:latin typeface="Lucida Sans" panose="020B0602030504020204" pitchFamily="34" charset="0"/>
            </a:endParaRPr>
          </a:p>
          <a:p>
            <a:r>
              <a:rPr lang="pt-BR" altLang="pt-BR" dirty="0">
                <a:latin typeface="Lucida Sans" panose="020B0602030504020204" pitchFamily="34" charset="0"/>
              </a:rPr>
              <a:t>(Número de crianças menores de 2 anos com tratamento completo em Saúde Bucal/Número de crianças menores de 2 anos cadastradas) x100</a:t>
            </a:r>
          </a:p>
          <a:p>
            <a:endParaRPr lang="pt-BR" altLang="pt-BR">
              <a:latin typeface="Lucida Sans" panose="020B0602030504020204" pitchFamily="34" charset="0"/>
            </a:endParaRPr>
          </a:p>
        </p:txBody>
      </p:sp>
      <p:sp>
        <p:nvSpPr>
          <p:cNvPr id="95236" name="Espaço Reservado para Número de Slide 3">
            <a:extLst>
              <a:ext uri="{FF2B5EF4-FFF2-40B4-BE49-F238E27FC236}">
                <a16:creationId xmlns:a16="http://schemas.microsoft.com/office/drawing/2014/main" xmlns="" id="{3E08E332-F55F-4E20-BB5D-B6AD4A5531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BA3F335-BB19-439B-B097-D7B4C43CD02E}" type="slidenum">
              <a:rPr lang="pt-BR" altLang="pt-BR"/>
              <a:pPr>
                <a:spcBef>
                  <a:spcPct val="0"/>
                </a:spcBef>
              </a:pPr>
              <a:t>40</a:t>
            </a:fld>
            <a:endParaRPr lang="pt-BR" altLang="pt-BR"/>
          </a:p>
        </p:txBody>
      </p:sp>
    </p:spTree>
    <p:extLst>
      <p:ext uri="{BB962C8B-B14F-4D97-AF65-F5344CB8AC3E}">
        <p14:creationId xmlns:p14="http://schemas.microsoft.com/office/powerpoint/2010/main" val="10270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ço Reservado para Imagem de Slide 1">
            <a:extLst>
              <a:ext uri="{FF2B5EF4-FFF2-40B4-BE49-F238E27FC236}">
                <a16:creationId xmlns:a16="http://schemas.microsoft.com/office/drawing/2014/main" xmlns="" id="{F3E58A9F-F497-43BA-8EE0-C0FB389BB4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Espaço Reservado para Anotações 2">
            <a:extLst>
              <a:ext uri="{FF2B5EF4-FFF2-40B4-BE49-F238E27FC236}">
                <a16:creationId xmlns:a16="http://schemas.microsoft.com/office/drawing/2014/main" xmlns="" id="{06C39AE7-03B8-49C5-AC48-9FD097C623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54276" name="Espaço Reservado para Número de Slide 3">
            <a:extLst>
              <a:ext uri="{FF2B5EF4-FFF2-40B4-BE49-F238E27FC236}">
                <a16:creationId xmlns:a16="http://schemas.microsoft.com/office/drawing/2014/main" xmlns="" id="{8386A513-7FBB-4703-A1C0-1CA5E65D42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BA9B660-7CE7-4DDE-AEB0-492E0C5C3A9F}" type="slidenum">
              <a:rPr lang="pt-BR" altLang="pt-BR"/>
              <a:pPr>
                <a:spcBef>
                  <a:spcPct val="0"/>
                </a:spcBef>
              </a:pPr>
              <a:t>8</a:t>
            </a:fld>
            <a:endParaRPr lang="pt-BR" altLang="pt-BR"/>
          </a:p>
        </p:txBody>
      </p:sp>
    </p:spTree>
    <p:extLst>
      <p:ext uri="{BB962C8B-B14F-4D97-AF65-F5344CB8AC3E}">
        <p14:creationId xmlns:p14="http://schemas.microsoft.com/office/powerpoint/2010/main" val="227922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ço Reservado para Imagem de Slide 1">
            <a:extLst>
              <a:ext uri="{FF2B5EF4-FFF2-40B4-BE49-F238E27FC236}">
                <a16:creationId xmlns:a16="http://schemas.microsoft.com/office/drawing/2014/main" xmlns="" id="{85915B7A-FFCD-4E0E-8B9E-BE9EB12E39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Espaço Reservado para Anotações 2">
            <a:extLst>
              <a:ext uri="{FF2B5EF4-FFF2-40B4-BE49-F238E27FC236}">
                <a16:creationId xmlns:a16="http://schemas.microsoft.com/office/drawing/2014/main" xmlns="" id="{79A24454-488C-41E3-A65A-4D754127D7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dirty="0"/>
              <a:t>NOTA TÉCNICA (para cálculos):</a:t>
            </a:r>
          </a:p>
          <a:p>
            <a:endParaRPr lang="pt-BR" altLang="pt-BR">
              <a:latin typeface="Lucida Sans" panose="020B0602030504020204" pitchFamily="34" charset="0"/>
            </a:endParaRPr>
          </a:p>
          <a:p>
            <a:r>
              <a:rPr lang="pt-BR" altLang="pt-BR" b="1" dirty="0">
                <a:solidFill>
                  <a:srgbClr val="FFC000"/>
                </a:solidFill>
              </a:rPr>
              <a:t>(1) Proporção de diabéticos com realização de exame de Hemoglobina Glicada nos últimos 6 meses</a:t>
            </a:r>
          </a:p>
          <a:p>
            <a:r>
              <a:rPr lang="pt-BR" altLang="pt-BR" b="1" dirty="0">
                <a:solidFill>
                  <a:srgbClr val="FFC000"/>
                </a:solidFill>
              </a:rPr>
              <a:t>Cálculo: </a:t>
            </a:r>
            <a:r>
              <a:rPr lang="pt-BR" altLang="pt-BR" dirty="0">
                <a:solidFill>
                  <a:srgbClr val="FFC000"/>
                </a:solidFill>
              </a:rPr>
              <a:t>(Número de diabéticos com realização de exame de Hemoglobina Glicada nos últimos 6 meses/Número de diabéticos cadastrados) x100</a:t>
            </a:r>
          </a:p>
          <a:p>
            <a:endParaRPr lang="pt-BR" altLang="pt-BR">
              <a:solidFill>
                <a:srgbClr val="FFC000"/>
              </a:solidFill>
            </a:endParaRPr>
          </a:p>
          <a:p>
            <a:r>
              <a:rPr lang="pt-BR" altLang="pt-BR" b="1" dirty="0">
                <a:latin typeface="Lucida Sans" panose="020B0602030504020204" pitchFamily="34" charset="0"/>
              </a:rPr>
              <a:t>(4) </a:t>
            </a:r>
            <a:r>
              <a:rPr lang="pt-BR" altLang="pt-BR" b="1" dirty="0">
                <a:solidFill>
                  <a:srgbClr val="FFC000"/>
                </a:solidFill>
              </a:rPr>
              <a:t>Proporção</a:t>
            </a:r>
            <a:r>
              <a:rPr lang="pt-BR" altLang="pt-BR" b="1" dirty="0">
                <a:solidFill>
                  <a:srgbClr val="FFC000"/>
                </a:solidFill>
                <a:cs typeface="Calibri" panose="020F0502020204030204" pitchFamily="34" charset="0"/>
              </a:rPr>
              <a:t> de diabéticos de alto risco com tratamento completo em Saúde Bucal:</a:t>
            </a:r>
            <a:endParaRPr lang="pt-BR" altLang="pt-BR" b="1">
              <a:latin typeface="Lucida Sans" panose="020B0602030504020204" pitchFamily="34" charset="0"/>
            </a:endParaRPr>
          </a:p>
          <a:p>
            <a:r>
              <a:rPr lang="pt-BR" altLang="pt-BR" dirty="0">
                <a:latin typeface="Lucida Sans" panose="020B0602030504020204" pitchFamily="34" charset="0"/>
              </a:rPr>
              <a:t>(Número de diabéticos de alto risco com tratamento completo em Saúde Bucal/Número de diabéticos de alto risco cadastrados) x100</a:t>
            </a:r>
            <a:endParaRPr lang="pt-BR" altLang="pt-BR" dirty="0">
              <a:solidFill>
                <a:srgbClr val="FFC000"/>
              </a:solidFill>
            </a:endParaRPr>
          </a:p>
          <a:p>
            <a:endParaRPr lang="pt-BR" altLang="pt-BR" b="1">
              <a:solidFill>
                <a:srgbClr val="FFC000"/>
              </a:solidFill>
              <a:latin typeface="Lucida Sans" panose="020B0602030504020204" pitchFamily="34" charset="0"/>
            </a:endParaRPr>
          </a:p>
          <a:p>
            <a:r>
              <a:rPr lang="pt-BR" altLang="pt-BR" b="1" dirty="0">
                <a:solidFill>
                  <a:srgbClr val="FFC000"/>
                </a:solidFill>
              </a:rPr>
              <a:t>(2) Proporção de hipertensos com acompanhamento de controle pressórico nos últimos 6 meses</a:t>
            </a:r>
            <a:endParaRPr lang="pt-BR" altLang="pt-BR" b="1" dirty="0">
              <a:latin typeface="Lucida Sans" panose="020B0602030504020204" pitchFamily="34" charset="0"/>
            </a:endParaRPr>
          </a:p>
          <a:p>
            <a:r>
              <a:rPr lang="pt-BR" altLang="pt-BR" b="1" dirty="0">
                <a:solidFill>
                  <a:srgbClr val="FFC000"/>
                </a:solidFill>
              </a:rPr>
              <a:t>Cálculo: </a:t>
            </a:r>
            <a:r>
              <a:rPr lang="pt-BR" altLang="pt-BR" dirty="0">
                <a:solidFill>
                  <a:srgbClr val="FFC000"/>
                </a:solidFill>
              </a:rPr>
              <a:t>(Número de hipertensos com acompanhamento de controle pressórico nos últimos 6 meses/ Número de hipertensos cadastrados) x100</a:t>
            </a:r>
          </a:p>
        </p:txBody>
      </p:sp>
      <p:sp>
        <p:nvSpPr>
          <p:cNvPr id="97284" name="Espaço Reservado para Número de Slide 3">
            <a:extLst>
              <a:ext uri="{FF2B5EF4-FFF2-40B4-BE49-F238E27FC236}">
                <a16:creationId xmlns:a16="http://schemas.microsoft.com/office/drawing/2014/main" xmlns="" id="{7C2CC285-7E60-4C8A-9D0B-3AF3440FE8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FCDF0CD-B6A8-4D02-A5DE-B68C9CAB1E78}" type="slidenum">
              <a:rPr lang="pt-BR" altLang="pt-BR"/>
              <a:pPr>
                <a:spcBef>
                  <a:spcPct val="0"/>
                </a:spcBef>
              </a:pPr>
              <a:t>41</a:t>
            </a:fld>
            <a:endParaRPr lang="pt-BR" altLang="pt-BR"/>
          </a:p>
        </p:txBody>
      </p:sp>
    </p:spTree>
    <p:extLst>
      <p:ext uri="{BB962C8B-B14F-4D97-AF65-F5344CB8AC3E}">
        <p14:creationId xmlns:p14="http://schemas.microsoft.com/office/powerpoint/2010/main" val="629097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ço Reservado para Imagem de Slide 1">
            <a:extLst>
              <a:ext uri="{FF2B5EF4-FFF2-40B4-BE49-F238E27FC236}">
                <a16:creationId xmlns:a16="http://schemas.microsoft.com/office/drawing/2014/main" xmlns="" id="{85915B7A-FFCD-4E0E-8B9E-BE9EB12E39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Espaço Reservado para Anotações 2">
            <a:extLst>
              <a:ext uri="{FF2B5EF4-FFF2-40B4-BE49-F238E27FC236}">
                <a16:creationId xmlns:a16="http://schemas.microsoft.com/office/drawing/2014/main" xmlns="" id="{79A24454-488C-41E3-A65A-4D754127D7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dirty="0"/>
              <a:t>NOTA TÉCNICA (para cálculos):</a:t>
            </a:r>
          </a:p>
          <a:p>
            <a:endParaRPr lang="pt-BR" altLang="pt-BR">
              <a:latin typeface="Lucida Sans" panose="020B0602030504020204" pitchFamily="34" charset="0"/>
            </a:endParaRPr>
          </a:p>
          <a:p>
            <a:r>
              <a:rPr lang="pt-BR" altLang="pt-BR" b="1" dirty="0">
                <a:solidFill>
                  <a:srgbClr val="FFC000"/>
                </a:solidFill>
              </a:rPr>
              <a:t>(1) Proporção de diabéticos com realização de exame de Hemoglobina Glicada nos últimos 6 meses</a:t>
            </a:r>
          </a:p>
          <a:p>
            <a:r>
              <a:rPr lang="pt-BR" altLang="pt-BR" b="1" dirty="0">
                <a:solidFill>
                  <a:srgbClr val="FFC000"/>
                </a:solidFill>
              </a:rPr>
              <a:t>Cálculo: </a:t>
            </a:r>
            <a:r>
              <a:rPr lang="pt-BR" altLang="pt-BR" dirty="0">
                <a:solidFill>
                  <a:srgbClr val="FFC000"/>
                </a:solidFill>
              </a:rPr>
              <a:t>(Número de diabéticos com realização de exame de Hemoglobina Glicada nos últimos 6 meses/Número de diabéticos cadastrados) x100</a:t>
            </a:r>
          </a:p>
          <a:p>
            <a:endParaRPr lang="pt-BR" altLang="pt-BR">
              <a:solidFill>
                <a:srgbClr val="FFC000"/>
              </a:solidFill>
            </a:endParaRPr>
          </a:p>
          <a:p>
            <a:r>
              <a:rPr lang="pt-BR" altLang="pt-BR" b="1" dirty="0">
                <a:latin typeface="Lucida Sans" panose="020B0602030504020204" pitchFamily="34" charset="0"/>
              </a:rPr>
              <a:t>(4) </a:t>
            </a:r>
            <a:r>
              <a:rPr lang="pt-BR" altLang="pt-BR" b="1" dirty="0">
                <a:solidFill>
                  <a:srgbClr val="FFC000"/>
                </a:solidFill>
              </a:rPr>
              <a:t>Proporção</a:t>
            </a:r>
            <a:r>
              <a:rPr lang="pt-BR" altLang="pt-BR" b="1" dirty="0">
                <a:solidFill>
                  <a:srgbClr val="FFC000"/>
                </a:solidFill>
                <a:cs typeface="Calibri" panose="020F0502020204030204" pitchFamily="34" charset="0"/>
              </a:rPr>
              <a:t> de diabéticos de alto risco com tratamento completo em Saúde Bucal:</a:t>
            </a:r>
            <a:endParaRPr lang="pt-BR" altLang="pt-BR" b="1">
              <a:latin typeface="Lucida Sans" panose="020B0602030504020204" pitchFamily="34" charset="0"/>
            </a:endParaRPr>
          </a:p>
          <a:p>
            <a:r>
              <a:rPr lang="pt-BR" altLang="pt-BR" dirty="0">
                <a:latin typeface="Lucida Sans" panose="020B0602030504020204" pitchFamily="34" charset="0"/>
              </a:rPr>
              <a:t>(Número de diabéticos de alto risco com tratamento completo em Saúde Bucal/Número de diabéticos de alto risco cadastrados) x100</a:t>
            </a:r>
            <a:endParaRPr lang="pt-BR" altLang="pt-BR" dirty="0">
              <a:solidFill>
                <a:srgbClr val="FFC000"/>
              </a:solidFill>
            </a:endParaRPr>
          </a:p>
          <a:p>
            <a:endParaRPr lang="pt-BR" altLang="pt-BR" b="1">
              <a:solidFill>
                <a:srgbClr val="FFC000"/>
              </a:solidFill>
              <a:latin typeface="Lucida Sans" panose="020B0602030504020204" pitchFamily="34" charset="0"/>
            </a:endParaRPr>
          </a:p>
          <a:p>
            <a:r>
              <a:rPr lang="pt-BR" altLang="pt-BR" b="1" dirty="0">
                <a:solidFill>
                  <a:srgbClr val="FFC000"/>
                </a:solidFill>
              </a:rPr>
              <a:t>(2) Proporção de hipertensos com acompanhamento de controle pressórico nos últimos 6 meses</a:t>
            </a:r>
            <a:endParaRPr lang="pt-BR" altLang="pt-BR" b="1" dirty="0">
              <a:latin typeface="Lucida Sans" panose="020B0602030504020204" pitchFamily="34" charset="0"/>
            </a:endParaRPr>
          </a:p>
          <a:p>
            <a:r>
              <a:rPr lang="pt-BR" altLang="pt-BR" b="1" dirty="0">
                <a:solidFill>
                  <a:srgbClr val="FFC000"/>
                </a:solidFill>
              </a:rPr>
              <a:t>Cálculo: </a:t>
            </a:r>
            <a:r>
              <a:rPr lang="pt-BR" altLang="pt-BR" dirty="0">
                <a:solidFill>
                  <a:srgbClr val="FFC000"/>
                </a:solidFill>
              </a:rPr>
              <a:t>(Número de hipertensos com acompanhamento de controle pressórico nos últimos 6 meses/ Número de hipertensos cadastrados) x100</a:t>
            </a:r>
          </a:p>
        </p:txBody>
      </p:sp>
      <p:sp>
        <p:nvSpPr>
          <p:cNvPr id="97284" name="Espaço Reservado para Número de Slide 3">
            <a:extLst>
              <a:ext uri="{FF2B5EF4-FFF2-40B4-BE49-F238E27FC236}">
                <a16:creationId xmlns:a16="http://schemas.microsoft.com/office/drawing/2014/main" xmlns="" id="{7C2CC285-7E60-4C8A-9D0B-3AF3440FE8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FCDF0CD-B6A8-4D02-A5DE-B68C9CAB1E78}" type="slidenum">
              <a:rPr lang="pt-BR" altLang="pt-BR"/>
              <a:pPr>
                <a:spcBef>
                  <a:spcPct val="0"/>
                </a:spcBef>
              </a:pPr>
              <a:t>42</a:t>
            </a:fld>
            <a:endParaRPr lang="pt-BR" altLang="pt-BR"/>
          </a:p>
        </p:txBody>
      </p:sp>
    </p:spTree>
    <p:extLst>
      <p:ext uri="{BB962C8B-B14F-4D97-AF65-F5344CB8AC3E}">
        <p14:creationId xmlns:p14="http://schemas.microsoft.com/office/powerpoint/2010/main" val="2984581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Espaço Reservado para Imagem de Slide 1">
            <a:extLst>
              <a:ext uri="{FF2B5EF4-FFF2-40B4-BE49-F238E27FC236}">
                <a16:creationId xmlns:a16="http://schemas.microsoft.com/office/drawing/2014/main" xmlns="" id="{5F8152CF-4DF3-4030-8B1F-B478692F31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Espaço Reservado para Anotações 2">
            <a:extLst>
              <a:ext uri="{FF2B5EF4-FFF2-40B4-BE49-F238E27FC236}">
                <a16:creationId xmlns:a16="http://schemas.microsoft.com/office/drawing/2014/main" xmlns="" id="{DBE2B022-59C4-4BA1-A1CE-43F56F2F69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dirty="0"/>
              <a:t>NOTA TÉCNICA (para cálculos):</a:t>
            </a:r>
          </a:p>
          <a:p>
            <a:endParaRPr lang="pt-BR" altLang="pt-BR">
              <a:latin typeface="Lucida Sans" panose="020B0602030504020204" pitchFamily="34" charset="0"/>
            </a:endParaRPr>
          </a:p>
          <a:p>
            <a:pPr>
              <a:buFontTx/>
              <a:buAutoNum type="arabicParenBoth"/>
            </a:pPr>
            <a:r>
              <a:rPr lang="pt-BR" altLang="pt-BR" b="1" dirty="0">
                <a:solidFill>
                  <a:srgbClr val="FFC000"/>
                </a:solidFill>
              </a:rPr>
              <a:t> Proporção de usuários da unidade com transtorno mental cadastrados e acompanhados</a:t>
            </a:r>
          </a:p>
          <a:p>
            <a:r>
              <a:rPr lang="pt-BR" altLang="pt-BR" b="1" dirty="0">
                <a:solidFill>
                  <a:srgbClr val="FFC000"/>
                </a:solidFill>
              </a:rPr>
              <a:t>Cálculo: </a:t>
            </a:r>
            <a:r>
              <a:rPr lang="pt-BR" altLang="pt-BR" dirty="0">
                <a:solidFill>
                  <a:srgbClr val="FFC000"/>
                </a:solidFill>
              </a:rPr>
              <a:t>(número de usuários com transtorno mental cadastrados/número de usuários com transtorno mental cadastrados e acompanhados na unidade de saúde) *100</a:t>
            </a:r>
          </a:p>
          <a:p>
            <a:endParaRPr lang="pt-BR" altLang="pt-BR">
              <a:solidFill>
                <a:srgbClr val="FFC000"/>
              </a:solidFill>
            </a:endParaRPr>
          </a:p>
          <a:p>
            <a:r>
              <a:rPr lang="pt-BR" altLang="pt-BR" b="1" dirty="0">
                <a:solidFill>
                  <a:srgbClr val="FFC000"/>
                </a:solidFill>
              </a:rPr>
              <a:t>(2) Proporção de usuários da unidade que fazem uso de medicação psicotrópica</a:t>
            </a:r>
          </a:p>
          <a:p>
            <a:r>
              <a:rPr lang="pt-BR" altLang="pt-BR" b="1" dirty="0">
                <a:solidFill>
                  <a:srgbClr val="FFC000"/>
                </a:solidFill>
              </a:rPr>
              <a:t>Cálculo: </a:t>
            </a:r>
            <a:r>
              <a:rPr lang="pt-BR" altLang="pt-BR" dirty="0">
                <a:solidFill>
                  <a:srgbClr val="FFC000"/>
                </a:solidFill>
              </a:rPr>
              <a:t>(número de usuários da unidade que fazem uso de medicação psicotrópica/número de usuários cadastrados) *100</a:t>
            </a:r>
          </a:p>
          <a:p>
            <a:endParaRPr lang="pt-BR" altLang="pt-BR">
              <a:solidFill>
                <a:srgbClr val="FFC000"/>
              </a:solidFill>
            </a:endParaRPr>
          </a:p>
          <a:p>
            <a:r>
              <a:rPr lang="pt-BR" altLang="pt-BR" b="1" dirty="0">
                <a:solidFill>
                  <a:srgbClr val="FFC000"/>
                </a:solidFill>
              </a:rPr>
              <a:t>(3) Proporção de usuários da unidade que fazem uso de álcool e outras drogas</a:t>
            </a:r>
          </a:p>
          <a:p>
            <a:r>
              <a:rPr lang="pt-BR" altLang="pt-BR" b="1" dirty="0">
                <a:solidFill>
                  <a:srgbClr val="FFC000"/>
                </a:solidFill>
              </a:rPr>
              <a:t>Cálculo: </a:t>
            </a:r>
            <a:r>
              <a:rPr lang="pt-BR" altLang="pt-BR" dirty="0">
                <a:solidFill>
                  <a:srgbClr val="FFC000"/>
                </a:solidFill>
              </a:rPr>
              <a:t>(número de usuários da unidade que fazem uso de álcool e outras drogas/número de usuários cadastrados) *100</a:t>
            </a:r>
          </a:p>
        </p:txBody>
      </p:sp>
      <p:sp>
        <p:nvSpPr>
          <p:cNvPr id="99332" name="Espaço Reservado para Número de Slide 3">
            <a:extLst>
              <a:ext uri="{FF2B5EF4-FFF2-40B4-BE49-F238E27FC236}">
                <a16:creationId xmlns:a16="http://schemas.microsoft.com/office/drawing/2014/main" xmlns="" id="{672CC0C0-8568-484E-9F6C-F696747A8D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ACB6D96-2E29-417D-8F76-B9BD68E68D41}" type="slidenum">
              <a:rPr lang="pt-BR" altLang="pt-BR"/>
              <a:pPr>
                <a:spcBef>
                  <a:spcPct val="0"/>
                </a:spcBef>
              </a:pPr>
              <a:t>43</a:t>
            </a:fld>
            <a:endParaRPr lang="pt-BR" altLang="pt-BR"/>
          </a:p>
        </p:txBody>
      </p:sp>
    </p:spTree>
    <p:extLst>
      <p:ext uri="{BB962C8B-B14F-4D97-AF65-F5344CB8AC3E}">
        <p14:creationId xmlns:p14="http://schemas.microsoft.com/office/powerpoint/2010/main" val="3303459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Espaço Reservado para Imagem de Slide 1">
            <a:extLst>
              <a:ext uri="{FF2B5EF4-FFF2-40B4-BE49-F238E27FC236}">
                <a16:creationId xmlns:a16="http://schemas.microsoft.com/office/drawing/2014/main" xmlns="" id="{7C606C73-BE74-471D-BDF5-93C9E90808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Espaço Reservado para Anotações 2">
            <a:extLst>
              <a:ext uri="{FF2B5EF4-FFF2-40B4-BE49-F238E27FC236}">
                <a16:creationId xmlns:a16="http://schemas.microsoft.com/office/drawing/2014/main" xmlns="" id="{6A39805B-12B5-4C1D-AE46-650A9F94CC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pt-BR" altLang="pt-BR" b="1" dirty="0"/>
              <a:t>NOTA TÉCNICA (para cálculos):</a:t>
            </a:r>
          </a:p>
          <a:p>
            <a:pPr algn="just"/>
            <a:endParaRPr lang="pt-BR" altLang="pt-BR"/>
          </a:p>
          <a:p>
            <a:pPr algn="just"/>
            <a:r>
              <a:rPr lang="pt-BR" altLang="pt-BR" b="1" dirty="0">
                <a:latin typeface="Lucida Sans" panose="020B0602030504020204" pitchFamily="34" charset="0"/>
              </a:rPr>
              <a:t>(1) BCG:</a:t>
            </a:r>
            <a:endParaRPr lang="pt-BR" altLang="pt-BR" dirty="0">
              <a:latin typeface="Lucida Sans" panose="020B0602030504020204" pitchFamily="34" charset="0"/>
            </a:endParaRPr>
          </a:p>
          <a:p>
            <a:pPr algn="just"/>
            <a:r>
              <a:rPr lang="pt-BR" altLang="pt-BR" dirty="0">
                <a:latin typeface="Lucida Sans" panose="020B0602030504020204" pitchFamily="34" charset="0"/>
              </a:rPr>
              <a:t>(Número de crianças com esquema básico completo com uma dose ao nascer ou antes de completar um ano de idade/Número de crianças menores de um ano) x100</a:t>
            </a:r>
          </a:p>
          <a:p>
            <a:pPr algn="just"/>
            <a:endParaRPr lang="pt-BR" altLang="pt-BR">
              <a:latin typeface="Lucida Sans" panose="020B0602030504020204" pitchFamily="34" charset="0"/>
            </a:endParaRPr>
          </a:p>
          <a:p>
            <a:pPr algn="just"/>
            <a:r>
              <a:rPr lang="pt-BR" altLang="pt-BR" b="1" dirty="0">
                <a:latin typeface="Lucida Sans" panose="020B0602030504020204" pitchFamily="34" charset="0"/>
              </a:rPr>
              <a:t>(2) Hepatite B:</a:t>
            </a:r>
            <a:endParaRPr lang="pt-BR" altLang="pt-BR" dirty="0">
              <a:latin typeface="Lucida Sans" panose="020B0602030504020204" pitchFamily="34" charset="0"/>
            </a:endParaRPr>
          </a:p>
          <a:p>
            <a:pPr algn="just"/>
            <a:r>
              <a:rPr lang="pt-BR" altLang="pt-BR" dirty="0">
                <a:latin typeface="Lucida Sans" panose="020B0602030504020204" pitchFamily="34" charset="0"/>
              </a:rPr>
              <a:t>(Número de crianças com esquema básico completo com uma dose ao nascer ou até 30 dias do nascimento/Número de crianças menores de um ano) x100</a:t>
            </a:r>
          </a:p>
          <a:p>
            <a:pPr algn="just"/>
            <a:endParaRPr lang="pt-BR" altLang="pt-BR">
              <a:latin typeface="Lucida Sans" panose="020B0602030504020204" pitchFamily="34" charset="0"/>
            </a:endParaRPr>
          </a:p>
          <a:p>
            <a:pPr algn="just"/>
            <a:r>
              <a:rPr lang="pt-BR" altLang="pt-BR" b="1" dirty="0">
                <a:latin typeface="Lucida Sans" panose="020B0602030504020204" pitchFamily="34" charset="0"/>
              </a:rPr>
              <a:t>(3) Penta/DTP:</a:t>
            </a:r>
            <a:r>
              <a:rPr lang="pt-BR" altLang="pt-BR" dirty="0"/>
              <a:t> </a:t>
            </a:r>
            <a:r>
              <a:rPr lang="pt-BR" altLang="pt-BR" dirty="0">
                <a:latin typeface="Lucida Sans" panose="020B0602030504020204" pitchFamily="34" charset="0"/>
              </a:rPr>
              <a:t>(Número de crianças com esquema básico completo de 1ª dose (2 meses); 2ª dose (4</a:t>
            </a:r>
            <a:r>
              <a:rPr lang="pt-BR" altLang="pt-BR">
                <a:latin typeface="Lucida Sans" panose="020B0602030504020204" pitchFamily="34" charset="0"/>
              </a:rPr>
              <a:t/>
            </a:r>
            <a:br>
              <a:rPr lang="pt-BR" altLang="pt-BR">
                <a:latin typeface="Lucida Sans" panose="020B0602030504020204" pitchFamily="34" charset="0"/>
              </a:rPr>
            </a:br>
            <a:r>
              <a:rPr lang="pt-BR" altLang="pt-BR" dirty="0">
                <a:latin typeface="Lucida Sans" panose="020B0602030504020204" pitchFamily="34" charset="0"/>
              </a:rPr>
              <a:t>meses); 3ª dose (6 meses)/Número de crianças menores de um ano) x100</a:t>
            </a:r>
          </a:p>
          <a:p>
            <a:pPr algn="just"/>
            <a:endParaRPr lang="pt-BR" altLang="pt-BR" b="1">
              <a:latin typeface="Lucida Sans" panose="020B0602030504020204" pitchFamily="34" charset="0"/>
            </a:endParaRPr>
          </a:p>
          <a:p>
            <a:pPr algn="just"/>
            <a:r>
              <a:rPr lang="pt-BR" altLang="pt-BR" b="1" dirty="0">
                <a:latin typeface="Lucida Sans" panose="020B0602030504020204" pitchFamily="34" charset="0"/>
              </a:rPr>
              <a:t>(4) VIP/VOP:</a:t>
            </a:r>
            <a:r>
              <a:rPr lang="pt-BR" altLang="pt-BR" dirty="0"/>
              <a:t> </a:t>
            </a:r>
            <a:r>
              <a:rPr lang="pt-BR" altLang="pt-BR" dirty="0">
                <a:latin typeface="Lucida Sans" panose="020B0602030504020204" pitchFamily="34" charset="0"/>
              </a:rPr>
              <a:t>(Número de crianças com esquema básico completo de 1ª dose (2 meses com VIP); 2ª dose (4 meses com VIP ); 3ª dose (6 meses com VOP)/Número de crianças menores de um ano) x100</a:t>
            </a:r>
          </a:p>
          <a:p>
            <a:pPr algn="just"/>
            <a:endParaRPr lang="pt-BR" altLang="pt-BR">
              <a:latin typeface="Lucida Sans" panose="020B0602030504020204" pitchFamily="34" charset="0"/>
            </a:endParaRPr>
          </a:p>
          <a:p>
            <a:pPr algn="just"/>
            <a:r>
              <a:rPr lang="pt-BR" altLang="pt-BR" b="1" dirty="0">
                <a:latin typeface="Lucida Sans" panose="020B0602030504020204" pitchFamily="34" charset="0"/>
              </a:rPr>
              <a:t>(5) Pneumocócica 10v:</a:t>
            </a:r>
            <a:r>
              <a:rPr lang="pt-BR" altLang="pt-BR" dirty="0"/>
              <a:t> </a:t>
            </a:r>
            <a:r>
              <a:rPr lang="pt-BR" altLang="pt-BR" dirty="0">
                <a:latin typeface="Lucida Sans" panose="020B0602030504020204" pitchFamily="34" charset="0"/>
              </a:rPr>
              <a:t>(Número de crianças com esquema básico completo de 1ª dose (2 meses); 2ª dose (4</a:t>
            </a:r>
            <a:r>
              <a:rPr lang="pt-BR" altLang="pt-BR">
                <a:latin typeface="Lucida Sans" panose="020B0602030504020204" pitchFamily="34" charset="0"/>
              </a:rPr>
              <a:t/>
            </a:r>
            <a:br>
              <a:rPr lang="pt-BR" altLang="pt-BR">
                <a:latin typeface="Lucida Sans" panose="020B0602030504020204" pitchFamily="34" charset="0"/>
              </a:rPr>
            </a:br>
            <a:r>
              <a:rPr lang="pt-BR" altLang="pt-BR" dirty="0">
                <a:latin typeface="Lucida Sans" panose="020B0602030504020204" pitchFamily="34" charset="0"/>
              </a:rPr>
              <a:t>meses); 3ª dose (6 meses)/Número de crianças menores de um ano) x100</a:t>
            </a:r>
          </a:p>
          <a:p>
            <a:pPr algn="just"/>
            <a:endParaRPr lang="pt-BR" altLang="pt-BR">
              <a:latin typeface="Lucida Sans" panose="020B0602030504020204" pitchFamily="34" charset="0"/>
            </a:endParaRPr>
          </a:p>
          <a:p>
            <a:pPr algn="just"/>
            <a:r>
              <a:rPr lang="pt-BR" altLang="pt-BR" b="1" dirty="0">
                <a:latin typeface="Lucida Sans" panose="020B0602030504020204" pitchFamily="34" charset="0"/>
              </a:rPr>
              <a:t>(6) Rotavírus Humano:</a:t>
            </a:r>
            <a:r>
              <a:rPr lang="pt-BR" altLang="pt-BR" dirty="0"/>
              <a:t> </a:t>
            </a:r>
            <a:r>
              <a:rPr lang="pt-BR" altLang="pt-BR" dirty="0">
                <a:latin typeface="Lucida Sans" panose="020B0602030504020204" pitchFamily="34" charset="0"/>
              </a:rPr>
              <a:t>(Número de crianças com esquema básico completo de 1ª dose ( 2 meses); 2ª dose ( 4</a:t>
            </a:r>
            <a:r>
              <a:rPr lang="pt-BR" altLang="pt-BR">
                <a:latin typeface="Lucida Sans" panose="020B0602030504020204" pitchFamily="34" charset="0"/>
              </a:rPr>
              <a:t/>
            </a:r>
            <a:br>
              <a:rPr lang="pt-BR" altLang="pt-BR">
                <a:latin typeface="Lucida Sans" panose="020B0602030504020204" pitchFamily="34" charset="0"/>
              </a:rPr>
            </a:br>
            <a:r>
              <a:rPr lang="pt-BR" altLang="pt-BR" dirty="0">
                <a:latin typeface="Lucida Sans" panose="020B0602030504020204" pitchFamily="34" charset="0"/>
              </a:rPr>
              <a:t>meses)/Número de crianças menores de um ano) x100</a:t>
            </a:r>
          </a:p>
          <a:p>
            <a:pPr algn="just"/>
            <a:endParaRPr lang="pt-BR" altLang="pt-BR">
              <a:latin typeface="Lucida Sans" panose="020B0602030504020204" pitchFamily="34" charset="0"/>
            </a:endParaRPr>
          </a:p>
          <a:p>
            <a:pPr algn="just"/>
            <a:r>
              <a:rPr lang="pt-BR" altLang="pt-BR" b="1" dirty="0">
                <a:latin typeface="Lucida Sans" panose="020B0602030504020204" pitchFamily="34" charset="0"/>
              </a:rPr>
              <a:t>(7) Meningocócica C:</a:t>
            </a:r>
            <a:r>
              <a:rPr lang="pt-BR" altLang="pt-BR" dirty="0"/>
              <a:t> </a:t>
            </a:r>
            <a:r>
              <a:rPr lang="pt-BR" altLang="pt-BR" dirty="0">
                <a:latin typeface="Lucida Sans" panose="020B0602030504020204" pitchFamily="34" charset="0"/>
              </a:rPr>
              <a:t>(Número de crianças com esquema básico completo de 1ª dose (3 meses); 2ª dose (5</a:t>
            </a:r>
            <a:r>
              <a:rPr lang="pt-BR" altLang="pt-BR">
                <a:latin typeface="Lucida Sans" panose="020B0602030504020204" pitchFamily="34" charset="0"/>
              </a:rPr>
              <a:t/>
            </a:r>
            <a:br>
              <a:rPr lang="pt-BR" altLang="pt-BR">
                <a:latin typeface="Lucida Sans" panose="020B0602030504020204" pitchFamily="34" charset="0"/>
              </a:rPr>
            </a:br>
            <a:r>
              <a:rPr lang="pt-BR" altLang="pt-BR" dirty="0">
                <a:latin typeface="Lucida Sans" panose="020B0602030504020204" pitchFamily="34" charset="0"/>
              </a:rPr>
              <a:t>meses)/Número de crianças menores de um ano) x100</a:t>
            </a:r>
          </a:p>
          <a:p>
            <a:pPr algn="just"/>
            <a:endParaRPr lang="pt-BR" altLang="pt-BR">
              <a:latin typeface="Lucida Sans" panose="020B0602030504020204" pitchFamily="34" charset="0"/>
            </a:endParaRPr>
          </a:p>
          <a:p>
            <a:pPr algn="just"/>
            <a:r>
              <a:rPr lang="pt-BR" altLang="pt-BR" b="1" dirty="0">
                <a:latin typeface="Lucida Sans" panose="020B0602030504020204" pitchFamily="34" charset="0"/>
              </a:rPr>
              <a:t>(8) Febre Amarela (não obrigatória):</a:t>
            </a:r>
            <a:r>
              <a:rPr lang="pt-BR" altLang="pt-BR" dirty="0"/>
              <a:t> </a:t>
            </a:r>
            <a:r>
              <a:rPr lang="pt-BR" altLang="pt-BR" dirty="0">
                <a:latin typeface="Lucida Sans" panose="020B0602030504020204" pitchFamily="34" charset="0"/>
              </a:rPr>
              <a:t>(Número de crianças com esquema básico completo de dose única (9 meses)/Número de crianças menores de um ano) x100</a:t>
            </a:r>
            <a:r>
              <a:rPr lang="pt-BR" altLang="pt-BR" dirty="0"/>
              <a:t> </a:t>
            </a:r>
          </a:p>
        </p:txBody>
      </p:sp>
      <p:sp>
        <p:nvSpPr>
          <p:cNvPr id="101380" name="Espaço Reservado para Número de Slide 3">
            <a:extLst>
              <a:ext uri="{FF2B5EF4-FFF2-40B4-BE49-F238E27FC236}">
                <a16:creationId xmlns:a16="http://schemas.microsoft.com/office/drawing/2014/main" xmlns="" id="{EA087779-8328-4DEC-828D-E5F10162A0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D8A3CA6-123A-43E0-B754-6A017FC9249B}" type="slidenum">
              <a:rPr lang="pt-BR" altLang="pt-BR"/>
              <a:pPr>
                <a:spcBef>
                  <a:spcPct val="0"/>
                </a:spcBef>
              </a:pPr>
              <a:t>44</a:t>
            </a:fld>
            <a:endParaRPr lang="pt-BR" altLang="pt-BR"/>
          </a:p>
        </p:txBody>
      </p:sp>
    </p:spTree>
    <p:extLst>
      <p:ext uri="{BB962C8B-B14F-4D97-AF65-F5344CB8AC3E}">
        <p14:creationId xmlns:p14="http://schemas.microsoft.com/office/powerpoint/2010/main" val="1058245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Espaço Reservado para Imagem de Slide 1">
            <a:extLst>
              <a:ext uri="{FF2B5EF4-FFF2-40B4-BE49-F238E27FC236}">
                <a16:creationId xmlns:a16="http://schemas.microsoft.com/office/drawing/2014/main" xmlns="" id="{898C9EA9-0D8E-45FB-8DD1-9BA8BD9F3D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Espaço Reservado para Anotações 2">
            <a:extLst>
              <a:ext uri="{FF2B5EF4-FFF2-40B4-BE49-F238E27FC236}">
                <a16:creationId xmlns:a16="http://schemas.microsoft.com/office/drawing/2014/main" xmlns="" id="{AF0DA2E0-0CCE-45AE-9167-5A75B31D2D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dirty="0"/>
              <a:t>NOTA TÉCNICA (para cálculos):</a:t>
            </a:r>
          </a:p>
          <a:p>
            <a:endParaRPr lang="pt-BR" altLang="pt-BR"/>
          </a:p>
          <a:p>
            <a:r>
              <a:rPr lang="pt-BR" altLang="pt-BR" b="1" dirty="0">
                <a:latin typeface="Lucida Sans" panose="020B0602030504020204" pitchFamily="34" charset="0"/>
              </a:rPr>
              <a:t>(1) Penta/DTP (reforço):</a:t>
            </a:r>
            <a:endParaRPr lang="pt-BR" altLang="pt-BR">
              <a:latin typeface="Lucida Sans" panose="020B0602030504020204" pitchFamily="34" charset="0"/>
            </a:endParaRPr>
          </a:p>
          <a:p>
            <a:r>
              <a:rPr lang="pt-BR" altLang="pt-BR" dirty="0">
                <a:latin typeface="Lucida Sans" panose="020B0602030504020204" pitchFamily="34" charset="0"/>
              </a:rPr>
              <a:t>(Número de crianças com esquema básico completo de 1º reforço com DTP (15 meses)/Número de crianças de 1 ano e 3 meses) x100</a:t>
            </a:r>
          </a:p>
          <a:p>
            <a:endParaRPr lang="pt-BR" altLang="pt-BR">
              <a:latin typeface="Lucida Sans" panose="020B0602030504020204" pitchFamily="34" charset="0"/>
            </a:endParaRPr>
          </a:p>
          <a:p>
            <a:r>
              <a:rPr lang="pt-BR" altLang="pt-BR" b="1" dirty="0">
                <a:latin typeface="Lucida Sans" panose="020B0602030504020204" pitchFamily="34" charset="0"/>
              </a:rPr>
              <a:t>(2) VIP/VOP (reforço):</a:t>
            </a:r>
            <a:r>
              <a:rPr lang="pt-BR" altLang="pt-BR" dirty="0"/>
              <a:t> </a:t>
            </a:r>
            <a:r>
              <a:rPr lang="pt-BR" altLang="pt-BR" dirty="0">
                <a:latin typeface="Lucida Sans" panose="020B0602030504020204" pitchFamily="34" charset="0"/>
              </a:rPr>
              <a:t>(Número de crianças com esquema básico completo  1º reforço (15 meses com VOP)/Número de crianças de 1 ano e 3 meses) x100</a:t>
            </a:r>
          </a:p>
          <a:p>
            <a:endParaRPr lang="pt-BR" altLang="pt-BR">
              <a:latin typeface="Lucida Sans" panose="020B0602030504020204" pitchFamily="34" charset="0"/>
            </a:endParaRPr>
          </a:p>
          <a:p>
            <a:r>
              <a:rPr lang="pt-BR" altLang="pt-BR" b="1" dirty="0">
                <a:latin typeface="Lucida Sans" panose="020B0602030504020204" pitchFamily="34" charset="0"/>
              </a:rPr>
              <a:t>(3) Pneumocócica 10v (reforço):</a:t>
            </a:r>
            <a:endParaRPr lang="pt-BR" altLang="pt-BR" dirty="0">
              <a:latin typeface="Lucida Sans" panose="020B0602030504020204" pitchFamily="34" charset="0"/>
            </a:endParaRPr>
          </a:p>
          <a:p>
            <a:r>
              <a:rPr lang="pt-BR" altLang="pt-BR" dirty="0">
                <a:latin typeface="Lucida Sans" panose="020B0602030504020204" pitchFamily="34" charset="0"/>
              </a:rPr>
              <a:t>(Número de crianças com esquema básico completo com reforço (12 meses)/Número de crianças de um ano) x100</a:t>
            </a:r>
          </a:p>
          <a:p>
            <a:endParaRPr lang="pt-BR" altLang="pt-BR">
              <a:latin typeface="Lucida Sans" panose="020B0602030504020204" pitchFamily="34" charset="0"/>
            </a:endParaRPr>
          </a:p>
          <a:p>
            <a:r>
              <a:rPr lang="pt-BR" altLang="pt-BR" b="1" dirty="0">
                <a:latin typeface="Lucida Sans" panose="020B0602030504020204" pitchFamily="34" charset="0"/>
              </a:rPr>
              <a:t>(4) Meningocócica C (reforço):</a:t>
            </a:r>
            <a:r>
              <a:rPr lang="pt-BR" altLang="pt-BR" dirty="0"/>
              <a:t> </a:t>
            </a:r>
            <a:r>
              <a:rPr lang="pt-BR" altLang="pt-BR" dirty="0">
                <a:latin typeface="Lucida Sans" panose="020B0602030504020204" pitchFamily="34" charset="0"/>
              </a:rPr>
              <a:t>(Número de crianças com esquema básico completo reforço (12 meses)/Número de crianças de um ano) x100</a:t>
            </a:r>
          </a:p>
          <a:p>
            <a:endParaRPr lang="pt-BR" altLang="pt-BR">
              <a:latin typeface="Lucida Sans" panose="020B0602030504020204" pitchFamily="34" charset="0"/>
            </a:endParaRPr>
          </a:p>
          <a:p>
            <a:r>
              <a:rPr lang="pt-BR" altLang="pt-BR" b="1" dirty="0">
                <a:latin typeface="Lucida Sans" panose="020B0602030504020204" pitchFamily="34" charset="0"/>
              </a:rPr>
              <a:t>(5) Hepatite A:</a:t>
            </a:r>
            <a:r>
              <a:rPr lang="pt-BR" altLang="pt-BR" dirty="0"/>
              <a:t> </a:t>
            </a:r>
            <a:r>
              <a:rPr lang="pt-BR" altLang="pt-BR" dirty="0">
                <a:latin typeface="Lucida Sans" panose="020B0602030504020204" pitchFamily="34" charset="0"/>
              </a:rPr>
              <a:t>(Número de crianças com esquema básico completo de uma dose (12 meses até os 15 meses)/Número de crianças de um ano) x100</a:t>
            </a:r>
            <a:r>
              <a:rPr lang="pt-BR" altLang="pt-BR" dirty="0"/>
              <a:t> </a:t>
            </a:r>
            <a:endParaRPr lang="pt-BR" altLang="pt-BR" b="1" dirty="0">
              <a:latin typeface="Lucida Sans" panose="020B0602030504020204" pitchFamily="34" charset="0"/>
            </a:endParaRPr>
          </a:p>
          <a:p>
            <a:endParaRPr lang="pt-BR" altLang="pt-BR" b="1">
              <a:latin typeface="Lucida Sans" panose="020B0602030504020204" pitchFamily="34" charset="0"/>
            </a:endParaRPr>
          </a:p>
          <a:p>
            <a:r>
              <a:rPr lang="pt-BR" altLang="pt-BR" b="1" dirty="0">
                <a:latin typeface="Lucida Sans" panose="020B0602030504020204" pitchFamily="34" charset="0"/>
              </a:rPr>
              <a:t>(6) Tríplice Viral:</a:t>
            </a:r>
            <a:r>
              <a:rPr lang="pt-BR" altLang="pt-BR" dirty="0"/>
              <a:t> </a:t>
            </a:r>
            <a:r>
              <a:rPr lang="pt-BR" altLang="pt-BR" dirty="0">
                <a:latin typeface="Lucida Sans" panose="020B0602030504020204" pitchFamily="34" charset="0"/>
              </a:rPr>
              <a:t>(Número de crianças com esquema básico completo de 1ª dose (12 meses)/Número de crianças de um ano) x100</a:t>
            </a:r>
          </a:p>
          <a:p>
            <a:endParaRPr lang="pt-BR" altLang="pt-BR">
              <a:latin typeface="Lucida Sans" panose="020B0602030504020204" pitchFamily="34" charset="0"/>
            </a:endParaRPr>
          </a:p>
          <a:p>
            <a:r>
              <a:rPr lang="pt-BR" altLang="pt-BR" b="1" dirty="0">
                <a:latin typeface="Lucida Sans" panose="020B0602030504020204" pitchFamily="34" charset="0"/>
              </a:rPr>
              <a:t>(7) Tetra Viral:</a:t>
            </a:r>
            <a:r>
              <a:rPr lang="pt-BR" altLang="pt-BR" dirty="0"/>
              <a:t> </a:t>
            </a:r>
            <a:r>
              <a:rPr lang="pt-BR" altLang="pt-BR" dirty="0">
                <a:latin typeface="Lucida Sans" panose="020B0602030504020204" pitchFamily="34" charset="0"/>
              </a:rPr>
              <a:t>(Número de crianças com esquema básico completo com dose única (15 meses)/Número de crianças de 1 ano e 3 meses) x100</a:t>
            </a:r>
            <a:r>
              <a:rPr lang="pt-BR" altLang="pt-BR" dirty="0"/>
              <a:t> </a:t>
            </a:r>
          </a:p>
        </p:txBody>
      </p:sp>
      <p:sp>
        <p:nvSpPr>
          <p:cNvPr id="103428" name="Espaço Reservado para Número de Slide 3">
            <a:extLst>
              <a:ext uri="{FF2B5EF4-FFF2-40B4-BE49-F238E27FC236}">
                <a16:creationId xmlns:a16="http://schemas.microsoft.com/office/drawing/2014/main" xmlns="" id="{658BC09B-FDB4-43BD-85C2-AECBE1A123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5292B81-7743-462A-B231-458F616510B1}" type="slidenum">
              <a:rPr lang="pt-BR" altLang="pt-BR"/>
              <a:pPr>
                <a:spcBef>
                  <a:spcPct val="0"/>
                </a:spcBef>
              </a:pPr>
              <a:t>45</a:t>
            </a:fld>
            <a:endParaRPr lang="pt-BR" altLang="pt-BR"/>
          </a:p>
        </p:txBody>
      </p:sp>
    </p:spTree>
    <p:extLst>
      <p:ext uri="{BB962C8B-B14F-4D97-AF65-F5344CB8AC3E}">
        <p14:creationId xmlns:p14="http://schemas.microsoft.com/office/powerpoint/2010/main" val="3023997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Espaço Reservado para Imagem de Slide 1">
            <a:extLst>
              <a:ext uri="{FF2B5EF4-FFF2-40B4-BE49-F238E27FC236}">
                <a16:creationId xmlns:a16="http://schemas.microsoft.com/office/drawing/2014/main" xmlns="" id="{45D94FD0-EB7C-475A-9667-7C0DB76799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Espaço Reservado para Anotações 2">
            <a:extLst>
              <a:ext uri="{FF2B5EF4-FFF2-40B4-BE49-F238E27FC236}">
                <a16:creationId xmlns:a16="http://schemas.microsoft.com/office/drawing/2014/main" xmlns="" id="{4FB3B18E-EA23-4614-A997-829889A126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dirty="0"/>
              <a:t>NOTA TÉCNICA (para cálculos):</a:t>
            </a:r>
          </a:p>
          <a:p>
            <a:endParaRPr lang="pt-BR" altLang="pt-BR"/>
          </a:p>
          <a:p>
            <a:r>
              <a:rPr lang="pt-BR" altLang="pt-BR" b="1" dirty="0">
                <a:latin typeface="Lucida Sans" panose="020B0602030504020204" pitchFamily="34" charset="0"/>
              </a:rPr>
              <a:t>(1) </a:t>
            </a:r>
            <a:r>
              <a:rPr lang="pt-BR" altLang="pt-BR" b="1" dirty="0">
                <a:solidFill>
                  <a:srgbClr val="FFC000"/>
                </a:solidFill>
              </a:rPr>
              <a:t>Taxa de mortalidade infantil no último ano:</a:t>
            </a:r>
            <a:endParaRPr lang="pt-BR" altLang="pt-BR" b="1" dirty="0">
              <a:latin typeface="Lucida Sans" panose="020B0602030504020204" pitchFamily="34" charset="0"/>
            </a:endParaRPr>
          </a:p>
          <a:p>
            <a:r>
              <a:rPr lang="pt-BR" altLang="pt-BR" dirty="0">
                <a:latin typeface="Lucida Sans" panose="020B0602030504020204" pitchFamily="34" charset="0"/>
              </a:rPr>
              <a:t>(Número de óbitos de menores de 1 ano ocorridos no último ano/Número total de nascidos vivos) *1.000</a:t>
            </a:r>
          </a:p>
          <a:p>
            <a:endParaRPr lang="pt-BR" altLang="pt-BR">
              <a:latin typeface="Lucida Sans" panose="020B0602030504020204" pitchFamily="34" charset="0"/>
            </a:endParaRPr>
          </a:p>
          <a:p>
            <a:r>
              <a:rPr lang="pt-BR" altLang="pt-BR" b="1" dirty="0">
                <a:latin typeface="Lucida Sans" panose="020B0602030504020204" pitchFamily="34" charset="0"/>
              </a:rPr>
              <a:t>(2) </a:t>
            </a:r>
            <a:r>
              <a:rPr lang="pt-BR" altLang="pt-BR" b="1" dirty="0">
                <a:solidFill>
                  <a:srgbClr val="FFC000"/>
                </a:solidFill>
              </a:rPr>
              <a:t>Taxa de mortalidade materna no último ano:</a:t>
            </a:r>
            <a:endParaRPr lang="pt-BR" altLang="pt-BR" b="1" dirty="0">
              <a:latin typeface="Lucida Sans" panose="020B0602030504020204" pitchFamily="34" charset="0"/>
            </a:endParaRPr>
          </a:p>
          <a:p>
            <a:r>
              <a:rPr lang="pt-BR" altLang="pt-BR" dirty="0">
                <a:latin typeface="Lucida Sans" panose="020B0602030504020204" pitchFamily="34" charset="0"/>
              </a:rPr>
              <a:t>(Número de óbitos maternos ocorridos no último ano/Número total de nascidos vivos) *100.000</a:t>
            </a:r>
          </a:p>
          <a:p>
            <a:endParaRPr lang="pt-BR" altLang="pt-BR">
              <a:latin typeface="Lucida Sans" panose="020B0602030504020204" pitchFamily="34" charset="0"/>
            </a:endParaRPr>
          </a:p>
          <a:p>
            <a:pPr eaLnBrk="1" hangingPunct="1">
              <a:spcBef>
                <a:spcPct val="0"/>
              </a:spcBef>
            </a:pPr>
            <a:r>
              <a:rPr lang="pt-BR" altLang="pt-BR" b="1" dirty="0">
                <a:solidFill>
                  <a:srgbClr val="FFC000"/>
                </a:solidFill>
                <a:cs typeface="Calibri" panose="020F0502020204030204" pitchFamily="34" charset="0"/>
              </a:rPr>
              <a:t>(3) Taxa de mortalidade prematura (30 a 69 anos) por doenças cardiovasculares e diabetes ocorridos no último ano:</a:t>
            </a:r>
          </a:p>
          <a:p>
            <a:pPr eaLnBrk="1" hangingPunct="1">
              <a:spcBef>
                <a:spcPct val="0"/>
              </a:spcBef>
            </a:pPr>
            <a:r>
              <a:rPr lang="pt-BR" altLang="pt-BR" dirty="0">
                <a:solidFill>
                  <a:srgbClr val="FFC000"/>
                </a:solidFill>
                <a:cs typeface="Calibri" panose="020F0502020204030204" pitchFamily="34" charset="0"/>
              </a:rPr>
              <a:t>(Número de óbitos prematuros (30 a 69 anos) por doenças cardiovasculares e diabetes ocorridos no último ano/População residente de 30 a 69 anos de idade) *100.000</a:t>
            </a:r>
          </a:p>
        </p:txBody>
      </p:sp>
      <p:sp>
        <p:nvSpPr>
          <p:cNvPr id="105476" name="Espaço Reservado para Número de Slide 3">
            <a:extLst>
              <a:ext uri="{FF2B5EF4-FFF2-40B4-BE49-F238E27FC236}">
                <a16:creationId xmlns:a16="http://schemas.microsoft.com/office/drawing/2014/main" xmlns="" id="{8D73EDA2-2F13-4CB4-8C4C-3A000D87CF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69431EB-EF73-4129-8E8C-C587718F1D74}" type="slidenum">
              <a:rPr lang="pt-BR" altLang="pt-BR"/>
              <a:pPr>
                <a:spcBef>
                  <a:spcPct val="0"/>
                </a:spcBef>
              </a:pPr>
              <a:t>46</a:t>
            </a:fld>
            <a:endParaRPr lang="pt-BR" altLang="pt-BR"/>
          </a:p>
        </p:txBody>
      </p:sp>
    </p:spTree>
    <p:extLst>
      <p:ext uri="{BB962C8B-B14F-4D97-AF65-F5344CB8AC3E}">
        <p14:creationId xmlns:p14="http://schemas.microsoft.com/office/powerpoint/2010/main" val="877495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ço Reservado para Imagem de Slide 1">
            <a:extLst>
              <a:ext uri="{FF2B5EF4-FFF2-40B4-BE49-F238E27FC236}">
                <a16:creationId xmlns:a16="http://schemas.microsoft.com/office/drawing/2014/main" xmlns="" id="{BE547FD2-009C-4D0F-A319-5F3C66C297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Espaço Reservado para Anotações 2">
            <a:extLst>
              <a:ext uri="{FF2B5EF4-FFF2-40B4-BE49-F238E27FC236}">
                <a16:creationId xmlns:a16="http://schemas.microsoft.com/office/drawing/2014/main" xmlns="" id="{9DC979EA-43AA-4187-9E21-50D7097589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56324" name="Espaço Reservado para Número de Slide 3">
            <a:extLst>
              <a:ext uri="{FF2B5EF4-FFF2-40B4-BE49-F238E27FC236}">
                <a16:creationId xmlns:a16="http://schemas.microsoft.com/office/drawing/2014/main" xmlns="" id="{FDB5DFB8-EBC7-4DBC-A09F-1CBE1C1F5C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5B2A0CF-251B-4500-9642-AF3C55F337F9}" type="slidenum">
              <a:rPr lang="pt-BR" altLang="pt-BR"/>
              <a:pPr>
                <a:spcBef>
                  <a:spcPct val="0"/>
                </a:spcBef>
              </a:pPr>
              <a:t>9</a:t>
            </a:fld>
            <a:endParaRPr lang="pt-BR" altLang="pt-BR"/>
          </a:p>
        </p:txBody>
      </p:sp>
    </p:spTree>
    <p:extLst>
      <p:ext uri="{BB962C8B-B14F-4D97-AF65-F5344CB8AC3E}">
        <p14:creationId xmlns:p14="http://schemas.microsoft.com/office/powerpoint/2010/main" val="113218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ço Reservado para Imagem de Slide 1">
            <a:extLst>
              <a:ext uri="{FF2B5EF4-FFF2-40B4-BE49-F238E27FC236}">
                <a16:creationId xmlns:a16="http://schemas.microsoft.com/office/drawing/2014/main" xmlns="" id="{5A6601C7-B3B2-4680-BB60-E129DD028F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Espaço Reservado para Anotações 2">
            <a:extLst>
              <a:ext uri="{FF2B5EF4-FFF2-40B4-BE49-F238E27FC236}">
                <a16:creationId xmlns:a16="http://schemas.microsoft.com/office/drawing/2014/main" xmlns="" id="{086FA097-6DA5-436A-9BCB-B7DFB1BEBB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58372" name="Espaço Reservado para Número de Slide 3">
            <a:extLst>
              <a:ext uri="{FF2B5EF4-FFF2-40B4-BE49-F238E27FC236}">
                <a16:creationId xmlns:a16="http://schemas.microsoft.com/office/drawing/2014/main" xmlns="" id="{43ABF26B-1199-4A59-82DE-33DB3A5DA7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5D741DB-219F-4ED9-BA19-46F819EDBC9B}" type="slidenum">
              <a:rPr lang="pt-BR" altLang="pt-BR"/>
              <a:pPr>
                <a:spcBef>
                  <a:spcPct val="0"/>
                </a:spcBef>
              </a:pPr>
              <a:t>10</a:t>
            </a:fld>
            <a:endParaRPr lang="pt-BR" altLang="pt-BR"/>
          </a:p>
        </p:txBody>
      </p:sp>
    </p:spTree>
    <p:extLst>
      <p:ext uri="{BB962C8B-B14F-4D97-AF65-F5344CB8AC3E}">
        <p14:creationId xmlns:p14="http://schemas.microsoft.com/office/powerpoint/2010/main" val="370794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ço Reservado para Imagem de Slide 1">
            <a:extLst>
              <a:ext uri="{FF2B5EF4-FFF2-40B4-BE49-F238E27FC236}">
                <a16:creationId xmlns:a16="http://schemas.microsoft.com/office/drawing/2014/main" xmlns="" id="{518C34FB-07B7-49A7-8668-C32E18B736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Espaço Reservado para Anotações 2">
            <a:extLst>
              <a:ext uri="{FF2B5EF4-FFF2-40B4-BE49-F238E27FC236}">
                <a16:creationId xmlns:a16="http://schemas.microsoft.com/office/drawing/2014/main" xmlns="" id="{5ED85F84-9CA4-470D-82F7-F4311BD378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60420" name="Espaço Reservado para Número de Slide 3">
            <a:extLst>
              <a:ext uri="{FF2B5EF4-FFF2-40B4-BE49-F238E27FC236}">
                <a16:creationId xmlns:a16="http://schemas.microsoft.com/office/drawing/2014/main" xmlns="" id="{CC04C69A-08C7-4C1F-B9B0-F05873BE97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207831B-C13D-4490-8D79-838FB42C56AD}" type="slidenum">
              <a:rPr lang="pt-BR" altLang="pt-BR"/>
              <a:pPr>
                <a:spcBef>
                  <a:spcPct val="0"/>
                </a:spcBef>
              </a:pPr>
              <a:t>11</a:t>
            </a:fld>
            <a:endParaRPr lang="pt-BR" altLang="pt-BR"/>
          </a:p>
        </p:txBody>
      </p:sp>
    </p:spTree>
    <p:extLst>
      <p:ext uri="{BB962C8B-B14F-4D97-AF65-F5344CB8AC3E}">
        <p14:creationId xmlns:p14="http://schemas.microsoft.com/office/powerpoint/2010/main" val="155560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ço Reservado para Imagem de Slide 1">
            <a:extLst>
              <a:ext uri="{FF2B5EF4-FFF2-40B4-BE49-F238E27FC236}">
                <a16:creationId xmlns:a16="http://schemas.microsoft.com/office/drawing/2014/main" xmlns="" id="{76F27F07-99DE-4911-994D-B71AA9045D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Espaço Reservado para Anotações 2">
            <a:extLst>
              <a:ext uri="{FF2B5EF4-FFF2-40B4-BE49-F238E27FC236}">
                <a16:creationId xmlns:a16="http://schemas.microsoft.com/office/drawing/2014/main" xmlns="" id="{F96C801F-BA3F-4069-943E-B8DED31B81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62468" name="Espaço Reservado para Número de Slide 3">
            <a:extLst>
              <a:ext uri="{FF2B5EF4-FFF2-40B4-BE49-F238E27FC236}">
                <a16:creationId xmlns:a16="http://schemas.microsoft.com/office/drawing/2014/main" xmlns="" id="{36B5A006-8D33-45A0-A3FA-06A568836E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1AE2405-D3A2-451C-87EB-D6622D198BA3}" type="slidenum">
              <a:rPr lang="pt-BR" altLang="pt-BR"/>
              <a:pPr>
                <a:spcBef>
                  <a:spcPct val="0"/>
                </a:spcBef>
              </a:pPr>
              <a:t>12</a:t>
            </a:fld>
            <a:endParaRPr lang="pt-BR" altLang="pt-BR"/>
          </a:p>
        </p:txBody>
      </p:sp>
    </p:spTree>
    <p:extLst>
      <p:ext uri="{BB962C8B-B14F-4D97-AF65-F5344CB8AC3E}">
        <p14:creationId xmlns:p14="http://schemas.microsoft.com/office/powerpoint/2010/main" val="1207550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ço Reservado para Imagem de Slide 1">
            <a:extLst>
              <a:ext uri="{FF2B5EF4-FFF2-40B4-BE49-F238E27FC236}">
                <a16:creationId xmlns:a16="http://schemas.microsoft.com/office/drawing/2014/main" xmlns="" id="{ABD377EF-4C76-4A5F-B3E5-52D0BE040F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Espaço Reservado para Anotações 2">
            <a:extLst>
              <a:ext uri="{FF2B5EF4-FFF2-40B4-BE49-F238E27FC236}">
                <a16:creationId xmlns:a16="http://schemas.microsoft.com/office/drawing/2014/main" xmlns="" id="{A929DE14-44B2-472E-9AA0-8D292CFB71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64516" name="Espaço Reservado para Número de Slide 3">
            <a:extLst>
              <a:ext uri="{FF2B5EF4-FFF2-40B4-BE49-F238E27FC236}">
                <a16:creationId xmlns:a16="http://schemas.microsoft.com/office/drawing/2014/main" xmlns="" id="{47976E65-D219-4351-A3DF-22BEA35140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6BAF195-5A01-424D-A336-0889F56A0EF2}" type="slidenum">
              <a:rPr lang="pt-BR" altLang="pt-BR"/>
              <a:pPr>
                <a:spcBef>
                  <a:spcPct val="0"/>
                </a:spcBef>
              </a:pPr>
              <a:t>13</a:t>
            </a:fld>
            <a:endParaRPr lang="pt-BR" altLang="pt-BR"/>
          </a:p>
        </p:txBody>
      </p:sp>
    </p:spTree>
    <p:extLst>
      <p:ext uri="{BB962C8B-B14F-4D97-AF65-F5344CB8AC3E}">
        <p14:creationId xmlns:p14="http://schemas.microsoft.com/office/powerpoint/2010/main" val="1804127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ço Reservado para Imagem de Slide 1">
            <a:extLst>
              <a:ext uri="{FF2B5EF4-FFF2-40B4-BE49-F238E27FC236}">
                <a16:creationId xmlns:a16="http://schemas.microsoft.com/office/drawing/2014/main" xmlns="" id="{A5A7A589-D855-40A4-904B-049B79C523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Espaço Reservado para Anotações 2">
            <a:extLst>
              <a:ext uri="{FF2B5EF4-FFF2-40B4-BE49-F238E27FC236}">
                <a16:creationId xmlns:a16="http://schemas.microsoft.com/office/drawing/2014/main" xmlns="" id="{79AF89EE-F399-4C7F-9244-E3103E798A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b="1"/>
              <a:t>NOTA TÉCNICA (para cálculos):</a:t>
            </a:r>
          </a:p>
          <a:p>
            <a:endParaRPr lang="pt-BR" altLang="pt-BR" b="1"/>
          </a:p>
          <a:p>
            <a:r>
              <a:rPr lang="pt-BR" altLang="pt-BR" b="1">
                <a:latin typeface="Lucida Sans" panose="020B0602030504020204" pitchFamily="34" charset="0"/>
              </a:rPr>
              <a:t>(1) Proporção da população de abrangência cadastrada</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de abrangência cadastrada/População de abrangência estimada no Censo IBGE do último ano)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da área de abrangência cadastrados na Unidade sobre o número total estimado de habitantes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da área de abrangência da Unidade que está cadastrada na Unidade em relação ao número total estimado da população da área de abrangência para conhecer a captação de usuários que compete à Unidade de Saúde. Neste caso, quanto maior for a porcentagem de pessoas cadastradas na Unidade, melhor é a captação de usuários do território.</a:t>
            </a:r>
          </a:p>
          <a:p>
            <a:endParaRPr lang="pt-BR" altLang="pt-BR">
              <a:latin typeface="Lucida Sans" panose="020B0602030504020204" pitchFamily="34" charset="0"/>
            </a:endParaRPr>
          </a:p>
          <a:p>
            <a:r>
              <a:rPr lang="pt-BR" altLang="pt-BR" b="1">
                <a:latin typeface="Lucida Sans" panose="020B0602030504020204" pitchFamily="34" charset="0"/>
              </a:rPr>
              <a:t>(2) Proporção da população cadastrada (digitalizada) no e-SUS</a:t>
            </a:r>
            <a:endParaRPr lang="pt-BR" altLang="pt-BR">
              <a:latin typeface="Lucida Sans" panose="020B0602030504020204" pitchFamily="34" charset="0"/>
            </a:endParaRPr>
          </a:p>
          <a:p>
            <a:r>
              <a:rPr lang="pt-BR" altLang="pt-BR" b="1">
                <a:latin typeface="Lucida Sans" panose="020B0602030504020204" pitchFamily="34" charset="0"/>
              </a:rPr>
              <a:t>Cálculo: </a:t>
            </a:r>
            <a:r>
              <a:rPr lang="pt-BR" altLang="pt-BR">
                <a:latin typeface="Lucida Sans" panose="020B0602030504020204" pitchFamily="34" charset="0"/>
              </a:rPr>
              <a:t>(População cadastrada no e-SUS/População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habitantes cadastrados no e-SUS pela Unidade sobre o número total de habitantes de abrangência, multiplicado por 100.</a:t>
            </a:r>
            <a:endParaRPr lang="pt-BR" altLang="pt-BR" b="1">
              <a:latin typeface="Lucida Sans" panose="020B0602030504020204" pitchFamily="34" charset="0"/>
            </a:endParaRPr>
          </a:p>
          <a:p>
            <a:r>
              <a:rPr lang="pt-BR" altLang="pt-BR" b="1">
                <a:latin typeface="Lucida Sans" panose="020B0602030504020204" pitchFamily="34" charset="0"/>
              </a:rPr>
              <a:t>Finalidade: </a:t>
            </a:r>
            <a:r>
              <a:rPr lang="pt-BR" altLang="pt-BR">
                <a:latin typeface="Lucida Sans" panose="020B0602030504020204" pitchFamily="34" charset="0"/>
              </a:rPr>
              <a:t>Mensurar a proporção da população que se encontra cadastrada no sistema do e-SUS.</a:t>
            </a:r>
          </a:p>
          <a:p>
            <a:endParaRPr lang="pt-BR" altLang="pt-BR">
              <a:latin typeface="Lucida Sans" panose="020B0602030504020204" pitchFamily="34" charset="0"/>
            </a:endParaRPr>
          </a:p>
          <a:p>
            <a:r>
              <a:rPr lang="pt-BR" altLang="pt-BR" b="1">
                <a:latin typeface="Lucida Sans" panose="020B0602030504020204" pitchFamily="34" charset="0"/>
              </a:rPr>
              <a:t>(3) Proporção da cobertura de Plano Privado de Saúde</a:t>
            </a:r>
          </a:p>
          <a:p>
            <a:r>
              <a:rPr lang="pt-BR" altLang="pt-BR" b="1">
                <a:latin typeface="Lucida Sans" panose="020B0602030504020204" pitchFamily="34" charset="0"/>
              </a:rPr>
              <a:t>Cálculo: </a:t>
            </a:r>
            <a:r>
              <a:rPr lang="pt-BR" altLang="pt-BR">
                <a:latin typeface="Lucida Sans" panose="020B0602030504020204" pitchFamily="34" charset="0"/>
              </a:rPr>
              <a:t>(População com plano privado de saúde/População estimada residente na área de abrangência) x100</a:t>
            </a:r>
          </a:p>
          <a:p>
            <a:r>
              <a:rPr lang="pt-BR" altLang="pt-BR" b="1">
                <a:latin typeface="Lucida Sans" panose="020B0602030504020204" pitchFamily="34" charset="0"/>
              </a:rPr>
              <a:t>Interpretação: </a:t>
            </a:r>
            <a:r>
              <a:rPr lang="pt-BR" altLang="pt-BR">
                <a:latin typeface="Lucida Sans" panose="020B0602030504020204" pitchFamily="34" charset="0"/>
              </a:rPr>
              <a:t>Número de pessoas que possuem plano privado de saúde sobre o número estimado de pessoas residentes da área de abrangência, multiplicado por 100.</a:t>
            </a:r>
          </a:p>
          <a:p>
            <a:r>
              <a:rPr lang="pt-BR" altLang="pt-BR" b="1">
                <a:latin typeface="Lucida Sans" panose="020B0602030504020204" pitchFamily="34" charset="0"/>
              </a:rPr>
              <a:t>Finalidade: </a:t>
            </a:r>
            <a:r>
              <a:rPr lang="pt-BR" altLang="pt-BR">
                <a:latin typeface="Lucida Sans" panose="020B0602030504020204" pitchFamily="34" charset="0"/>
              </a:rPr>
              <a:t>Conhecer a proporção de pessoas que utilizam planos privados de saúde dentre a população que deveria estar coberta pela eSF.</a:t>
            </a:r>
            <a:endParaRPr lang="pt-BR" altLang="pt-BR"/>
          </a:p>
        </p:txBody>
      </p:sp>
      <p:sp>
        <p:nvSpPr>
          <p:cNvPr id="66564" name="Espaço Reservado para Número de Slide 3">
            <a:extLst>
              <a:ext uri="{FF2B5EF4-FFF2-40B4-BE49-F238E27FC236}">
                <a16:creationId xmlns:a16="http://schemas.microsoft.com/office/drawing/2014/main" xmlns="" id="{082FBA02-163F-4009-9BE1-0963EC5D9D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A74E4B2-8608-426C-8DB9-17C2E738E06F}" type="slidenum">
              <a:rPr lang="pt-BR" altLang="pt-BR"/>
              <a:pPr>
                <a:spcBef>
                  <a:spcPct val="0"/>
                </a:spcBef>
              </a:pPr>
              <a:t>14</a:t>
            </a:fld>
            <a:endParaRPr lang="pt-BR" altLang="pt-BR"/>
          </a:p>
        </p:txBody>
      </p:sp>
    </p:spTree>
    <p:extLst>
      <p:ext uri="{BB962C8B-B14F-4D97-AF65-F5344CB8AC3E}">
        <p14:creationId xmlns:p14="http://schemas.microsoft.com/office/powerpoint/2010/main" val="1083416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wmf"/><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9.wmf"/></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D1102D3-ACA9-46FA-894B-D3E70BAB7198}" type="datetimeFigureOut">
              <a:rPr lang="pt-BR" smtClean="0"/>
              <a:t>17/01/2020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1790878268"/>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D1102D3-ACA9-46FA-894B-D3E70BAB7198}" type="datetimeFigureOut">
              <a:rPr lang="pt-BR" smtClean="0"/>
              <a:t>17/01/2020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3744870890"/>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D1102D3-ACA9-46FA-894B-D3E70BAB7198}" type="datetimeFigureOut">
              <a:rPr lang="pt-BR" smtClean="0"/>
              <a:t>17/01/2020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1825382079"/>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xmlns="" id="{5B05D32E-5A5E-4918-BE01-D497A858B9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m 4">
            <a:extLst>
              <a:ext uri="{FF2B5EF4-FFF2-40B4-BE49-F238E27FC236}">
                <a16:creationId xmlns:a16="http://schemas.microsoft.com/office/drawing/2014/main" xmlns="" id="{AA94AD02-CBBC-402B-B94B-DA089B66E2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5">
            <a:extLst>
              <a:ext uri="{FF2B5EF4-FFF2-40B4-BE49-F238E27FC236}">
                <a16:creationId xmlns:a16="http://schemas.microsoft.com/office/drawing/2014/main" xmlns="" id="{2925C1E0-1BD8-40F8-9E09-11B8654F760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m 6">
            <a:extLst>
              <a:ext uri="{FF2B5EF4-FFF2-40B4-BE49-F238E27FC236}">
                <a16:creationId xmlns:a16="http://schemas.microsoft.com/office/drawing/2014/main" xmlns="" id="{CB3B16C9-5622-44B8-B890-6FD35F967503}"/>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3375" y="2559050"/>
            <a:ext cx="4133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7">
            <a:extLst>
              <a:ext uri="{FF2B5EF4-FFF2-40B4-BE49-F238E27FC236}">
                <a16:creationId xmlns:a16="http://schemas.microsoft.com/office/drawing/2014/main" xmlns="" id="{8EAD9731-BBBA-43D8-B1CD-7E48377B288A}"/>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66688" y="2795588"/>
            <a:ext cx="449262"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11">
            <a:extLst>
              <a:ext uri="{FF2B5EF4-FFF2-40B4-BE49-F238E27FC236}">
                <a16:creationId xmlns:a16="http://schemas.microsoft.com/office/drawing/2014/main" xmlns="" id="{ED63E8E3-963C-43F5-B56C-E1BE68EED146}"/>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05638" y="5916613"/>
            <a:ext cx="153511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Espaço Reservado para Texto 19"/>
          <p:cNvSpPr>
            <a:spLocks noGrp="1"/>
          </p:cNvSpPr>
          <p:nvPr>
            <p:ph type="body" sz="quarter" idx="10"/>
          </p:nvPr>
        </p:nvSpPr>
        <p:spPr>
          <a:xfrm>
            <a:off x="583261" y="2978046"/>
            <a:ext cx="3165779" cy="1096963"/>
          </a:xfrm>
          <a:prstGeom prst="rect">
            <a:avLst/>
          </a:prstGeom>
        </p:spPr>
        <p:txBody>
          <a:bodyPr/>
          <a:lstStyle>
            <a:lvl1pPr marL="0" indent="0">
              <a:buNone/>
              <a:defRPr sz="2300" b="1">
                <a:solidFill>
                  <a:srgbClr val="86CEED"/>
                </a:solidFill>
              </a:defRPr>
            </a:lvl1pPr>
            <a:lvl2pPr marL="511971" indent="0">
              <a:buNone/>
              <a:defRPr sz="3200" b="1">
                <a:solidFill>
                  <a:srgbClr val="86CEED"/>
                </a:solidFill>
              </a:defRPr>
            </a:lvl2pPr>
            <a:lvl3pPr marL="1023942" indent="0">
              <a:buNone/>
              <a:defRPr sz="3200" b="1">
                <a:solidFill>
                  <a:srgbClr val="86CEED"/>
                </a:solidFill>
              </a:defRPr>
            </a:lvl3pPr>
            <a:lvl4pPr marL="1535914" indent="0">
              <a:buNone/>
              <a:defRPr sz="3200" b="1">
                <a:solidFill>
                  <a:srgbClr val="86CEED"/>
                </a:solidFill>
              </a:defRPr>
            </a:lvl4pPr>
            <a:lvl5pPr marL="2047885" indent="0">
              <a:buNone/>
              <a:defRPr sz="3200" b="1">
                <a:solidFill>
                  <a:srgbClr val="86CEED"/>
                </a:solidFill>
              </a:defRPr>
            </a:lvl5pPr>
          </a:lstStyle>
          <a:p>
            <a:pPr lvl="0"/>
            <a:r>
              <a:rPr lang="pt-BR" dirty="0"/>
              <a:t>Editar estilos de texto Mestre</a:t>
            </a:r>
          </a:p>
        </p:txBody>
      </p:sp>
      <p:sp>
        <p:nvSpPr>
          <p:cNvPr id="3" name="Espaço Reservado para Texto 2"/>
          <p:cNvSpPr>
            <a:spLocks noGrp="1"/>
          </p:cNvSpPr>
          <p:nvPr>
            <p:ph type="body" sz="quarter" idx="11"/>
          </p:nvPr>
        </p:nvSpPr>
        <p:spPr>
          <a:xfrm>
            <a:off x="219259" y="6336925"/>
            <a:ext cx="7398413" cy="168646"/>
          </a:xfrm>
          <a:prstGeom prst="rect">
            <a:avLst/>
          </a:prstGeom>
        </p:spPr>
        <p:txBody>
          <a:bodyPr/>
          <a:lstStyle>
            <a:lvl1pPr>
              <a:defRPr>
                <a:solidFill>
                  <a:schemeClr val="bg1"/>
                </a:solidFill>
              </a:defRPr>
            </a:lvl1pPr>
            <a:lvl2pPr marL="511971" indent="0">
              <a:buNone/>
              <a:defRPr/>
            </a:lvl2pPr>
          </a:lstStyle>
          <a:p>
            <a:pPr lvl="0"/>
            <a:r>
              <a:rPr lang="pt-BR"/>
              <a:t>Clique para editar o texto mestre</a:t>
            </a:r>
          </a:p>
        </p:txBody>
      </p:sp>
    </p:spTree>
    <p:extLst>
      <p:ext uri="{BB962C8B-B14F-4D97-AF65-F5344CB8AC3E}">
        <p14:creationId xmlns:p14="http://schemas.microsoft.com/office/powerpoint/2010/main" val="14916258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1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3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400"/>
                                        <p:tgtEl>
                                          <p:spTgt spid="7"/>
                                        </p:tgtEl>
                                      </p:cBhvr>
                                    </p:animEffect>
                                  </p:childTnLst>
                                </p:cTn>
                              </p:par>
                              <p:par>
                                <p:cTn id="14" presetID="42" presetClass="path" presetSubtype="0" decel="100000" fill="hold" nodeType="withEffect">
                                  <p:stCondLst>
                                    <p:cond delay="300"/>
                                  </p:stCondLst>
                                  <p:childTnLst>
                                    <p:animMotion origin="layout" path="M 0 2.59259E-6 L 0.0434 -0.07662 " pathEditMode="relative" rAng="0" ptsTypes="AA">
                                      <p:cBhvr>
                                        <p:cTn id="15" dur="400" spd="-100000" fill="hold"/>
                                        <p:tgtEl>
                                          <p:spTgt spid="7"/>
                                        </p:tgtEl>
                                        <p:attrNameLst>
                                          <p:attrName>ppt_x</p:attrName>
                                          <p:attrName>ppt_y</p:attrName>
                                        </p:attrNameLst>
                                      </p:cBhvr>
                                      <p:rCtr x="2170" y="-3843"/>
                                    </p:animMotion>
                                  </p:childTnLst>
                                </p:cTn>
                              </p:par>
                              <p:par>
                                <p:cTn id="16" presetID="10" presetClass="entr" presetSubtype="0" repeatCount="3000" fill="hold" nodeType="withEffect">
                                  <p:stCondLst>
                                    <p:cond delay="45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1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34E9B432-8F07-4C3C-A9B6-ABB3CE7B5B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EDCC7A87-12A5-420B-BC35-CF622613AF8C}"/>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5415E590-9739-4CF8-B482-19FE8D73112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2CE6392D-23F0-4709-AD23-601CE8E2EF9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7" name="Espaço Reservado para Número de Slide 8">
            <a:extLst>
              <a:ext uri="{FF2B5EF4-FFF2-40B4-BE49-F238E27FC236}">
                <a16:creationId xmlns:a16="http://schemas.microsoft.com/office/drawing/2014/main" xmlns="" id="{FE2823BD-91D4-456E-9AB5-72CBEE57C334}"/>
              </a:ext>
            </a:extLst>
          </p:cNvPr>
          <p:cNvSpPr>
            <a:spLocks noGrp="1"/>
          </p:cNvSpPr>
          <p:nvPr>
            <p:ph type="sldNum" sz="quarter" idx="41"/>
          </p:nvPr>
        </p:nvSpPr>
        <p:spPr>
          <a:xfrm>
            <a:off x="8794750" y="117475"/>
            <a:ext cx="349250" cy="327025"/>
          </a:xfrm>
        </p:spPr>
        <p:txBody>
          <a:bodyPr/>
          <a:lstStyle>
            <a:lvl1pPr>
              <a:defRPr smtClean="0"/>
            </a:lvl1pPr>
          </a:lstStyle>
          <a:p>
            <a:pPr>
              <a:defRPr/>
            </a:pPr>
            <a:fld id="{DB6FEDEC-A341-4E14-8B92-AC2A900F3A6A}" type="slidenum">
              <a:rPr lang="pt-BR"/>
              <a:pPr>
                <a:defRPr/>
              </a:pPr>
              <a:t>‹nº›</a:t>
            </a:fld>
            <a:endParaRPr lang="pt-BR"/>
          </a:p>
        </p:txBody>
      </p:sp>
    </p:spTree>
    <p:extLst>
      <p:ext uri="{BB962C8B-B14F-4D97-AF65-F5344CB8AC3E}">
        <p14:creationId xmlns:p14="http://schemas.microsoft.com/office/powerpoint/2010/main" val="52682022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C4321568-02DA-4302-B002-DAD06A6AFE3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D1344FBB-EB96-4DCD-B1B5-3247049ECE37}"/>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38D36333-7403-4D32-80D8-200FCA45FA7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6F2A5117-9541-495A-A836-E6E409AFF86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B25C1135-A13D-461D-939F-A63330B8A8FE}"/>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9" name="Espaço Reservado para Texto 8"/>
          <p:cNvSpPr>
            <a:spLocks noGrp="1"/>
          </p:cNvSpPr>
          <p:nvPr>
            <p:ph type="body" sz="quarter" idx="40"/>
          </p:nvPr>
        </p:nvSpPr>
        <p:spPr>
          <a:xfrm>
            <a:off x="161925" y="6229350"/>
            <a:ext cx="2430463" cy="384175"/>
          </a:xfrm>
          <a:prstGeom prst="rect">
            <a:avLst/>
          </a:prstGeom>
        </p:spPr>
        <p:txBody>
          <a:bodyPr/>
          <a:lstStyle/>
          <a:p>
            <a:r>
              <a:rPr lang="pt-BR" dirty="0"/>
              <a:t>INSTITUTO ISRAELITA DE RESPONSABILIDADE SOCIAL</a:t>
            </a:r>
          </a:p>
        </p:txBody>
      </p:sp>
      <p:sp>
        <p:nvSpPr>
          <p:cNvPr id="8" name="Espaço Reservado para Número de Slide 8">
            <a:extLst>
              <a:ext uri="{FF2B5EF4-FFF2-40B4-BE49-F238E27FC236}">
                <a16:creationId xmlns:a16="http://schemas.microsoft.com/office/drawing/2014/main" xmlns="" id="{F1B5B998-3B95-45FF-986C-B71F112BD91B}"/>
              </a:ext>
            </a:extLst>
          </p:cNvPr>
          <p:cNvSpPr>
            <a:spLocks noGrp="1"/>
          </p:cNvSpPr>
          <p:nvPr>
            <p:ph type="sldNum" sz="quarter" idx="41"/>
          </p:nvPr>
        </p:nvSpPr>
        <p:spPr>
          <a:xfrm>
            <a:off x="8794750" y="117475"/>
            <a:ext cx="349250" cy="327025"/>
          </a:xfrm>
        </p:spPr>
        <p:txBody>
          <a:bodyPr/>
          <a:lstStyle>
            <a:lvl1pPr>
              <a:defRPr smtClean="0"/>
            </a:lvl1pPr>
          </a:lstStyle>
          <a:p>
            <a:pPr>
              <a:defRPr/>
            </a:pPr>
            <a:fld id="{CF62C886-AC5A-4754-ACF7-4ECBEEFE9C9C}" type="slidenum">
              <a:rPr lang="pt-BR"/>
              <a:pPr>
                <a:defRPr/>
              </a:pPr>
              <a:t>‹nº›</a:t>
            </a:fld>
            <a:endParaRPr lang="pt-BR"/>
          </a:p>
        </p:txBody>
      </p:sp>
    </p:spTree>
    <p:extLst>
      <p:ext uri="{BB962C8B-B14F-4D97-AF65-F5344CB8AC3E}">
        <p14:creationId xmlns:p14="http://schemas.microsoft.com/office/powerpoint/2010/main" val="324568897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1BBF505E-20A2-4CCA-A805-6BB3AF75DC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B4B404DC-F1A6-40CF-843A-CA4B5394BD81}"/>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463B3811-3532-4D27-87A9-02714C8A0B9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4AF81BCB-4B8E-4441-B4F5-F28C4B87A89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B8FDDD09-A203-422F-82FF-B8A6ABB4A185}"/>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B3079156-15EB-4DFC-9C50-7C16D2EF6903}"/>
              </a:ext>
            </a:extLst>
          </p:cNvPr>
          <p:cNvSpPr>
            <a:spLocks noGrp="1"/>
          </p:cNvSpPr>
          <p:nvPr>
            <p:ph type="sldNum" sz="quarter" idx="41"/>
          </p:nvPr>
        </p:nvSpPr>
        <p:spPr>
          <a:xfrm>
            <a:off x="8794750" y="117475"/>
            <a:ext cx="349250" cy="327025"/>
          </a:xfrm>
        </p:spPr>
        <p:txBody>
          <a:bodyPr/>
          <a:lstStyle>
            <a:lvl1pPr>
              <a:defRPr smtClean="0"/>
            </a:lvl1pPr>
          </a:lstStyle>
          <a:p>
            <a:pPr>
              <a:defRPr/>
            </a:pPr>
            <a:fld id="{F801B8BA-8ABB-4E8E-941F-69107C01427A}" type="slidenum">
              <a:rPr lang="pt-BR"/>
              <a:pPr>
                <a:defRPr/>
              </a:pPr>
              <a:t>‹nº›</a:t>
            </a:fld>
            <a:endParaRPr lang="pt-BR"/>
          </a:p>
        </p:txBody>
      </p:sp>
    </p:spTree>
    <p:extLst>
      <p:ext uri="{BB962C8B-B14F-4D97-AF65-F5344CB8AC3E}">
        <p14:creationId xmlns:p14="http://schemas.microsoft.com/office/powerpoint/2010/main" val="261487130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6E68278D-47AD-43F3-AE38-8C4354C2CFA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84426E2D-CCA7-4BB3-8CB3-C973D2A85BAF}"/>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1EBB6305-A2F1-438B-BCAB-5A5D886847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4EEC76BA-425E-4530-9013-869C092CF08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C05FC451-E0B6-4976-9683-D047549435BF}"/>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30A7EEC5-2053-48EF-8713-8263CB4E2EF0}"/>
              </a:ext>
            </a:extLst>
          </p:cNvPr>
          <p:cNvSpPr>
            <a:spLocks noGrp="1"/>
          </p:cNvSpPr>
          <p:nvPr>
            <p:ph type="sldNum" sz="quarter" idx="41"/>
          </p:nvPr>
        </p:nvSpPr>
        <p:spPr>
          <a:xfrm>
            <a:off x="8794750" y="117475"/>
            <a:ext cx="349250" cy="327025"/>
          </a:xfrm>
        </p:spPr>
        <p:txBody>
          <a:bodyPr/>
          <a:lstStyle>
            <a:lvl1pPr>
              <a:defRPr smtClean="0"/>
            </a:lvl1pPr>
          </a:lstStyle>
          <a:p>
            <a:pPr>
              <a:defRPr/>
            </a:pPr>
            <a:fld id="{587D3E9A-75B8-4E1B-98C1-75F993D81023}" type="slidenum">
              <a:rPr lang="pt-BR"/>
              <a:pPr>
                <a:defRPr/>
              </a:pPr>
              <a:t>‹nº›</a:t>
            </a:fld>
            <a:endParaRPr lang="pt-BR"/>
          </a:p>
        </p:txBody>
      </p:sp>
    </p:spTree>
    <p:extLst>
      <p:ext uri="{BB962C8B-B14F-4D97-AF65-F5344CB8AC3E}">
        <p14:creationId xmlns:p14="http://schemas.microsoft.com/office/powerpoint/2010/main" val="102362778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5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9DEB3BDD-DC9A-4BA7-ABCB-2647BB6688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2A85B2A1-856E-49EE-948A-3925F35FA263}"/>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B3212C6D-406F-4A41-8C01-EECDCE53C2C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C6742182-3884-4531-8CE4-C8AD557EFED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D63595D0-3191-4D51-952B-476ED093A040}"/>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CE5662D8-E310-40D9-BB2D-3A0A4EB12207}"/>
              </a:ext>
            </a:extLst>
          </p:cNvPr>
          <p:cNvSpPr>
            <a:spLocks noGrp="1"/>
          </p:cNvSpPr>
          <p:nvPr>
            <p:ph type="sldNum" sz="quarter" idx="41"/>
          </p:nvPr>
        </p:nvSpPr>
        <p:spPr>
          <a:xfrm>
            <a:off x="8794750" y="117475"/>
            <a:ext cx="349250" cy="327025"/>
          </a:xfrm>
        </p:spPr>
        <p:txBody>
          <a:bodyPr/>
          <a:lstStyle>
            <a:lvl1pPr>
              <a:defRPr smtClean="0"/>
            </a:lvl1pPr>
          </a:lstStyle>
          <a:p>
            <a:pPr>
              <a:defRPr/>
            </a:pPr>
            <a:fld id="{2EA5B850-7DC6-446B-8D0B-39D902BDE7FB}" type="slidenum">
              <a:rPr lang="pt-BR"/>
              <a:pPr>
                <a:defRPr/>
              </a:pPr>
              <a:t>‹nº›</a:t>
            </a:fld>
            <a:endParaRPr lang="pt-BR"/>
          </a:p>
        </p:txBody>
      </p:sp>
    </p:spTree>
    <p:extLst>
      <p:ext uri="{BB962C8B-B14F-4D97-AF65-F5344CB8AC3E}">
        <p14:creationId xmlns:p14="http://schemas.microsoft.com/office/powerpoint/2010/main" val="59119509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F7438739-87F4-4D53-9AB6-0B17D86E3AB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B2B0AEFC-4957-4B62-8EE8-EB93D3719BEE}"/>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CF365ACD-B499-4C27-A53B-83D77F11E1A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3B0CBCAE-1BEB-46EC-BE28-1846B26CB1D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C58DF005-0A4F-4DCB-8710-C16645F18122}"/>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8EF88444-7B12-4830-911F-5809BCA350ED}"/>
              </a:ext>
            </a:extLst>
          </p:cNvPr>
          <p:cNvSpPr>
            <a:spLocks noGrp="1"/>
          </p:cNvSpPr>
          <p:nvPr>
            <p:ph type="sldNum" sz="quarter" idx="41"/>
          </p:nvPr>
        </p:nvSpPr>
        <p:spPr>
          <a:xfrm>
            <a:off x="8794750" y="117475"/>
            <a:ext cx="349250" cy="327025"/>
          </a:xfrm>
        </p:spPr>
        <p:txBody>
          <a:bodyPr/>
          <a:lstStyle>
            <a:lvl1pPr>
              <a:defRPr smtClean="0"/>
            </a:lvl1pPr>
          </a:lstStyle>
          <a:p>
            <a:pPr>
              <a:defRPr/>
            </a:pPr>
            <a:fld id="{D7A27F9C-54E6-4A62-B2E8-81FA839011C0}" type="slidenum">
              <a:rPr lang="pt-BR"/>
              <a:pPr>
                <a:defRPr/>
              </a:pPr>
              <a:t>‹nº›</a:t>
            </a:fld>
            <a:endParaRPr lang="pt-BR"/>
          </a:p>
        </p:txBody>
      </p:sp>
    </p:spTree>
    <p:extLst>
      <p:ext uri="{BB962C8B-B14F-4D97-AF65-F5344CB8AC3E}">
        <p14:creationId xmlns:p14="http://schemas.microsoft.com/office/powerpoint/2010/main" val="2499422027"/>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558F181C-910D-4704-9DF5-A6D21E153B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8138EE63-4044-467F-90FB-10D68A390FED}"/>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65985FD0-82A3-4ED8-8C4C-ECF31474E17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1BF2EAC8-0084-4B55-9CE0-1D17FB08CDF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58F4CCDA-7EEB-4C01-96C6-191FBD7C46E6}"/>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2568C342-F438-4B1B-BFB2-B3D3D8FB28CC}"/>
              </a:ext>
            </a:extLst>
          </p:cNvPr>
          <p:cNvSpPr>
            <a:spLocks noGrp="1"/>
          </p:cNvSpPr>
          <p:nvPr>
            <p:ph type="sldNum" sz="quarter" idx="41"/>
          </p:nvPr>
        </p:nvSpPr>
        <p:spPr>
          <a:xfrm>
            <a:off x="8794750" y="117475"/>
            <a:ext cx="349250" cy="327025"/>
          </a:xfrm>
        </p:spPr>
        <p:txBody>
          <a:bodyPr/>
          <a:lstStyle>
            <a:lvl1pPr>
              <a:defRPr smtClean="0"/>
            </a:lvl1pPr>
          </a:lstStyle>
          <a:p>
            <a:pPr>
              <a:defRPr/>
            </a:pPr>
            <a:fld id="{1E21CA67-3ED0-4AA5-A6B0-5B0FF1319F6A}" type="slidenum">
              <a:rPr lang="pt-BR"/>
              <a:pPr>
                <a:defRPr/>
              </a:pPr>
              <a:t>‹nº›</a:t>
            </a:fld>
            <a:endParaRPr lang="pt-BR"/>
          </a:p>
        </p:txBody>
      </p:sp>
    </p:spTree>
    <p:extLst>
      <p:ext uri="{BB962C8B-B14F-4D97-AF65-F5344CB8AC3E}">
        <p14:creationId xmlns:p14="http://schemas.microsoft.com/office/powerpoint/2010/main" val="372368947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D1102D3-ACA9-46FA-894B-D3E70BAB7198}" type="datetimeFigureOut">
              <a:rPr lang="pt-BR" smtClean="0"/>
              <a:t>17/01/2020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4025872456"/>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8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1289024E-8930-4C53-9871-E5C20A253F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6BF36057-B210-420B-AFA7-26FE9A9672B1}"/>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B52324B6-7336-4406-8DC3-5EB83066020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1D2CCD33-2403-4E00-8696-EF50AA079EC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C7DB415B-0629-4A6C-A12C-0B00683F3FED}"/>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86C90451-6BEB-4695-8043-89896AAAA302}"/>
              </a:ext>
            </a:extLst>
          </p:cNvPr>
          <p:cNvSpPr>
            <a:spLocks noGrp="1"/>
          </p:cNvSpPr>
          <p:nvPr>
            <p:ph type="sldNum" sz="quarter" idx="41"/>
          </p:nvPr>
        </p:nvSpPr>
        <p:spPr>
          <a:xfrm>
            <a:off x="8794750" y="117475"/>
            <a:ext cx="349250" cy="327025"/>
          </a:xfrm>
        </p:spPr>
        <p:txBody>
          <a:bodyPr/>
          <a:lstStyle>
            <a:lvl1pPr>
              <a:defRPr smtClean="0"/>
            </a:lvl1pPr>
          </a:lstStyle>
          <a:p>
            <a:pPr>
              <a:defRPr/>
            </a:pPr>
            <a:fld id="{944B017E-519C-4299-91F1-1E14B12783F9}" type="slidenum">
              <a:rPr lang="pt-BR"/>
              <a:pPr>
                <a:defRPr/>
              </a:pPr>
              <a:t>‹nº›</a:t>
            </a:fld>
            <a:endParaRPr lang="pt-BR"/>
          </a:p>
        </p:txBody>
      </p:sp>
    </p:spTree>
    <p:extLst>
      <p:ext uri="{BB962C8B-B14F-4D97-AF65-F5344CB8AC3E}">
        <p14:creationId xmlns:p14="http://schemas.microsoft.com/office/powerpoint/2010/main" val="2851580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9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399C3436-378B-4E51-8612-6FC74BEB69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D9F29C81-9B0B-4CDC-AD31-81C9EB02FC5F}"/>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06350BA8-7228-443F-B913-7FD6B549BE1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1FBF3C4C-6CA0-43CC-B250-D0096A262C7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A3C7D4FB-DFE6-405C-9387-82581CAEB3E8}"/>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C8BE9673-9421-4445-BA01-5FC22043FE06}"/>
              </a:ext>
            </a:extLst>
          </p:cNvPr>
          <p:cNvSpPr>
            <a:spLocks noGrp="1"/>
          </p:cNvSpPr>
          <p:nvPr>
            <p:ph type="sldNum" sz="quarter" idx="41"/>
          </p:nvPr>
        </p:nvSpPr>
        <p:spPr>
          <a:xfrm>
            <a:off x="8794750" y="117475"/>
            <a:ext cx="349250" cy="327025"/>
          </a:xfrm>
        </p:spPr>
        <p:txBody>
          <a:bodyPr/>
          <a:lstStyle>
            <a:lvl1pPr>
              <a:defRPr smtClean="0"/>
            </a:lvl1pPr>
          </a:lstStyle>
          <a:p>
            <a:pPr>
              <a:defRPr/>
            </a:pPr>
            <a:fld id="{68631E8B-73C4-4C32-B5C3-FA08E706ABB5}" type="slidenum">
              <a:rPr lang="pt-BR"/>
              <a:pPr>
                <a:defRPr/>
              </a:pPr>
              <a:t>‹nº›</a:t>
            </a:fld>
            <a:endParaRPr lang="pt-BR"/>
          </a:p>
        </p:txBody>
      </p:sp>
    </p:spTree>
    <p:extLst>
      <p:ext uri="{BB962C8B-B14F-4D97-AF65-F5344CB8AC3E}">
        <p14:creationId xmlns:p14="http://schemas.microsoft.com/office/powerpoint/2010/main" val="79581296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0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456ED85A-DBE3-43DF-BC06-30D9495B82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DC599D75-2D9C-45BB-9E06-7A1DF25C36E3}"/>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A1954632-F2DD-4F9C-86A1-143949EB2B8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DDCC263B-FE5F-4BCB-8C42-04A3AC8DE68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DE3F9750-C044-412A-AF2B-259D9FF062EB}"/>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3A22F594-9C41-422F-8976-7680BA0EB1AE}"/>
              </a:ext>
            </a:extLst>
          </p:cNvPr>
          <p:cNvSpPr>
            <a:spLocks noGrp="1"/>
          </p:cNvSpPr>
          <p:nvPr>
            <p:ph type="sldNum" sz="quarter" idx="41"/>
          </p:nvPr>
        </p:nvSpPr>
        <p:spPr>
          <a:xfrm>
            <a:off x="8794750" y="117475"/>
            <a:ext cx="349250" cy="327025"/>
          </a:xfrm>
        </p:spPr>
        <p:txBody>
          <a:bodyPr/>
          <a:lstStyle>
            <a:lvl1pPr>
              <a:defRPr smtClean="0"/>
            </a:lvl1pPr>
          </a:lstStyle>
          <a:p>
            <a:pPr>
              <a:defRPr/>
            </a:pPr>
            <a:fld id="{A7B6BC76-6784-444C-92CD-CC5AE278E3B2}" type="slidenum">
              <a:rPr lang="pt-BR"/>
              <a:pPr>
                <a:defRPr/>
              </a:pPr>
              <a:t>‹nº›</a:t>
            </a:fld>
            <a:endParaRPr lang="pt-BR"/>
          </a:p>
        </p:txBody>
      </p:sp>
    </p:spTree>
    <p:extLst>
      <p:ext uri="{BB962C8B-B14F-4D97-AF65-F5344CB8AC3E}">
        <p14:creationId xmlns:p14="http://schemas.microsoft.com/office/powerpoint/2010/main" val="196850918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1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5FC62E68-0352-40C5-800A-292781B60A9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E225C300-72E8-4F05-BD6D-DD8AEA580FE7}"/>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C65FB2E9-BDCE-4A0C-88E7-192F8391667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0309A452-AB07-4793-9688-29F735618FA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8815BB91-8EF5-40BB-94AE-43B3D2E839B6}"/>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8BD000AF-8888-4FA3-9519-DE62486DC469}"/>
              </a:ext>
            </a:extLst>
          </p:cNvPr>
          <p:cNvSpPr>
            <a:spLocks noGrp="1"/>
          </p:cNvSpPr>
          <p:nvPr>
            <p:ph type="sldNum" sz="quarter" idx="41"/>
          </p:nvPr>
        </p:nvSpPr>
        <p:spPr>
          <a:xfrm>
            <a:off x="8794750" y="117475"/>
            <a:ext cx="349250" cy="327025"/>
          </a:xfrm>
        </p:spPr>
        <p:txBody>
          <a:bodyPr/>
          <a:lstStyle>
            <a:lvl1pPr>
              <a:defRPr smtClean="0"/>
            </a:lvl1pPr>
          </a:lstStyle>
          <a:p>
            <a:pPr>
              <a:defRPr/>
            </a:pPr>
            <a:fld id="{183F0AAC-1E8B-42DB-AA05-E0BF95937C3C}" type="slidenum">
              <a:rPr lang="pt-BR"/>
              <a:pPr>
                <a:defRPr/>
              </a:pPr>
              <a:t>‹nº›</a:t>
            </a:fld>
            <a:endParaRPr lang="pt-BR"/>
          </a:p>
        </p:txBody>
      </p:sp>
    </p:spTree>
    <p:extLst>
      <p:ext uri="{BB962C8B-B14F-4D97-AF65-F5344CB8AC3E}">
        <p14:creationId xmlns:p14="http://schemas.microsoft.com/office/powerpoint/2010/main" val="2111572184"/>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3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0D5248B3-BE2D-4995-BE75-7D8B7CC054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92391B15-27CA-4F19-8167-01C1003B8A13}"/>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69726749-D609-4C51-B5F0-C765744BED1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1A2DC0CB-3010-4470-BC94-0353E4B0D2A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1569B581-318C-4208-B02E-2B7D91FFA935}"/>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E851EF34-E2EE-437A-96BB-4DF2BCC129F2}"/>
              </a:ext>
            </a:extLst>
          </p:cNvPr>
          <p:cNvSpPr>
            <a:spLocks noGrp="1"/>
          </p:cNvSpPr>
          <p:nvPr>
            <p:ph type="sldNum" sz="quarter" idx="41"/>
          </p:nvPr>
        </p:nvSpPr>
        <p:spPr>
          <a:xfrm>
            <a:off x="8794750" y="117475"/>
            <a:ext cx="349250" cy="327025"/>
          </a:xfrm>
        </p:spPr>
        <p:txBody>
          <a:bodyPr/>
          <a:lstStyle>
            <a:lvl1pPr>
              <a:defRPr smtClean="0"/>
            </a:lvl1pPr>
          </a:lstStyle>
          <a:p>
            <a:pPr>
              <a:defRPr/>
            </a:pPr>
            <a:fld id="{548FF07B-D01A-4824-A03D-A2D2805886FF}" type="slidenum">
              <a:rPr lang="pt-BR"/>
              <a:pPr>
                <a:defRPr/>
              </a:pPr>
              <a:t>‹nº›</a:t>
            </a:fld>
            <a:endParaRPr lang="pt-BR"/>
          </a:p>
        </p:txBody>
      </p:sp>
    </p:spTree>
    <p:extLst>
      <p:ext uri="{BB962C8B-B14F-4D97-AF65-F5344CB8AC3E}">
        <p14:creationId xmlns:p14="http://schemas.microsoft.com/office/powerpoint/2010/main" val="52873332"/>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4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54C3B6EF-1D57-4305-9930-A93EF3F476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568E2AC8-EEF6-4F51-85F9-4BD2D12EF079}"/>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10ED07CB-B991-482B-8770-39474FA4795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213A7FD3-B6BC-47E0-8AC1-D2316083171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668F6F86-9803-45D7-893B-F93B1B5D793A}"/>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286D5558-9755-4E77-A194-4359C33A44C6}"/>
              </a:ext>
            </a:extLst>
          </p:cNvPr>
          <p:cNvSpPr>
            <a:spLocks noGrp="1"/>
          </p:cNvSpPr>
          <p:nvPr>
            <p:ph type="sldNum" sz="quarter" idx="41"/>
          </p:nvPr>
        </p:nvSpPr>
        <p:spPr>
          <a:xfrm>
            <a:off x="8794750" y="117475"/>
            <a:ext cx="349250" cy="327025"/>
          </a:xfrm>
        </p:spPr>
        <p:txBody>
          <a:bodyPr/>
          <a:lstStyle>
            <a:lvl1pPr>
              <a:defRPr smtClean="0"/>
            </a:lvl1pPr>
          </a:lstStyle>
          <a:p>
            <a:pPr>
              <a:defRPr/>
            </a:pPr>
            <a:fld id="{810AB4C9-0423-460B-BB89-70A396271F34}" type="slidenum">
              <a:rPr lang="pt-BR"/>
              <a:pPr>
                <a:defRPr/>
              </a:pPr>
              <a:t>‹nº›</a:t>
            </a:fld>
            <a:endParaRPr lang="pt-BR"/>
          </a:p>
        </p:txBody>
      </p:sp>
    </p:spTree>
    <p:extLst>
      <p:ext uri="{BB962C8B-B14F-4D97-AF65-F5344CB8AC3E}">
        <p14:creationId xmlns:p14="http://schemas.microsoft.com/office/powerpoint/2010/main" val="2600522278"/>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5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E4A6771A-E753-4B29-BB02-6CD8A03B614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1A22AAD6-352B-4E27-B3E6-9B0D38C2C5ED}"/>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E9CEFE30-3581-45D1-8EB5-97367528E83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8DC265B7-ADDF-4CCD-B9FC-4A65BFB3BEA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703C0D54-586F-4379-BE9E-2854BCC5E509}"/>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4AF5DD08-925B-47A7-9976-935C25032F62}"/>
              </a:ext>
            </a:extLst>
          </p:cNvPr>
          <p:cNvSpPr>
            <a:spLocks noGrp="1"/>
          </p:cNvSpPr>
          <p:nvPr>
            <p:ph type="sldNum" sz="quarter" idx="41"/>
          </p:nvPr>
        </p:nvSpPr>
        <p:spPr>
          <a:xfrm>
            <a:off x="8794750" y="117475"/>
            <a:ext cx="349250" cy="327025"/>
          </a:xfrm>
        </p:spPr>
        <p:txBody>
          <a:bodyPr/>
          <a:lstStyle>
            <a:lvl1pPr>
              <a:defRPr smtClean="0"/>
            </a:lvl1pPr>
          </a:lstStyle>
          <a:p>
            <a:pPr>
              <a:defRPr/>
            </a:pPr>
            <a:fld id="{A483F4DC-A87D-41A8-AB7B-A5316716A3A7}" type="slidenum">
              <a:rPr lang="pt-BR"/>
              <a:pPr>
                <a:defRPr/>
              </a:pPr>
              <a:t>‹nº›</a:t>
            </a:fld>
            <a:endParaRPr lang="pt-BR"/>
          </a:p>
        </p:txBody>
      </p:sp>
    </p:spTree>
    <p:extLst>
      <p:ext uri="{BB962C8B-B14F-4D97-AF65-F5344CB8AC3E}">
        <p14:creationId xmlns:p14="http://schemas.microsoft.com/office/powerpoint/2010/main" val="3842002589"/>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6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A691C9C1-F1C0-41A5-AEEB-BE3BBD3A2D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F985BAD9-1607-4359-B08C-6389E8FDA248}"/>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4EE9168E-07E2-4155-8F3B-796D13D62C1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34E310B6-7FBF-4DBA-8DE1-D1A20805469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910FD7FD-AEC8-40D1-81B1-D77F19F344BF}"/>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EB76F436-95C7-4890-B401-BE36AD91D677}"/>
              </a:ext>
            </a:extLst>
          </p:cNvPr>
          <p:cNvSpPr>
            <a:spLocks noGrp="1"/>
          </p:cNvSpPr>
          <p:nvPr>
            <p:ph type="sldNum" sz="quarter" idx="41"/>
          </p:nvPr>
        </p:nvSpPr>
        <p:spPr>
          <a:xfrm>
            <a:off x="8794750" y="117475"/>
            <a:ext cx="349250" cy="327025"/>
          </a:xfrm>
        </p:spPr>
        <p:txBody>
          <a:bodyPr/>
          <a:lstStyle>
            <a:lvl1pPr>
              <a:defRPr smtClean="0"/>
            </a:lvl1pPr>
          </a:lstStyle>
          <a:p>
            <a:pPr>
              <a:defRPr/>
            </a:pPr>
            <a:fld id="{E9A1AD89-85E8-4BA4-B739-EEC4EED55AB1}" type="slidenum">
              <a:rPr lang="pt-BR"/>
              <a:pPr>
                <a:defRPr/>
              </a:pPr>
              <a:t>‹nº›</a:t>
            </a:fld>
            <a:endParaRPr lang="pt-BR"/>
          </a:p>
        </p:txBody>
      </p:sp>
    </p:spTree>
    <p:extLst>
      <p:ext uri="{BB962C8B-B14F-4D97-AF65-F5344CB8AC3E}">
        <p14:creationId xmlns:p14="http://schemas.microsoft.com/office/powerpoint/2010/main" val="25737467"/>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7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D0F6BDEB-36C5-424E-A7C4-61C54DC8D63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C1800E9F-C488-413D-93A7-DD2150C36CCD}"/>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727A0E3C-07DD-4875-A2CF-4261430F31E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57F0F6ED-299C-49DF-BB21-D8C9540F5D7A}"/>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11DAE929-7325-487D-A0C7-B3AE26A1A8CD}"/>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4C5901B3-F3DB-4CB7-84E8-604EEA4471DF}"/>
              </a:ext>
            </a:extLst>
          </p:cNvPr>
          <p:cNvSpPr>
            <a:spLocks noGrp="1"/>
          </p:cNvSpPr>
          <p:nvPr>
            <p:ph type="sldNum" sz="quarter" idx="41"/>
          </p:nvPr>
        </p:nvSpPr>
        <p:spPr>
          <a:xfrm>
            <a:off x="8794750" y="117475"/>
            <a:ext cx="349250" cy="327025"/>
          </a:xfrm>
        </p:spPr>
        <p:txBody>
          <a:bodyPr/>
          <a:lstStyle>
            <a:lvl1pPr>
              <a:defRPr smtClean="0"/>
            </a:lvl1pPr>
          </a:lstStyle>
          <a:p>
            <a:pPr>
              <a:defRPr/>
            </a:pPr>
            <a:fld id="{2D9BEA30-4ED8-43B4-AAAE-C751A4C80276}" type="slidenum">
              <a:rPr lang="pt-BR"/>
              <a:pPr>
                <a:defRPr/>
              </a:pPr>
              <a:t>‹nº›</a:t>
            </a:fld>
            <a:endParaRPr lang="pt-BR"/>
          </a:p>
        </p:txBody>
      </p:sp>
    </p:spTree>
    <p:extLst>
      <p:ext uri="{BB962C8B-B14F-4D97-AF65-F5344CB8AC3E}">
        <p14:creationId xmlns:p14="http://schemas.microsoft.com/office/powerpoint/2010/main" val="1632734704"/>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0A11CDB7-6E61-4C55-8059-D24B9EBAA1D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2242CF37-9A88-4238-BF5C-F5D123D59578}"/>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D54564CD-FB8E-4050-BB3E-D328414B632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A710101E-C6F6-45B8-869E-D1AA22A539E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D9F18BB7-0288-472B-AA36-7D752055A60F}"/>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81820264-ACC4-458F-83EA-9F4B4EAE11E3}"/>
              </a:ext>
            </a:extLst>
          </p:cNvPr>
          <p:cNvSpPr>
            <a:spLocks noGrp="1"/>
          </p:cNvSpPr>
          <p:nvPr>
            <p:ph type="sldNum" sz="quarter" idx="41"/>
          </p:nvPr>
        </p:nvSpPr>
        <p:spPr>
          <a:xfrm>
            <a:off x="8794750" y="117475"/>
            <a:ext cx="349250" cy="327025"/>
          </a:xfrm>
        </p:spPr>
        <p:txBody>
          <a:bodyPr/>
          <a:lstStyle>
            <a:lvl1pPr>
              <a:defRPr smtClean="0"/>
            </a:lvl1pPr>
          </a:lstStyle>
          <a:p>
            <a:pPr>
              <a:defRPr/>
            </a:pPr>
            <a:fld id="{E813CB97-A189-4E38-8BD8-9248451B31FE}" type="slidenum">
              <a:rPr lang="pt-BR"/>
              <a:pPr>
                <a:defRPr/>
              </a:pPr>
              <a:t>‹nº›</a:t>
            </a:fld>
            <a:endParaRPr lang="pt-BR"/>
          </a:p>
        </p:txBody>
      </p:sp>
    </p:spTree>
    <p:extLst>
      <p:ext uri="{BB962C8B-B14F-4D97-AF65-F5344CB8AC3E}">
        <p14:creationId xmlns:p14="http://schemas.microsoft.com/office/powerpoint/2010/main" val="12167407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6D1102D3-ACA9-46FA-894B-D3E70BAB7198}" type="datetimeFigureOut">
              <a:rPr lang="pt-BR" smtClean="0"/>
              <a:t>17/01/2020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4205252201"/>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9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AD9225C7-0C46-40ED-A4E6-918AA1CBB23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D8640C3A-EBBE-4081-9661-E183114427C3}"/>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FB149CD8-BC40-4053-9AF6-234CDC3B3D4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F43E226B-EC9D-493D-8686-872814BF51D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2967BE86-3137-41EA-A506-101E17989282}"/>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7EA431EE-D379-4A22-8E06-F65B6901E60B}"/>
              </a:ext>
            </a:extLst>
          </p:cNvPr>
          <p:cNvSpPr>
            <a:spLocks noGrp="1"/>
          </p:cNvSpPr>
          <p:nvPr>
            <p:ph type="sldNum" sz="quarter" idx="41"/>
          </p:nvPr>
        </p:nvSpPr>
        <p:spPr>
          <a:xfrm>
            <a:off x="8794750" y="117475"/>
            <a:ext cx="349250" cy="327025"/>
          </a:xfrm>
        </p:spPr>
        <p:txBody>
          <a:bodyPr/>
          <a:lstStyle>
            <a:lvl1pPr>
              <a:defRPr smtClean="0"/>
            </a:lvl1pPr>
          </a:lstStyle>
          <a:p>
            <a:pPr>
              <a:defRPr/>
            </a:pPr>
            <a:fld id="{39CF9BC3-316A-4C5C-90C2-F309E25258C0}" type="slidenum">
              <a:rPr lang="pt-BR"/>
              <a:pPr>
                <a:defRPr/>
              </a:pPr>
              <a:t>‹nº›</a:t>
            </a:fld>
            <a:endParaRPr lang="pt-BR"/>
          </a:p>
        </p:txBody>
      </p:sp>
    </p:spTree>
    <p:extLst>
      <p:ext uri="{BB962C8B-B14F-4D97-AF65-F5344CB8AC3E}">
        <p14:creationId xmlns:p14="http://schemas.microsoft.com/office/powerpoint/2010/main" val="1575377652"/>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0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8B45894F-B1CA-4BC2-AA48-7A96D66023D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5BCF7C25-E87B-4D8E-A17A-B9B29AC2BD0E}"/>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B57D9C52-72BF-473F-9B67-D88D6140515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4B3C8A48-FA43-42C5-99E1-1AAF0A80A37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BA5631E5-CE6C-4435-A2A4-B558F1BA23E0}"/>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31B23888-1E88-45BF-962F-4C28E1C0353C}"/>
              </a:ext>
            </a:extLst>
          </p:cNvPr>
          <p:cNvSpPr>
            <a:spLocks noGrp="1"/>
          </p:cNvSpPr>
          <p:nvPr>
            <p:ph type="sldNum" sz="quarter" idx="41"/>
          </p:nvPr>
        </p:nvSpPr>
        <p:spPr>
          <a:xfrm>
            <a:off x="8794750" y="117475"/>
            <a:ext cx="349250" cy="327025"/>
          </a:xfrm>
        </p:spPr>
        <p:txBody>
          <a:bodyPr/>
          <a:lstStyle>
            <a:lvl1pPr>
              <a:defRPr smtClean="0"/>
            </a:lvl1pPr>
          </a:lstStyle>
          <a:p>
            <a:pPr>
              <a:defRPr/>
            </a:pPr>
            <a:fld id="{95E7CBCA-3B6B-46D6-B3C5-A97226AC9D46}" type="slidenum">
              <a:rPr lang="pt-BR"/>
              <a:pPr>
                <a:defRPr/>
              </a:pPr>
              <a:t>‹nº›</a:t>
            </a:fld>
            <a:endParaRPr lang="pt-BR"/>
          </a:p>
        </p:txBody>
      </p:sp>
    </p:spTree>
    <p:extLst>
      <p:ext uri="{BB962C8B-B14F-4D97-AF65-F5344CB8AC3E}">
        <p14:creationId xmlns:p14="http://schemas.microsoft.com/office/powerpoint/2010/main" val="2119752710"/>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1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DE7C1DCD-E7BE-4891-A031-CFBFB289316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3B7EA470-61A6-4FCD-AC1A-04657FDDF48A}"/>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CDAC32B0-C635-461E-BDD9-CD946B0BB1F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47622BBE-3A2D-4300-8C3C-3BBDEC73BBA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DA49168A-BC72-4DC7-A262-CF19DC695336}"/>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8331DC5B-61DE-4917-990B-453DC3793702}"/>
              </a:ext>
            </a:extLst>
          </p:cNvPr>
          <p:cNvSpPr>
            <a:spLocks noGrp="1"/>
          </p:cNvSpPr>
          <p:nvPr>
            <p:ph type="sldNum" sz="quarter" idx="41"/>
          </p:nvPr>
        </p:nvSpPr>
        <p:spPr>
          <a:xfrm>
            <a:off x="8794750" y="117475"/>
            <a:ext cx="349250" cy="327025"/>
          </a:xfrm>
        </p:spPr>
        <p:txBody>
          <a:bodyPr/>
          <a:lstStyle>
            <a:lvl1pPr>
              <a:defRPr smtClean="0"/>
            </a:lvl1pPr>
          </a:lstStyle>
          <a:p>
            <a:pPr>
              <a:defRPr/>
            </a:pPr>
            <a:fld id="{60483F85-6E03-4B89-8FDA-6E651C2CF0D4}" type="slidenum">
              <a:rPr lang="pt-BR"/>
              <a:pPr>
                <a:defRPr/>
              </a:pPr>
              <a:t>‹nº›</a:t>
            </a:fld>
            <a:endParaRPr lang="pt-BR"/>
          </a:p>
        </p:txBody>
      </p:sp>
    </p:spTree>
    <p:extLst>
      <p:ext uri="{BB962C8B-B14F-4D97-AF65-F5344CB8AC3E}">
        <p14:creationId xmlns:p14="http://schemas.microsoft.com/office/powerpoint/2010/main" val="799364958"/>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5_Slide de título">
    <p:spTree>
      <p:nvGrpSpPr>
        <p:cNvPr id="1" name=""/>
        <p:cNvGrpSpPr/>
        <p:nvPr/>
      </p:nvGrpSpPr>
      <p:grpSpPr>
        <a:xfrm>
          <a:off x="0" y="0"/>
          <a:ext cx="0" cy="0"/>
          <a:chOff x="0" y="0"/>
          <a:chExt cx="0" cy="0"/>
        </a:xfrm>
      </p:grpSpPr>
      <p:sp>
        <p:nvSpPr>
          <p:cNvPr id="20" name="Retângulo 19">
            <a:extLst>
              <a:ext uri="{FF2B5EF4-FFF2-40B4-BE49-F238E27FC236}">
                <a16:creationId xmlns:a16="http://schemas.microsoft.com/office/drawing/2014/main" xmlns="" id="{A88AB286-E489-477E-B3DC-068C65A7747D}"/>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21" name="Imagem 7">
            <a:extLst>
              <a:ext uri="{FF2B5EF4-FFF2-40B4-BE49-F238E27FC236}">
                <a16:creationId xmlns:a16="http://schemas.microsoft.com/office/drawing/2014/main" xmlns="" id="{0E68237E-CCB3-4D5A-9E83-DACA3C31877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Espaço Reservado para Texto 9"/>
          <p:cNvSpPr>
            <a:spLocks noGrp="1"/>
          </p:cNvSpPr>
          <p:nvPr>
            <p:ph type="body" sz="quarter" idx="10"/>
          </p:nvPr>
        </p:nvSpPr>
        <p:spPr>
          <a:xfrm>
            <a:off x="440192" y="596275"/>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5" name="Espaço Reservado para Texto 4"/>
          <p:cNvSpPr>
            <a:spLocks noGrp="1"/>
          </p:cNvSpPr>
          <p:nvPr>
            <p:ph type="body" sz="quarter" idx="40"/>
          </p:nvPr>
        </p:nvSpPr>
        <p:spPr>
          <a:xfrm>
            <a:off x="161365" y="6462920"/>
            <a:ext cx="2359893" cy="306094"/>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18" name="Espaço Reservado para Texto 9"/>
          <p:cNvSpPr>
            <a:spLocks noGrp="1"/>
          </p:cNvSpPr>
          <p:nvPr>
            <p:ph type="body" sz="quarter" idx="26"/>
          </p:nvPr>
        </p:nvSpPr>
        <p:spPr>
          <a:xfrm>
            <a:off x="546968" y="1602247"/>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19" name="Espaço Reservado para Texto 9"/>
          <p:cNvSpPr>
            <a:spLocks noGrp="1"/>
          </p:cNvSpPr>
          <p:nvPr>
            <p:ph type="body" sz="quarter" idx="33"/>
          </p:nvPr>
        </p:nvSpPr>
        <p:spPr>
          <a:xfrm>
            <a:off x="2785071" y="1602247"/>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23" name="Espaço Reservado para Texto 9"/>
          <p:cNvSpPr>
            <a:spLocks noGrp="1"/>
          </p:cNvSpPr>
          <p:nvPr>
            <p:ph type="body" sz="quarter" idx="42"/>
          </p:nvPr>
        </p:nvSpPr>
        <p:spPr>
          <a:xfrm>
            <a:off x="546968" y="2200276"/>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24" name="Espaço Reservado para Texto 9"/>
          <p:cNvSpPr>
            <a:spLocks noGrp="1"/>
          </p:cNvSpPr>
          <p:nvPr>
            <p:ph type="body" sz="quarter" idx="43"/>
          </p:nvPr>
        </p:nvSpPr>
        <p:spPr>
          <a:xfrm>
            <a:off x="2785071" y="2200276"/>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27" name="Espaço Reservado para Texto 9"/>
          <p:cNvSpPr>
            <a:spLocks noGrp="1"/>
          </p:cNvSpPr>
          <p:nvPr>
            <p:ph type="body" sz="quarter" idx="45"/>
          </p:nvPr>
        </p:nvSpPr>
        <p:spPr>
          <a:xfrm>
            <a:off x="546968" y="2811193"/>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28" name="Espaço Reservado para Texto 9"/>
          <p:cNvSpPr>
            <a:spLocks noGrp="1"/>
          </p:cNvSpPr>
          <p:nvPr>
            <p:ph type="body" sz="quarter" idx="46"/>
          </p:nvPr>
        </p:nvSpPr>
        <p:spPr>
          <a:xfrm>
            <a:off x="2785071" y="2811193"/>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31" name="Espaço Reservado para Texto 9"/>
          <p:cNvSpPr>
            <a:spLocks noGrp="1"/>
          </p:cNvSpPr>
          <p:nvPr>
            <p:ph type="body" sz="quarter" idx="48"/>
          </p:nvPr>
        </p:nvSpPr>
        <p:spPr>
          <a:xfrm>
            <a:off x="546968" y="3431075"/>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32" name="Espaço Reservado para Texto 9"/>
          <p:cNvSpPr>
            <a:spLocks noGrp="1"/>
          </p:cNvSpPr>
          <p:nvPr>
            <p:ph type="body" sz="quarter" idx="49"/>
          </p:nvPr>
        </p:nvSpPr>
        <p:spPr>
          <a:xfrm>
            <a:off x="2785071" y="3431075"/>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35" name="Espaço Reservado para Texto 9"/>
          <p:cNvSpPr>
            <a:spLocks noGrp="1"/>
          </p:cNvSpPr>
          <p:nvPr>
            <p:ph type="body" sz="quarter" idx="51"/>
          </p:nvPr>
        </p:nvSpPr>
        <p:spPr>
          <a:xfrm>
            <a:off x="546968" y="4038069"/>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37" name="Espaço Reservado para Texto 9"/>
          <p:cNvSpPr>
            <a:spLocks noGrp="1"/>
          </p:cNvSpPr>
          <p:nvPr>
            <p:ph type="body" sz="quarter" idx="52"/>
          </p:nvPr>
        </p:nvSpPr>
        <p:spPr>
          <a:xfrm>
            <a:off x="2785071" y="4038069"/>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40" name="Espaço Reservado para Texto 9"/>
          <p:cNvSpPr>
            <a:spLocks noGrp="1"/>
          </p:cNvSpPr>
          <p:nvPr>
            <p:ph type="body" sz="quarter" idx="54"/>
          </p:nvPr>
        </p:nvSpPr>
        <p:spPr>
          <a:xfrm>
            <a:off x="546968" y="4648986"/>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41" name="Espaço Reservado para Texto 9"/>
          <p:cNvSpPr>
            <a:spLocks noGrp="1"/>
          </p:cNvSpPr>
          <p:nvPr>
            <p:ph type="body" sz="quarter" idx="55"/>
          </p:nvPr>
        </p:nvSpPr>
        <p:spPr>
          <a:xfrm>
            <a:off x="2785071" y="4648986"/>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47" name="Espaço Reservado para Texto 9"/>
          <p:cNvSpPr>
            <a:spLocks noGrp="1"/>
          </p:cNvSpPr>
          <p:nvPr>
            <p:ph type="body" sz="quarter" idx="57"/>
          </p:nvPr>
        </p:nvSpPr>
        <p:spPr>
          <a:xfrm>
            <a:off x="546968" y="5252447"/>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49" name="Espaço Reservado para Texto 9"/>
          <p:cNvSpPr>
            <a:spLocks noGrp="1"/>
          </p:cNvSpPr>
          <p:nvPr>
            <p:ph type="body" sz="quarter" idx="58"/>
          </p:nvPr>
        </p:nvSpPr>
        <p:spPr>
          <a:xfrm>
            <a:off x="2785071" y="5252447"/>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22" name="Espaço Reservado para Número de Slide 8">
            <a:extLst>
              <a:ext uri="{FF2B5EF4-FFF2-40B4-BE49-F238E27FC236}">
                <a16:creationId xmlns:a16="http://schemas.microsoft.com/office/drawing/2014/main" xmlns="" id="{D3199776-A947-4280-A9EC-24913FA0E284}"/>
              </a:ext>
            </a:extLst>
          </p:cNvPr>
          <p:cNvSpPr>
            <a:spLocks noGrp="1"/>
          </p:cNvSpPr>
          <p:nvPr>
            <p:ph type="sldNum" sz="quarter" idx="59"/>
          </p:nvPr>
        </p:nvSpPr>
        <p:spPr/>
        <p:txBody>
          <a:bodyPr/>
          <a:lstStyle>
            <a:lvl1pPr>
              <a:defRPr smtClean="0"/>
            </a:lvl1pPr>
          </a:lstStyle>
          <a:p>
            <a:pPr>
              <a:defRPr/>
            </a:pPr>
            <a:fld id="{F7696325-6406-4325-AF71-15ACF0A51FC5}" type="slidenum">
              <a:rPr lang="pt-BR"/>
              <a:pPr>
                <a:defRPr/>
              </a:pPr>
              <a:t>‹nº›</a:t>
            </a:fld>
            <a:endParaRPr lang="pt-BR"/>
          </a:p>
        </p:txBody>
      </p:sp>
    </p:spTree>
    <p:extLst>
      <p:ext uri="{BB962C8B-B14F-4D97-AF65-F5344CB8AC3E}">
        <p14:creationId xmlns:p14="http://schemas.microsoft.com/office/powerpoint/2010/main" val="58186598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xmlns="" id="{C40A29D2-4C10-47E9-A5E1-9F9313CC538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tângulo 5">
            <a:extLst>
              <a:ext uri="{FF2B5EF4-FFF2-40B4-BE49-F238E27FC236}">
                <a16:creationId xmlns:a16="http://schemas.microsoft.com/office/drawing/2014/main" xmlns="" id="{820B8661-0DEA-4C34-839E-354F6025C0F0}"/>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7" name="Imagem 8">
            <a:extLst>
              <a:ext uri="{FF2B5EF4-FFF2-40B4-BE49-F238E27FC236}">
                <a16:creationId xmlns:a16="http://schemas.microsoft.com/office/drawing/2014/main" xmlns="" id="{A1B74B1A-DD48-43D3-8825-B5BC10F5725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3" name="Espaço Reservado para Texto 4"/>
          <p:cNvSpPr>
            <a:spLocks noGrp="1"/>
          </p:cNvSpPr>
          <p:nvPr>
            <p:ph type="body" sz="quarter" idx="40"/>
          </p:nvPr>
        </p:nvSpPr>
        <p:spPr>
          <a:xfrm>
            <a:off x="161365" y="6454043"/>
            <a:ext cx="2422037" cy="372882"/>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9F8F2A41-E4D1-4F51-931B-300A8C6A459F}"/>
              </a:ext>
            </a:extLst>
          </p:cNvPr>
          <p:cNvSpPr>
            <a:spLocks noGrp="1"/>
          </p:cNvSpPr>
          <p:nvPr>
            <p:ph type="sldNum" sz="quarter" idx="41"/>
          </p:nvPr>
        </p:nvSpPr>
        <p:spPr/>
        <p:txBody>
          <a:bodyPr/>
          <a:lstStyle>
            <a:lvl1pPr>
              <a:defRPr smtClean="0"/>
            </a:lvl1pPr>
          </a:lstStyle>
          <a:p>
            <a:pPr>
              <a:defRPr/>
            </a:pPr>
            <a:fld id="{7091B586-7BEA-42FE-88C2-6C7CE0166CD1}" type="slidenum">
              <a:rPr lang="pt-BR"/>
              <a:pPr>
                <a:defRPr/>
              </a:pPr>
              <a:t>‹nº›</a:t>
            </a:fld>
            <a:endParaRPr lang="pt-BR"/>
          </a:p>
        </p:txBody>
      </p:sp>
    </p:spTree>
    <p:extLst>
      <p:ext uri="{BB962C8B-B14F-4D97-AF65-F5344CB8AC3E}">
        <p14:creationId xmlns:p14="http://schemas.microsoft.com/office/powerpoint/2010/main" val="2232499330"/>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pic>
        <p:nvPicPr>
          <p:cNvPr id="6" name="Imagem 4">
            <a:extLst>
              <a:ext uri="{FF2B5EF4-FFF2-40B4-BE49-F238E27FC236}">
                <a16:creationId xmlns:a16="http://schemas.microsoft.com/office/drawing/2014/main" xmlns="" id="{474D5405-97CC-4CAF-83FD-4F1BE3B1BE1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tângulo 6">
            <a:extLst>
              <a:ext uri="{FF2B5EF4-FFF2-40B4-BE49-F238E27FC236}">
                <a16:creationId xmlns:a16="http://schemas.microsoft.com/office/drawing/2014/main" xmlns="" id="{E094231B-E7DA-4FD4-A413-69182D517687}"/>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8" name="Imagem 8">
            <a:extLst>
              <a:ext uri="{FF2B5EF4-FFF2-40B4-BE49-F238E27FC236}">
                <a16:creationId xmlns:a16="http://schemas.microsoft.com/office/drawing/2014/main" xmlns="" id="{B561F747-E131-47D2-8961-5AE92FD8E5E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4" name="Espaço Reservado para Texto 9"/>
          <p:cNvSpPr>
            <a:spLocks noGrp="1"/>
          </p:cNvSpPr>
          <p:nvPr>
            <p:ph type="body" sz="quarter" idx="13"/>
          </p:nvPr>
        </p:nvSpPr>
        <p:spPr>
          <a:xfrm>
            <a:off x="440192" y="1766286"/>
            <a:ext cx="7541758" cy="4556092"/>
          </a:xfrm>
          <a:prstGeom prst="rect">
            <a:avLst/>
          </a:prstGeom>
        </p:spPr>
        <p:txBody>
          <a:bodyPr/>
          <a:lstStyle>
            <a:lvl1pPr marL="0" indent="0" algn="l">
              <a:lnSpc>
                <a:spcPct val="90000"/>
              </a:lnSpc>
              <a:buNone/>
              <a:defRPr sz="1600" b="0">
                <a:solidFill>
                  <a:srgbClr val="404040"/>
                </a:solidFill>
                <a:latin typeface="+mj-lt"/>
              </a:defRPr>
            </a:lvl1pPr>
          </a:lstStyle>
          <a:p>
            <a:pPr lvl="0"/>
            <a:r>
              <a:rPr lang="pt-BR"/>
              <a:t>Clique para editar o texto mestre</a:t>
            </a:r>
          </a:p>
        </p:txBody>
      </p:sp>
      <p:sp>
        <p:nvSpPr>
          <p:cNvPr id="15" name="Espaço Reservado para Texto 4"/>
          <p:cNvSpPr>
            <a:spLocks noGrp="1"/>
          </p:cNvSpPr>
          <p:nvPr>
            <p:ph type="body" sz="quarter" idx="40"/>
          </p:nvPr>
        </p:nvSpPr>
        <p:spPr>
          <a:xfrm>
            <a:off x="161365" y="6454042"/>
            <a:ext cx="2395404" cy="384460"/>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9" name="Espaço Reservado para Número de Slide 8">
            <a:extLst>
              <a:ext uri="{FF2B5EF4-FFF2-40B4-BE49-F238E27FC236}">
                <a16:creationId xmlns:a16="http://schemas.microsoft.com/office/drawing/2014/main" xmlns="" id="{45A62EF0-8E94-435A-91EA-142061993354}"/>
              </a:ext>
            </a:extLst>
          </p:cNvPr>
          <p:cNvSpPr>
            <a:spLocks noGrp="1"/>
          </p:cNvSpPr>
          <p:nvPr>
            <p:ph type="sldNum" sz="quarter" idx="41"/>
          </p:nvPr>
        </p:nvSpPr>
        <p:spPr/>
        <p:txBody>
          <a:bodyPr/>
          <a:lstStyle>
            <a:lvl1pPr>
              <a:defRPr smtClean="0"/>
            </a:lvl1pPr>
          </a:lstStyle>
          <a:p>
            <a:pPr>
              <a:defRPr/>
            </a:pPr>
            <a:fld id="{9A214451-72D5-491D-981A-59BF2F2D82EF}" type="slidenum">
              <a:rPr lang="pt-BR"/>
              <a:pPr>
                <a:defRPr/>
              </a:pPr>
              <a:t>‹nº›</a:t>
            </a:fld>
            <a:endParaRPr lang="pt-BR"/>
          </a:p>
        </p:txBody>
      </p:sp>
    </p:spTree>
    <p:extLst>
      <p:ext uri="{BB962C8B-B14F-4D97-AF65-F5344CB8AC3E}">
        <p14:creationId xmlns:p14="http://schemas.microsoft.com/office/powerpoint/2010/main" val="2501389590"/>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pic>
        <p:nvPicPr>
          <p:cNvPr id="8" name="Imagem 4">
            <a:extLst>
              <a:ext uri="{FF2B5EF4-FFF2-40B4-BE49-F238E27FC236}">
                <a16:creationId xmlns:a16="http://schemas.microsoft.com/office/drawing/2014/main" xmlns="" id="{11CE9C4E-20E1-4DD2-A012-C292285F0B7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7">
            <a:extLst>
              <a:ext uri="{FF2B5EF4-FFF2-40B4-BE49-F238E27FC236}">
                <a16:creationId xmlns:a16="http://schemas.microsoft.com/office/drawing/2014/main" xmlns="" id="{B9FD9E81-D224-4631-B43E-39586A00694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1938" y="5045075"/>
            <a:ext cx="8485187"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tângulo 9">
            <a:extLst>
              <a:ext uri="{FF2B5EF4-FFF2-40B4-BE49-F238E27FC236}">
                <a16:creationId xmlns:a16="http://schemas.microsoft.com/office/drawing/2014/main" xmlns="" id="{F9FD022B-93EC-489A-857F-539FD3659759}"/>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14" name="Imagem 9">
            <a:extLst>
              <a:ext uri="{FF2B5EF4-FFF2-40B4-BE49-F238E27FC236}">
                <a16:creationId xmlns:a16="http://schemas.microsoft.com/office/drawing/2014/main" xmlns="" id="{1E46AB1D-9D69-422F-9B10-E4EADF6D7F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2295525"/>
            <a:ext cx="7541758" cy="546688"/>
          </a:xfrm>
          <a:prstGeom prst="rect">
            <a:avLst/>
          </a:prstGeom>
        </p:spPr>
        <p:txBody>
          <a:bodyPr/>
          <a:lstStyle>
            <a:lvl1pPr marL="0" indent="0" algn="l">
              <a:lnSpc>
                <a:spcPct val="90000"/>
              </a:lnSpc>
              <a:buNone/>
              <a:defRPr sz="2800" b="0">
                <a:solidFill>
                  <a:srgbClr val="404040"/>
                </a:solidFill>
                <a:latin typeface="+mj-lt"/>
              </a:defRPr>
            </a:lvl1pPr>
          </a:lstStyle>
          <a:p>
            <a:pPr lvl="0"/>
            <a:r>
              <a:rPr lang="pt-BR"/>
              <a:t>Clique para editar o texto mestre</a:t>
            </a:r>
          </a:p>
        </p:txBody>
      </p:sp>
      <p:sp>
        <p:nvSpPr>
          <p:cNvPr id="15" name="Espaço Reservado para Texto 31"/>
          <p:cNvSpPr>
            <a:spLocks noGrp="1"/>
          </p:cNvSpPr>
          <p:nvPr>
            <p:ph type="body" sz="quarter" idx="24"/>
          </p:nvPr>
        </p:nvSpPr>
        <p:spPr>
          <a:xfrm>
            <a:off x="440192" y="3015973"/>
            <a:ext cx="7541758" cy="1965602"/>
          </a:xfrm>
          <a:prstGeom prst="rect">
            <a:avLst/>
          </a:prstGeom>
        </p:spPr>
        <p:txBody>
          <a:bodyPr/>
          <a:lstStyle>
            <a:lvl1pPr marL="342900" indent="-342900">
              <a:buClr>
                <a:srgbClr val="404040"/>
              </a:buClr>
              <a:buFont typeface="Arial" panose="020B0604020202020204" pitchFamily="34" charset="0"/>
              <a:buChar char="•"/>
              <a:defRPr sz="1600">
                <a:solidFill>
                  <a:srgbClr val="404040"/>
                </a:solidFill>
                <a:latin typeface="Lucida Grande (Títulos)"/>
              </a:defRPr>
            </a:lvl1pPr>
          </a:lstStyle>
          <a:p>
            <a:pPr lvl="0"/>
            <a:r>
              <a:rPr lang="pt-BR"/>
              <a:t>Clique para editar o texto mestre</a:t>
            </a:r>
          </a:p>
        </p:txBody>
      </p:sp>
      <p:sp>
        <p:nvSpPr>
          <p:cNvPr id="19" name="Espaço Reservado para Texto 9"/>
          <p:cNvSpPr>
            <a:spLocks noGrp="1"/>
          </p:cNvSpPr>
          <p:nvPr>
            <p:ph type="body" sz="quarter" idx="25"/>
          </p:nvPr>
        </p:nvSpPr>
        <p:spPr>
          <a:xfrm>
            <a:off x="440192" y="5224934"/>
            <a:ext cx="8141834" cy="392886"/>
          </a:xfrm>
          <a:prstGeom prst="rect">
            <a:avLst/>
          </a:prstGeom>
        </p:spPr>
        <p:txBody>
          <a:bodyPr/>
          <a:lstStyle>
            <a:lvl1pPr marL="0" indent="0" algn="l">
              <a:lnSpc>
                <a:spcPct val="90000"/>
              </a:lnSpc>
              <a:buNone/>
              <a:defRPr sz="1200" b="1">
                <a:solidFill>
                  <a:schemeClr val="bg1"/>
                </a:solidFill>
                <a:latin typeface="+mj-lt"/>
              </a:defRPr>
            </a:lvl1pPr>
          </a:lstStyle>
          <a:p>
            <a:pPr lvl="0"/>
            <a:r>
              <a:rPr lang="pt-BR"/>
              <a:t>Clique para editar o texto mestre</a:t>
            </a:r>
          </a:p>
        </p:txBody>
      </p:sp>
      <p:sp>
        <p:nvSpPr>
          <p:cNvPr id="20" name="Espaço Reservado para Texto 9"/>
          <p:cNvSpPr>
            <a:spLocks noGrp="1"/>
          </p:cNvSpPr>
          <p:nvPr>
            <p:ph type="body" sz="quarter" idx="26"/>
          </p:nvPr>
        </p:nvSpPr>
        <p:spPr>
          <a:xfrm>
            <a:off x="440192" y="5648445"/>
            <a:ext cx="8141834" cy="392886"/>
          </a:xfrm>
          <a:prstGeom prst="rect">
            <a:avLst/>
          </a:prstGeom>
        </p:spPr>
        <p:txBody>
          <a:bodyPr/>
          <a:lstStyle>
            <a:lvl1pPr marL="0" indent="0" algn="l">
              <a:lnSpc>
                <a:spcPct val="90000"/>
              </a:lnSpc>
              <a:buNone/>
              <a:defRPr sz="1200" b="0">
                <a:solidFill>
                  <a:schemeClr val="bg1"/>
                </a:solidFill>
                <a:latin typeface="+mj-lt"/>
              </a:defRPr>
            </a:lvl1pPr>
          </a:lstStyle>
          <a:p>
            <a:pPr lvl="0"/>
            <a:r>
              <a:rPr lang="pt-BR"/>
              <a:t>Clique para editar o texto mestre</a:t>
            </a:r>
          </a:p>
        </p:txBody>
      </p:sp>
      <p:sp>
        <p:nvSpPr>
          <p:cNvPr id="13" name="Espaço Reservado para Texto 4"/>
          <p:cNvSpPr>
            <a:spLocks noGrp="1"/>
          </p:cNvSpPr>
          <p:nvPr>
            <p:ph type="body" sz="quarter" idx="40"/>
          </p:nvPr>
        </p:nvSpPr>
        <p:spPr>
          <a:xfrm>
            <a:off x="161365" y="6454042"/>
            <a:ext cx="2395404" cy="412629"/>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16" name="Espaço Reservado para Número de Slide 8">
            <a:extLst>
              <a:ext uri="{FF2B5EF4-FFF2-40B4-BE49-F238E27FC236}">
                <a16:creationId xmlns:a16="http://schemas.microsoft.com/office/drawing/2014/main" xmlns="" id="{8794D088-09EB-4412-A906-EE63BDE88FF7}"/>
              </a:ext>
            </a:extLst>
          </p:cNvPr>
          <p:cNvSpPr>
            <a:spLocks noGrp="1"/>
          </p:cNvSpPr>
          <p:nvPr>
            <p:ph type="sldNum" sz="quarter" idx="41"/>
          </p:nvPr>
        </p:nvSpPr>
        <p:spPr/>
        <p:txBody>
          <a:bodyPr/>
          <a:lstStyle>
            <a:lvl1pPr>
              <a:defRPr smtClean="0"/>
            </a:lvl1pPr>
          </a:lstStyle>
          <a:p>
            <a:pPr>
              <a:defRPr/>
            </a:pPr>
            <a:fld id="{DD0111EF-4CDC-45EA-B6DA-7072386DA655}" type="slidenum">
              <a:rPr lang="pt-BR"/>
              <a:pPr>
                <a:defRPr/>
              </a:pPr>
              <a:t>‹nº›</a:t>
            </a:fld>
            <a:endParaRPr lang="pt-BR"/>
          </a:p>
        </p:txBody>
      </p:sp>
    </p:spTree>
    <p:extLst>
      <p:ext uri="{BB962C8B-B14F-4D97-AF65-F5344CB8AC3E}">
        <p14:creationId xmlns:p14="http://schemas.microsoft.com/office/powerpoint/2010/main" val="1648091536"/>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pic>
        <p:nvPicPr>
          <p:cNvPr id="10" name="Imagem 4">
            <a:extLst>
              <a:ext uri="{FF2B5EF4-FFF2-40B4-BE49-F238E27FC236}">
                <a16:creationId xmlns:a16="http://schemas.microsoft.com/office/drawing/2014/main" xmlns="" id="{AC8862A4-DE60-4E6E-AAE1-E92695C80B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tângulo 12">
            <a:extLst>
              <a:ext uri="{FF2B5EF4-FFF2-40B4-BE49-F238E27FC236}">
                <a16:creationId xmlns:a16="http://schemas.microsoft.com/office/drawing/2014/main" xmlns="" id="{F7B7CAAC-2F20-44AC-ACB1-DC88BC6DC3FB}"/>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15" name="Imagem 8">
            <a:extLst>
              <a:ext uri="{FF2B5EF4-FFF2-40B4-BE49-F238E27FC236}">
                <a16:creationId xmlns:a16="http://schemas.microsoft.com/office/drawing/2014/main" xmlns="" id="{4D6E44B4-FFE2-415A-9A41-557EEACDEA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7" y="1568223"/>
            <a:ext cx="7541758" cy="546688"/>
          </a:xfrm>
          <a:prstGeom prst="rect">
            <a:avLst/>
          </a:prstGeom>
        </p:spPr>
        <p:txBody>
          <a:bodyPr/>
          <a:lstStyle>
            <a:lvl1pPr marL="0" indent="0" algn="l">
              <a:lnSpc>
                <a:spcPct val="90000"/>
              </a:lnSpc>
              <a:buNone/>
              <a:defRPr sz="2800" b="0">
                <a:solidFill>
                  <a:srgbClr val="404040"/>
                </a:solidFill>
                <a:latin typeface="+mj-lt"/>
              </a:defRPr>
            </a:lvl1pPr>
          </a:lstStyle>
          <a:p>
            <a:pPr lvl="0"/>
            <a:r>
              <a:rPr lang="pt-BR"/>
              <a:t>Clique para editar o texto mestre</a:t>
            </a:r>
          </a:p>
        </p:txBody>
      </p:sp>
      <p:sp>
        <p:nvSpPr>
          <p:cNvPr id="18" name="Espaço Reservado para Texto 9"/>
          <p:cNvSpPr>
            <a:spLocks noGrp="1"/>
          </p:cNvSpPr>
          <p:nvPr>
            <p:ph type="body" sz="quarter" idx="13"/>
          </p:nvPr>
        </p:nvSpPr>
        <p:spPr>
          <a:xfrm>
            <a:off x="363992" y="2199459"/>
            <a:ext cx="7541758" cy="546688"/>
          </a:xfrm>
          <a:prstGeom prst="rect">
            <a:avLst/>
          </a:prstGeom>
        </p:spPr>
        <p:txBody>
          <a:bodyPr/>
          <a:lstStyle>
            <a:lvl1pPr marL="0" indent="0" algn="l">
              <a:lnSpc>
                <a:spcPct val="90000"/>
              </a:lnSpc>
              <a:buNone/>
              <a:defRPr sz="1600" b="1" i="0">
                <a:solidFill>
                  <a:srgbClr val="404040"/>
                </a:solidFill>
                <a:latin typeface="+mj-lt"/>
              </a:defRPr>
            </a:lvl1pPr>
          </a:lstStyle>
          <a:p>
            <a:pPr lvl="0"/>
            <a:r>
              <a:rPr lang="pt-BR"/>
              <a:t>Clique para editar o texto mestre</a:t>
            </a:r>
          </a:p>
        </p:txBody>
      </p:sp>
      <p:sp>
        <p:nvSpPr>
          <p:cNvPr id="21" name="Espaço Reservado para Texto 9"/>
          <p:cNvSpPr>
            <a:spLocks noGrp="1"/>
          </p:cNvSpPr>
          <p:nvPr>
            <p:ph type="body" sz="quarter" idx="14"/>
          </p:nvPr>
        </p:nvSpPr>
        <p:spPr>
          <a:xfrm>
            <a:off x="373517" y="2915439"/>
            <a:ext cx="7541758" cy="1086816"/>
          </a:xfrm>
          <a:prstGeom prst="rect">
            <a:avLst/>
          </a:prstGeom>
        </p:spPr>
        <p:txBody>
          <a:bodyPr/>
          <a:lstStyle>
            <a:lvl1pPr marL="0" indent="0" algn="l">
              <a:lnSpc>
                <a:spcPct val="90000"/>
              </a:lnSpc>
              <a:buNone/>
              <a:defRPr sz="1600" b="0" i="0">
                <a:solidFill>
                  <a:srgbClr val="404040"/>
                </a:solidFill>
                <a:latin typeface="+mj-lt"/>
              </a:defRPr>
            </a:lvl1pPr>
          </a:lstStyle>
          <a:p>
            <a:pPr lvl="0"/>
            <a:r>
              <a:rPr lang="pt-BR"/>
              <a:t>Clique para editar o texto mestre</a:t>
            </a:r>
          </a:p>
        </p:txBody>
      </p:sp>
      <p:sp>
        <p:nvSpPr>
          <p:cNvPr id="7" name="Espaço Reservado para Imagem 6"/>
          <p:cNvSpPr>
            <a:spLocks noGrp="1"/>
          </p:cNvSpPr>
          <p:nvPr>
            <p:ph type="pic" sz="quarter" idx="18"/>
          </p:nvPr>
        </p:nvSpPr>
        <p:spPr>
          <a:xfrm>
            <a:off x="379232" y="4066144"/>
            <a:ext cx="2213238" cy="1972705"/>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30" name="Espaço Reservado para Imagem 6"/>
          <p:cNvSpPr>
            <a:spLocks noGrp="1"/>
          </p:cNvSpPr>
          <p:nvPr>
            <p:ph type="pic" sz="quarter" idx="19"/>
          </p:nvPr>
        </p:nvSpPr>
        <p:spPr>
          <a:xfrm>
            <a:off x="6155192" y="4066144"/>
            <a:ext cx="2213238" cy="1972705"/>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31" name="Espaço Reservado para Imagem 6"/>
          <p:cNvSpPr>
            <a:spLocks noGrp="1"/>
          </p:cNvSpPr>
          <p:nvPr>
            <p:ph type="pic" sz="quarter" idx="20"/>
          </p:nvPr>
        </p:nvSpPr>
        <p:spPr>
          <a:xfrm>
            <a:off x="3288878" y="4066144"/>
            <a:ext cx="2213238" cy="1972705"/>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14" name="Espaço Reservado para Texto 4"/>
          <p:cNvSpPr>
            <a:spLocks noGrp="1"/>
          </p:cNvSpPr>
          <p:nvPr>
            <p:ph type="body" sz="quarter" idx="40"/>
          </p:nvPr>
        </p:nvSpPr>
        <p:spPr>
          <a:xfrm>
            <a:off x="161365" y="64540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16" name="Espaço Reservado para Número de Slide 8">
            <a:extLst>
              <a:ext uri="{FF2B5EF4-FFF2-40B4-BE49-F238E27FC236}">
                <a16:creationId xmlns:a16="http://schemas.microsoft.com/office/drawing/2014/main" xmlns="" id="{86D528B6-4C9C-4FD5-9F75-3A73E8978C5A}"/>
              </a:ext>
            </a:extLst>
          </p:cNvPr>
          <p:cNvSpPr>
            <a:spLocks noGrp="1"/>
          </p:cNvSpPr>
          <p:nvPr>
            <p:ph type="sldNum" sz="quarter" idx="41"/>
          </p:nvPr>
        </p:nvSpPr>
        <p:spPr/>
        <p:txBody>
          <a:bodyPr/>
          <a:lstStyle>
            <a:lvl1pPr>
              <a:defRPr smtClean="0"/>
            </a:lvl1pPr>
          </a:lstStyle>
          <a:p>
            <a:pPr>
              <a:defRPr/>
            </a:pPr>
            <a:fld id="{A8054E45-998A-4424-AAB0-DA825C3E91FE}" type="slidenum">
              <a:rPr lang="pt-BR"/>
              <a:pPr>
                <a:defRPr/>
              </a:pPr>
              <a:t>‹nº›</a:t>
            </a:fld>
            <a:endParaRPr lang="pt-BR"/>
          </a:p>
        </p:txBody>
      </p:sp>
    </p:spTree>
    <p:extLst>
      <p:ext uri="{BB962C8B-B14F-4D97-AF65-F5344CB8AC3E}">
        <p14:creationId xmlns:p14="http://schemas.microsoft.com/office/powerpoint/2010/main" val="1470299937"/>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pic>
        <p:nvPicPr>
          <p:cNvPr id="7" name="Imagem 4">
            <a:extLst>
              <a:ext uri="{FF2B5EF4-FFF2-40B4-BE49-F238E27FC236}">
                <a16:creationId xmlns:a16="http://schemas.microsoft.com/office/drawing/2014/main" xmlns="" id="{3942C90B-DFF3-490D-8D02-88795E98E50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tângulo 7">
            <a:extLst>
              <a:ext uri="{FF2B5EF4-FFF2-40B4-BE49-F238E27FC236}">
                <a16:creationId xmlns:a16="http://schemas.microsoft.com/office/drawing/2014/main" xmlns="" id="{5111843F-082C-4ECC-964B-E484C36C4E24}"/>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9" name="Imagem 7">
            <a:extLst>
              <a:ext uri="{FF2B5EF4-FFF2-40B4-BE49-F238E27FC236}">
                <a16:creationId xmlns:a16="http://schemas.microsoft.com/office/drawing/2014/main" xmlns="" id="{0AED2636-3622-495E-8670-9CC1F6C3FF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6" y="1475462"/>
            <a:ext cx="7608433" cy="546688"/>
          </a:xfrm>
          <a:prstGeom prst="rect">
            <a:avLst/>
          </a:prstGeom>
        </p:spPr>
        <p:txBody>
          <a:bodyPr/>
          <a:lstStyle>
            <a:lvl1pPr marL="0" indent="0" algn="l">
              <a:lnSpc>
                <a:spcPct val="90000"/>
              </a:lnSpc>
              <a:buNone/>
              <a:defRPr sz="3000" b="0">
                <a:solidFill>
                  <a:srgbClr val="404040"/>
                </a:solidFill>
                <a:latin typeface="+mj-lt"/>
              </a:defRPr>
            </a:lvl1pPr>
          </a:lstStyle>
          <a:p>
            <a:pPr lvl="0"/>
            <a:r>
              <a:rPr lang="pt-BR"/>
              <a:t>Clique para editar o texto mestre</a:t>
            </a:r>
          </a:p>
        </p:txBody>
      </p:sp>
      <p:sp>
        <p:nvSpPr>
          <p:cNvPr id="34" name="Espaço Reservado para Texto 9"/>
          <p:cNvSpPr>
            <a:spLocks noGrp="1"/>
          </p:cNvSpPr>
          <p:nvPr>
            <p:ph type="body" sz="quarter" idx="14"/>
          </p:nvPr>
        </p:nvSpPr>
        <p:spPr>
          <a:xfrm>
            <a:off x="373516" y="2082284"/>
            <a:ext cx="7608433" cy="748238"/>
          </a:xfrm>
          <a:prstGeom prst="rect">
            <a:avLst/>
          </a:prstGeom>
        </p:spPr>
        <p:txBody>
          <a:bodyPr/>
          <a:lstStyle>
            <a:lvl1pPr marL="0" indent="0" algn="l">
              <a:lnSpc>
                <a:spcPct val="90000"/>
              </a:lnSpc>
              <a:buNone/>
              <a:defRPr sz="1600" b="0" i="0">
                <a:solidFill>
                  <a:srgbClr val="404040"/>
                </a:solidFill>
                <a:latin typeface="+mj-lt"/>
              </a:defRPr>
            </a:lvl1pPr>
          </a:lstStyle>
          <a:p>
            <a:pPr lvl="0"/>
            <a:r>
              <a:rPr lang="pt-BR"/>
              <a:t>Clique para editar o texto mestre</a:t>
            </a:r>
          </a:p>
        </p:txBody>
      </p:sp>
      <p:sp>
        <p:nvSpPr>
          <p:cNvPr id="37" name="Espaço Reservado para Tabela 36"/>
          <p:cNvSpPr>
            <a:spLocks noGrp="1"/>
          </p:cNvSpPr>
          <p:nvPr>
            <p:ph type="tbl" sz="quarter" idx="15"/>
          </p:nvPr>
        </p:nvSpPr>
        <p:spPr>
          <a:xfrm>
            <a:off x="373062" y="2890656"/>
            <a:ext cx="7608887" cy="3257550"/>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13" name="Espaço Reservado para Texto 4"/>
          <p:cNvSpPr>
            <a:spLocks noGrp="1"/>
          </p:cNvSpPr>
          <p:nvPr>
            <p:ph type="body" sz="quarter" idx="40"/>
          </p:nvPr>
        </p:nvSpPr>
        <p:spPr>
          <a:xfrm>
            <a:off x="161365" y="6454044"/>
            <a:ext cx="2430915" cy="56266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10" name="Espaço Reservado para Número de Slide 8">
            <a:extLst>
              <a:ext uri="{FF2B5EF4-FFF2-40B4-BE49-F238E27FC236}">
                <a16:creationId xmlns:a16="http://schemas.microsoft.com/office/drawing/2014/main" xmlns="" id="{C9959AAD-6574-46C9-A010-CA0DF9FBB11D}"/>
              </a:ext>
            </a:extLst>
          </p:cNvPr>
          <p:cNvSpPr>
            <a:spLocks noGrp="1"/>
          </p:cNvSpPr>
          <p:nvPr>
            <p:ph type="sldNum" sz="quarter" idx="41"/>
          </p:nvPr>
        </p:nvSpPr>
        <p:spPr/>
        <p:txBody>
          <a:bodyPr/>
          <a:lstStyle>
            <a:lvl1pPr>
              <a:defRPr smtClean="0"/>
            </a:lvl1pPr>
          </a:lstStyle>
          <a:p>
            <a:pPr>
              <a:defRPr/>
            </a:pPr>
            <a:fld id="{A990788B-5C63-41DC-B044-A02E4A272334}" type="slidenum">
              <a:rPr lang="pt-BR"/>
              <a:pPr>
                <a:defRPr/>
              </a:pPr>
              <a:t>‹nº›</a:t>
            </a:fld>
            <a:endParaRPr lang="pt-BR"/>
          </a:p>
        </p:txBody>
      </p:sp>
    </p:spTree>
    <p:extLst>
      <p:ext uri="{BB962C8B-B14F-4D97-AF65-F5344CB8AC3E}">
        <p14:creationId xmlns:p14="http://schemas.microsoft.com/office/powerpoint/2010/main" val="819750005"/>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Layout Personalizado">
    <p:spTree>
      <p:nvGrpSpPr>
        <p:cNvPr id="1" name=""/>
        <p:cNvGrpSpPr/>
        <p:nvPr/>
      </p:nvGrpSpPr>
      <p:grpSpPr>
        <a:xfrm>
          <a:off x="0" y="0"/>
          <a:ext cx="0" cy="0"/>
          <a:chOff x="0" y="0"/>
          <a:chExt cx="0" cy="0"/>
        </a:xfrm>
      </p:grpSpPr>
      <p:pic>
        <p:nvPicPr>
          <p:cNvPr id="6" name="Imagem 4">
            <a:extLst>
              <a:ext uri="{FF2B5EF4-FFF2-40B4-BE49-F238E27FC236}">
                <a16:creationId xmlns:a16="http://schemas.microsoft.com/office/drawing/2014/main" xmlns="" id="{04DA8FEC-D51B-4551-93AD-1177750F24D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tângulo 6">
            <a:extLst>
              <a:ext uri="{FF2B5EF4-FFF2-40B4-BE49-F238E27FC236}">
                <a16:creationId xmlns:a16="http://schemas.microsoft.com/office/drawing/2014/main" xmlns="" id="{B286A2B7-1CA0-4C40-B601-CE692320826C}"/>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8" name="Imagem 8">
            <a:extLst>
              <a:ext uri="{FF2B5EF4-FFF2-40B4-BE49-F238E27FC236}">
                <a16:creationId xmlns:a16="http://schemas.microsoft.com/office/drawing/2014/main" xmlns="" id="{853C2F8C-FBC2-41D9-980C-37E0D9BE76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6" y="1475462"/>
            <a:ext cx="7608433" cy="546688"/>
          </a:xfrm>
          <a:prstGeom prst="rect">
            <a:avLst/>
          </a:prstGeom>
        </p:spPr>
        <p:txBody>
          <a:bodyPr/>
          <a:lstStyle>
            <a:lvl1pPr marL="0" indent="0" algn="l">
              <a:lnSpc>
                <a:spcPct val="90000"/>
              </a:lnSpc>
              <a:buNone/>
              <a:defRPr sz="3000" b="0">
                <a:solidFill>
                  <a:srgbClr val="404040"/>
                </a:solidFill>
                <a:latin typeface="+mj-lt"/>
              </a:defRPr>
            </a:lvl1pPr>
          </a:lstStyle>
          <a:p>
            <a:pPr lvl="0"/>
            <a:r>
              <a:rPr lang="pt-BR"/>
              <a:t>Clique para editar o texto mestre</a:t>
            </a:r>
          </a:p>
        </p:txBody>
      </p:sp>
      <p:sp>
        <p:nvSpPr>
          <p:cNvPr id="34" name="Espaço Reservado para Texto 9"/>
          <p:cNvSpPr>
            <a:spLocks noGrp="1"/>
          </p:cNvSpPr>
          <p:nvPr>
            <p:ph type="body" sz="quarter" idx="14"/>
          </p:nvPr>
        </p:nvSpPr>
        <p:spPr>
          <a:xfrm>
            <a:off x="373516" y="2082284"/>
            <a:ext cx="7608433" cy="748238"/>
          </a:xfrm>
          <a:prstGeom prst="rect">
            <a:avLst/>
          </a:prstGeom>
        </p:spPr>
        <p:txBody>
          <a:bodyPr/>
          <a:lstStyle>
            <a:lvl1pPr marL="0" indent="0" algn="l">
              <a:lnSpc>
                <a:spcPct val="90000"/>
              </a:lnSpc>
              <a:buNone/>
              <a:defRPr sz="1600" b="0" i="0">
                <a:solidFill>
                  <a:srgbClr val="404040"/>
                </a:solidFill>
                <a:latin typeface="+mj-lt"/>
              </a:defRPr>
            </a:lvl1pPr>
          </a:lstStyle>
          <a:p>
            <a:pPr lvl="0"/>
            <a:r>
              <a:rPr lang="pt-BR"/>
              <a:t>Clique para editar o texto mestre</a:t>
            </a:r>
          </a:p>
        </p:txBody>
      </p:sp>
      <p:sp>
        <p:nvSpPr>
          <p:cNvPr id="14" name="Espaço Reservado para Texto 4"/>
          <p:cNvSpPr>
            <a:spLocks noGrp="1"/>
          </p:cNvSpPr>
          <p:nvPr>
            <p:ph type="body" sz="quarter" idx="40"/>
          </p:nvPr>
        </p:nvSpPr>
        <p:spPr>
          <a:xfrm>
            <a:off x="161365" y="6454046"/>
            <a:ext cx="2395404" cy="412626"/>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9" name="Espaço Reservado para Número de Slide 8">
            <a:extLst>
              <a:ext uri="{FF2B5EF4-FFF2-40B4-BE49-F238E27FC236}">
                <a16:creationId xmlns:a16="http://schemas.microsoft.com/office/drawing/2014/main" xmlns="" id="{D7A665D3-AC33-4459-A069-45489B08CBD1}"/>
              </a:ext>
            </a:extLst>
          </p:cNvPr>
          <p:cNvSpPr>
            <a:spLocks noGrp="1"/>
          </p:cNvSpPr>
          <p:nvPr>
            <p:ph type="sldNum" sz="quarter" idx="41"/>
          </p:nvPr>
        </p:nvSpPr>
        <p:spPr/>
        <p:txBody>
          <a:bodyPr/>
          <a:lstStyle>
            <a:lvl1pPr>
              <a:defRPr smtClean="0"/>
            </a:lvl1pPr>
          </a:lstStyle>
          <a:p>
            <a:pPr>
              <a:defRPr/>
            </a:pPr>
            <a:fld id="{08F68AAA-60A4-49AE-AF70-4F7D3B17CCC5}" type="slidenum">
              <a:rPr lang="pt-BR"/>
              <a:pPr>
                <a:defRPr/>
              </a:pPr>
              <a:t>‹nº›</a:t>
            </a:fld>
            <a:endParaRPr lang="pt-BR"/>
          </a:p>
        </p:txBody>
      </p:sp>
    </p:spTree>
    <p:extLst>
      <p:ext uri="{BB962C8B-B14F-4D97-AF65-F5344CB8AC3E}">
        <p14:creationId xmlns:p14="http://schemas.microsoft.com/office/powerpoint/2010/main" val="67130992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6D1102D3-ACA9-46FA-894B-D3E70BAB7198}" type="datetimeFigureOut">
              <a:rPr lang="pt-BR" smtClean="0"/>
              <a:t>17/01/2020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2248221428"/>
      </p:ext>
    </p:extLst>
  </p:cSld>
  <p:clrMapOvr>
    <a:masterClrMapping/>
  </p:clrMapOvr>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Layout Personalizado">
    <p:spTree>
      <p:nvGrpSpPr>
        <p:cNvPr id="1" name=""/>
        <p:cNvGrpSpPr/>
        <p:nvPr/>
      </p:nvGrpSpPr>
      <p:grpSpPr>
        <a:xfrm>
          <a:off x="0" y="0"/>
          <a:ext cx="0" cy="0"/>
          <a:chOff x="0" y="0"/>
          <a:chExt cx="0" cy="0"/>
        </a:xfrm>
      </p:grpSpPr>
      <p:pic>
        <p:nvPicPr>
          <p:cNvPr id="8" name="Imagem 4">
            <a:extLst>
              <a:ext uri="{FF2B5EF4-FFF2-40B4-BE49-F238E27FC236}">
                <a16:creationId xmlns:a16="http://schemas.microsoft.com/office/drawing/2014/main" xmlns="" id="{0987FEB0-1720-4133-BCBD-94B1FB58131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a:extLst>
              <a:ext uri="{FF2B5EF4-FFF2-40B4-BE49-F238E27FC236}">
                <a16:creationId xmlns:a16="http://schemas.microsoft.com/office/drawing/2014/main" xmlns="" id="{64B1D627-8A8B-4FFF-813E-DA0ECAF807CA}"/>
              </a:ext>
            </a:extLst>
          </p:cNvPr>
          <p:cNvSpPr/>
          <p:nvPr userDrawn="1"/>
        </p:nvSpPr>
        <p:spPr>
          <a:xfrm>
            <a:off x="376238" y="3162300"/>
            <a:ext cx="3956050" cy="2611438"/>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sp>
        <p:nvSpPr>
          <p:cNvPr id="10" name="Retângulo 9">
            <a:extLst>
              <a:ext uri="{FF2B5EF4-FFF2-40B4-BE49-F238E27FC236}">
                <a16:creationId xmlns:a16="http://schemas.microsoft.com/office/drawing/2014/main" xmlns="" id="{F6045A0E-F3A6-46D5-ABE5-81E6509BB07A}"/>
              </a:ext>
            </a:extLst>
          </p:cNvPr>
          <p:cNvSpPr/>
          <p:nvPr userDrawn="1"/>
        </p:nvSpPr>
        <p:spPr>
          <a:xfrm>
            <a:off x="4418013" y="3162300"/>
            <a:ext cx="3954462" cy="2611438"/>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sp>
        <p:nvSpPr>
          <p:cNvPr id="12" name="Retângulo 11">
            <a:extLst>
              <a:ext uri="{FF2B5EF4-FFF2-40B4-BE49-F238E27FC236}">
                <a16:creationId xmlns:a16="http://schemas.microsoft.com/office/drawing/2014/main" xmlns="" id="{E35EAA1F-7EC4-4C7B-AC3B-D856A3A0AF93}"/>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15" name="Imagem 10">
            <a:extLst>
              <a:ext uri="{FF2B5EF4-FFF2-40B4-BE49-F238E27FC236}">
                <a16:creationId xmlns:a16="http://schemas.microsoft.com/office/drawing/2014/main" xmlns="" id="{F68684DC-CE28-4E89-AEEB-29CDD49EC27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3" name="Espaço Reservado para Texto 31"/>
          <p:cNvSpPr>
            <a:spLocks noGrp="1"/>
          </p:cNvSpPr>
          <p:nvPr>
            <p:ph type="body" sz="quarter" idx="24"/>
          </p:nvPr>
        </p:nvSpPr>
        <p:spPr>
          <a:xfrm>
            <a:off x="451076" y="2004700"/>
            <a:ext cx="7541758" cy="1057814"/>
          </a:xfrm>
          <a:prstGeom prst="rect">
            <a:avLst/>
          </a:prstGeom>
        </p:spPr>
        <p:txBody>
          <a:bodyPr/>
          <a:lstStyle>
            <a:lvl1pPr marL="342900" indent="-342900">
              <a:buClr>
                <a:srgbClr val="404040"/>
              </a:buClr>
              <a:buFont typeface="Arial" panose="020B0604020202020204" pitchFamily="34" charset="0"/>
              <a:buChar char="•"/>
              <a:defRPr sz="1600">
                <a:solidFill>
                  <a:srgbClr val="404040"/>
                </a:solidFill>
                <a:latin typeface="Lucida Grande (Títulos)"/>
              </a:defRPr>
            </a:lvl1pPr>
          </a:lstStyle>
          <a:p>
            <a:pPr lvl="0"/>
            <a:r>
              <a:rPr lang="pt-BR"/>
              <a:t>Clique para editar o texto mestre</a:t>
            </a:r>
          </a:p>
        </p:txBody>
      </p:sp>
      <p:sp>
        <p:nvSpPr>
          <p:cNvPr id="14" name="Espaço Reservado para Texto 9"/>
          <p:cNvSpPr>
            <a:spLocks noGrp="1"/>
          </p:cNvSpPr>
          <p:nvPr>
            <p:ph type="body" sz="quarter" idx="13"/>
          </p:nvPr>
        </p:nvSpPr>
        <p:spPr>
          <a:xfrm>
            <a:off x="451076" y="1357630"/>
            <a:ext cx="7541758" cy="546688"/>
          </a:xfrm>
          <a:prstGeom prst="rect">
            <a:avLst/>
          </a:prstGeom>
        </p:spPr>
        <p:txBody>
          <a:bodyPr/>
          <a:lstStyle>
            <a:lvl1pPr marL="0" indent="0" algn="l">
              <a:lnSpc>
                <a:spcPct val="90000"/>
              </a:lnSpc>
              <a:buNone/>
              <a:defRPr sz="1600" b="1" i="0">
                <a:solidFill>
                  <a:srgbClr val="404040"/>
                </a:solidFill>
                <a:latin typeface="+mj-lt"/>
              </a:defRPr>
            </a:lvl1pPr>
          </a:lstStyle>
          <a:p>
            <a:pPr lvl="0"/>
            <a:r>
              <a:rPr lang="pt-BR"/>
              <a:t>Clique para editar o texto mestre</a:t>
            </a:r>
          </a:p>
        </p:txBody>
      </p:sp>
      <p:sp>
        <p:nvSpPr>
          <p:cNvPr id="3" name="Espaço Reservado para Gráfico 2"/>
          <p:cNvSpPr>
            <a:spLocks noGrp="1"/>
          </p:cNvSpPr>
          <p:nvPr>
            <p:ph type="chart" sz="quarter" idx="25"/>
          </p:nvPr>
        </p:nvSpPr>
        <p:spPr>
          <a:xfrm>
            <a:off x="450850" y="3238500"/>
            <a:ext cx="3787775" cy="2457450"/>
          </a:xfrm>
          <a:prstGeom prst="rect">
            <a:avLst/>
          </a:prstGeom>
        </p:spPr>
        <p:txBody>
          <a:bodyPr anchor="ctr"/>
          <a:lstStyle>
            <a:lvl1pPr marL="0" indent="0" algn="ctr">
              <a:buNone/>
              <a:defRPr sz="2000">
                <a:latin typeface="Lucida Grande (Títulos)"/>
              </a:defRPr>
            </a:lvl1pPr>
          </a:lstStyle>
          <a:p>
            <a:pPr lvl="0"/>
            <a:endParaRPr lang="pt-BR" noProof="0" dirty="0"/>
          </a:p>
        </p:txBody>
      </p:sp>
      <p:sp>
        <p:nvSpPr>
          <p:cNvPr id="17" name="Espaço Reservado para Gráfico 2"/>
          <p:cNvSpPr>
            <a:spLocks noGrp="1"/>
          </p:cNvSpPr>
          <p:nvPr>
            <p:ph type="chart" sz="quarter" idx="26"/>
          </p:nvPr>
        </p:nvSpPr>
        <p:spPr>
          <a:xfrm>
            <a:off x="4501206" y="3238500"/>
            <a:ext cx="3787775" cy="2457450"/>
          </a:xfrm>
          <a:prstGeom prst="rect">
            <a:avLst/>
          </a:prstGeom>
        </p:spPr>
        <p:txBody>
          <a:bodyPr anchor="ctr"/>
          <a:lstStyle>
            <a:lvl1pPr marL="0" indent="0" algn="ctr">
              <a:buNone/>
              <a:defRPr sz="2000">
                <a:latin typeface="Lucida Grande (Títulos)"/>
              </a:defRPr>
            </a:lvl1pPr>
          </a:lstStyle>
          <a:p>
            <a:pPr lvl="0"/>
            <a:endParaRPr lang="pt-BR" noProof="0" dirty="0"/>
          </a:p>
        </p:txBody>
      </p:sp>
      <p:sp>
        <p:nvSpPr>
          <p:cNvPr id="19" name="Espaço Reservado para Texto 4"/>
          <p:cNvSpPr>
            <a:spLocks noGrp="1"/>
          </p:cNvSpPr>
          <p:nvPr>
            <p:ph type="body" sz="quarter" idx="40"/>
          </p:nvPr>
        </p:nvSpPr>
        <p:spPr>
          <a:xfrm>
            <a:off x="161365" y="6454044"/>
            <a:ext cx="2351016" cy="301773"/>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16" name="Espaço Reservado para Número de Slide 8">
            <a:extLst>
              <a:ext uri="{FF2B5EF4-FFF2-40B4-BE49-F238E27FC236}">
                <a16:creationId xmlns:a16="http://schemas.microsoft.com/office/drawing/2014/main" xmlns="" id="{3A841A4E-86D6-4197-A829-1F4905633F80}"/>
              </a:ext>
            </a:extLst>
          </p:cNvPr>
          <p:cNvSpPr>
            <a:spLocks noGrp="1"/>
          </p:cNvSpPr>
          <p:nvPr>
            <p:ph type="sldNum" sz="quarter" idx="41"/>
          </p:nvPr>
        </p:nvSpPr>
        <p:spPr/>
        <p:txBody>
          <a:bodyPr/>
          <a:lstStyle>
            <a:lvl1pPr>
              <a:defRPr smtClean="0"/>
            </a:lvl1pPr>
          </a:lstStyle>
          <a:p>
            <a:pPr>
              <a:defRPr/>
            </a:pPr>
            <a:fld id="{05DD6E24-03C8-4D72-BA7E-4231AF485034}" type="slidenum">
              <a:rPr lang="pt-BR"/>
              <a:pPr>
                <a:defRPr/>
              </a:pPr>
              <a:t>‹nº›</a:t>
            </a:fld>
            <a:endParaRPr lang="pt-BR"/>
          </a:p>
        </p:txBody>
      </p:sp>
    </p:spTree>
    <p:extLst>
      <p:ext uri="{BB962C8B-B14F-4D97-AF65-F5344CB8AC3E}">
        <p14:creationId xmlns:p14="http://schemas.microsoft.com/office/powerpoint/2010/main" val="4149115536"/>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9_Layout Personalizado">
    <p:spTree>
      <p:nvGrpSpPr>
        <p:cNvPr id="1" name=""/>
        <p:cNvGrpSpPr/>
        <p:nvPr/>
      </p:nvGrpSpPr>
      <p:grpSpPr>
        <a:xfrm>
          <a:off x="0" y="0"/>
          <a:ext cx="0" cy="0"/>
          <a:chOff x="0" y="0"/>
          <a:chExt cx="0" cy="0"/>
        </a:xfrm>
      </p:grpSpPr>
      <p:pic>
        <p:nvPicPr>
          <p:cNvPr id="6" name="Imagem 4">
            <a:extLst>
              <a:ext uri="{FF2B5EF4-FFF2-40B4-BE49-F238E27FC236}">
                <a16:creationId xmlns:a16="http://schemas.microsoft.com/office/drawing/2014/main" xmlns="" id="{541B66C9-6111-4743-8780-1926DE2C4F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tângulo 6">
            <a:extLst>
              <a:ext uri="{FF2B5EF4-FFF2-40B4-BE49-F238E27FC236}">
                <a16:creationId xmlns:a16="http://schemas.microsoft.com/office/drawing/2014/main" xmlns="" id="{0D83937E-AF62-4E49-9845-2484A4C640F2}"/>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8" name="Imagem 8">
            <a:extLst>
              <a:ext uri="{FF2B5EF4-FFF2-40B4-BE49-F238E27FC236}">
                <a16:creationId xmlns:a16="http://schemas.microsoft.com/office/drawing/2014/main" xmlns="" id="{0E74BE2A-30C3-447D-B054-4E81343120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3" name="Espaço Reservado para Texto 31"/>
          <p:cNvSpPr>
            <a:spLocks noGrp="1"/>
          </p:cNvSpPr>
          <p:nvPr>
            <p:ph type="body" sz="quarter" idx="24"/>
          </p:nvPr>
        </p:nvSpPr>
        <p:spPr>
          <a:xfrm>
            <a:off x="451076" y="2004700"/>
            <a:ext cx="7541758" cy="1057814"/>
          </a:xfrm>
          <a:prstGeom prst="rect">
            <a:avLst/>
          </a:prstGeom>
        </p:spPr>
        <p:txBody>
          <a:bodyPr/>
          <a:lstStyle>
            <a:lvl1pPr marL="342900" indent="-342900">
              <a:buClr>
                <a:srgbClr val="404040"/>
              </a:buClr>
              <a:buFont typeface="Arial" panose="020B0604020202020204" pitchFamily="34" charset="0"/>
              <a:buChar char="•"/>
              <a:defRPr sz="1600">
                <a:solidFill>
                  <a:srgbClr val="404040"/>
                </a:solidFill>
                <a:latin typeface="Lucida Grande (Títulos)"/>
              </a:defRPr>
            </a:lvl1pPr>
          </a:lstStyle>
          <a:p>
            <a:pPr lvl="0"/>
            <a:r>
              <a:rPr lang="pt-BR"/>
              <a:t>Clique para editar o texto mestre</a:t>
            </a:r>
          </a:p>
        </p:txBody>
      </p:sp>
      <p:sp>
        <p:nvSpPr>
          <p:cNvPr id="14" name="Espaço Reservado para Texto 9"/>
          <p:cNvSpPr>
            <a:spLocks noGrp="1"/>
          </p:cNvSpPr>
          <p:nvPr>
            <p:ph type="body" sz="quarter" idx="13"/>
          </p:nvPr>
        </p:nvSpPr>
        <p:spPr>
          <a:xfrm>
            <a:off x="451076" y="1357630"/>
            <a:ext cx="7541758" cy="546688"/>
          </a:xfrm>
          <a:prstGeom prst="rect">
            <a:avLst/>
          </a:prstGeom>
        </p:spPr>
        <p:txBody>
          <a:bodyPr/>
          <a:lstStyle>
            <a:lvl1pPr marL="0" indent="0" algn="l">
              <a:lnSpc>
                <a:spcPct val="90000"/>
              </a:lnSpc>
              <a:buNone/>
              <a:defRPr sz="1600" b="1" i="0">
                <a:solidFill>
                  <a:srgbClr val="404040"/>
                </a:solidFill>
                <a:latin typeface="+mj-lt"/>
              </a:defRPr>
            </a:lvl1pPr>
          </a:lstStyle>
          <a:p>
            <a:pPr lvl="0"/>
            <a:r>
              <a:rPr lang="pt-BR"/>
              <a:t>Clique para editar o texto mestre</a:t>
            </a:r>
          </a:p>
        </p:txBody>
      </p:sp>
      <p:sp>
        <p:nvSpPr>
          <p:cNvPr id="12" name="Espaço Reservado para Texto 4"/>
          <p:cNvSpPr>
            <a:spLocks noGrp="1"/>
          </p:cNvSpPr>
          <p:nvPr>
            <p:ph type="body" sz="quarter" idx="40"/>
          </p:nvPr>
        </p:nvSpPr>
        <p:spPr>
          <a:xfrm>
            <a:off x="161365" y="6454047"/>
            <a:ext cx="2351016" cy="435026"/>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9" name="Espaço Reservado para Número de Slide 8">
            <a:extLst>
              <a:ext uri="{FF2B5EF4-FFF2-40B4-BE49-F238E27FC236}">
                <a16:creationId xmlns:a16="http://schemas.microsoft.com/office/drawing/2014/main" xmlns="" id="{6CB457A7-2FAF-4F08-AA9D-6F75557D70EF}"/>
              </a:ext>
            </a:extLst>
          </p:cNvPr>
          <p:cNvSpPr>
            <a:spLocks noGrp="1"/>
          </p:cNvSpPr>
          <p:nvPr>
            <p:ph type="sldNum" sz="quarter" idx="41"/>
          </p:nvPr>
        </p:nvSpPr>
        <p:spPr/>
        <p:txBody>
          <a:bodyPr/>
          <a:lstStyle>
            <a:lvl1pPr>
              <a:defRPr smtClean="0"/>
            </a:lvl1pPr>
          </a:lstStyle>
          <a:p>
            <a:pPr>
              <a:defRPr/>
            </a:pPr>
            <a:fld id="{D3AB3F6A-9274-4832-9EC4-CEEDECB6191F}" type="slidenum">
              <a:rPr lang="pt-BR"/>
              <a:pPr>
                <a:defRPr/>
              </a:pPr>
              <a:t>‹nº›</a:t>
            </a:fld>
            <a:endParaRPr lang="pt-BR"/>
          </a:p>
        </p:txBody>
      </p:sp>
    </p:spTree>
    <p:extLst>
      <p:ext uri="{BB962C8B-B14F-4D97-AF65-F5344CB8AC3E}">
        <p14:creationId xmlns:p14="http://schemas.microsoft.com/office/powerpoint/2010/main" val="1529206082"/>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0_Layout Personalizado">
    <p:spTree>
      <p:nvGrpSpPr>
        <p:cNvPr id="1" name=""/>
        <p:cNvGrpSpPr/>
        <p:nvPr/>
      </p:nvGrpSpPr>
      <p:grpSpPr>
        <a:xfrm>
          <a:off x="0" y="0"/>
          <a:ext cx="0" cy="0"/>
          <a:chOff x="0" y="0"/>
          <a:chExt cx="0" cy="0"/>
        </a:xfrm>
      </p:grpSpPr>
      <p:pic>
        <p:nvPicPr>
          <p:cNvPr id="9" name="Imagem 4">
            <a:extLst>
              <a:ext uri="{FF2B5EF4-FFF2-40B4-BE49-F238E27FC236}">
                <a16:creationId xmlns:a16="http://schemas.microsoft.com/office/drawing/2014/main" xmlns="" id="{D8A57929-E507-451B-B36E-23354A1E7EA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m 7">
            <a:extLst>
              <a:ext uri="{FF2B5EF4-FFF2-40B4-BE49-F238E27FC236}">
                <a16:creationId xmlns:a16="http://schemas.microsoft.com/office/drawing/2014/main" xmlns="" id="{A7B2CC26-A2D3-4387-BF24-4968AED9822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02113" y="2070100"/>
            <a:ext cx="671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m 8">
            <a:extLst>
              <a:ext uri="{FF2B5EF4-FFF2-40B4-BE49-F238E27FC236}">
                <a16:creationId xmlns:a16="http://schemas.microsoft.com/office/drawing/2014/main" xmlns="" id="{117C2F4F-8767-427D-A79B-74F2CE71D3B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02113" y="3514725"/>
            <a:ext cx="67151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m 9">
            <a:extLst>
              <a:ext uri="{FF2B5EF4-FFF2-40B4-BE49-F238E27FC236}">
                <a16:creationId xmlns:a16="http://schemas.microsoft.com/office/drawing/2014/main" xmlns="" id="{D285EB64-EAE7-47B9-9471-8986C850F024}"/>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202113" y="5000625"/>
            <a:ext cx="6715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tângulo 14">
            <a:extLst>
              <a:ext uri="{FF2B5EF4-FFF2-40B4-BE49-F238E27FC236}">
                <a16:creationId xmlns:a16="http://schemas.microsoft.com/office/drawing/2014/main" xmlns="" id="{84AEE940-C4C8-4814-ACEB-2C6EF000E214}"/>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17" name="Imagem 11">
            <a:extLst>
              <a:ext uri="{FF2B5EF4-FFF2-40B4-BE49-F238E27FC236}">
                <a16:creationId xmlns:a16="http://schemas.microsoft.com/office/drawing/2014/main" xmlns="" id="{396D3A76-8020-4CAA-862E-F9C6003622D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6" y="1161137"/>
            <a:ext cx="7608433" cy="546688"/>
          </a:xfrm>
          <a:prstGeom prst="rect">
            <a:avLst/>
          </a:prstGeom>
        </p:spPr>
        <p:txBody>
          <a:bodyPr/>
          <a:lstStyle>
            <a:lvl1pPr marL="0" indent="0" algn="l">
              <a:lnSpc>
                <a:spcPct val="90000"/>
              </a:lnSpc>
              <a:buNone/>
              <a:defRPr sz="3000" b="0">
                <a:solidFill>
                  <a:schemeClr val="bg1">
                    <a:lumMod val="50000"/>
                  </a:schemeClr>
                </a:solidFill>
                <a:latin typeface="+mj-lt"/>
              </a:defRPr>
            </a:lvl1pPr>
          </a:lstStyle>
          <a:p>
            <a:pPr lvl="0"/>
            <a:r>
              <a:rPr lang="pt-BR"/>
              <a:t>Clique para editar o texto mestre</a:t>
            </a:r>
          </a:p>
        </p:txBody>
      </p:sp>
      <p:sp>
        <p:nvSpPr>
          <p:cNvPr id="22" name="Espaço Reservado para Tabela 36"/>
          <p:cNvSpPr>
            <a:spLocks noGrp="1"/>
          </p:cNvSpPr>
          <p:nvPr>
            <p:ph type="tbl" sz="quarter" idx="15"/>
          </p:nvPr>
        </p:nvSpPr>
        <p:spPr>
          <a:xfrm>
            <a:off x="4873726" y="1718183"/>
            <a:ext cx="3327300" cy="1253618"/>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23" name="Espaço Reservado para Tabela 36"/>
          <p:cNvSpPr>
            <a:spLocks noGrp="1"/>
          </p:cNvSpPr>
          <p:nvPr>
            <p:ph type="tbl" sz="quarter" idx="16"/>
          </p:nvPr>
        </p:nvSpPr>
        <p:spPr>
          <a:xfrm>
            <a:off x="4873726" y="3164645"/>
            <a:ext cx="3327300" cy="1253618"/>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24" name="Espaço Reservado para Tabela 36"/>
          <p:cNvSpPr>
            <a:spLocks noGrp="1"/>
          </p:cNvSpPr>
          <p:nvPr>
            <p:ph type="tbl" sz="quarter" idx="17"/>
          </p:nvPr>
        </p:nvSpPr>
        <p:spPr>
          <a:xfrm>
            <a:off x="4873726" y="4634467"/>
            <a:ext cx="3327300" cy="1253618"/>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25" name="Espaço Reservado para Imagem 6"/>
          <p:cNvSpPr>
            <a:spLocks noGrp="1"/>
          </p:cNvSpPr>
          <p:nvPr>
            <p:ph type="pic" sz="quarter" idx="18"/>
          </p:nvPr>
        </p:nvSpPr>
        <p:spPr>
          <a:xfrm>
            <a:off x="180943" y="1718099"/>
            <a:ext cx="4391058" cy="5079767"/>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16" name="Espaço Reservado para Texto 4"/>
          <p:cNvSpPr>
            <a:spLocks noGrp="1"/>
          </p:cNvSpPr>
          <p:nvPr>
            <p:ph type="body" sz="quarter" idx="40"/>
          </p:nvPr>
        </p:nvSpPr>
        <p:spPr>
          <a:xfrm>
            <a:off x="161365" y="6445168"/>
            <a:ext cx="2413159" cy="594824"/>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18" name="Espaço Reservado para Número de Slide 8">
            <a:extLst>
              <a:ext uri="{FF2B5EF4-FFF2-40B4-BE49-F238E27FC236}">
                <a16:creationId xmlns:a16="http://schemas.microsoft.com/office/drawing/2014/main" xmlns="" id="{D058878C-E2B2-4634-A02F-B25AC1F0BE90}"/>
              </a:ext>
            </a:extLst>
          </p:cNvPr>
          <p:cNvSpPr>
            <a:spLocks noGrp="1"/>
          </p:cNvSpPr>
          <p:nvPr>
            <p:ph type="sldNum" sz="quarter" idx="41"/>
          </p:nvPr>
        </p:nvSpPr>
        <p:spPr/>
        <p:txBody>
          <a:bodyPr/>
          <a:lstStyle>
            <a:lvl1pPr>
              <a:defRPr smtClean="0"/>
            </a:lvl1pPr>
          </a:lstStyle>
          <a:p>
            <a:pPr>
              <a:defRPr/>
            </a:pPr>
            <a:fld id="{6B13F80A-55D5-4F92-93E6-DD310581A4D4}" type="slidenum">
              <a:rPr lang="pt-BR"/>
              <a:pPr>
                <a:defRPr/>
              </a:pPr>
              <a:t>‹nº›</a:t>
            </a:fld>
            <a:endParaRPr lang="pt-BR"/>
          </a:p>
        </p:txBody>
      </p:sp>
    </p:spTree>
    <p:extLst>
      <p:ext uri="{BB962C8B-B14F-4D97-AF65-F5344CB8AC3E}">
        <p14:creationId xmlns:p14="http://schemas.microsoft.com/office/powerpoint/2010/main" val="3342427842"/>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1_Layout Personalizado">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xmlns="" id="{2E515740-611E-47DA-9B50-03D0B842D1E1}"/>
              </a:ext>
            </a:extLst>
          </p:cNvPr>
          <p:cNvPicPr>
            <a:picLocks noChangeAspect="1"/>
          </p:cNvPicPr>
          <p:nvPr userDrawn="1"/>
        </p:nvPicPr>
        <p:blipFill>
          <a:blip r:embed="rId2">
            <a:extLst>
              <a:ext uri="{28A0092B-C50C-407E-A947-70E740481C1C}">
                <a14:useLocalDpi xmlns:a14="http://schemas.microsoft.com/office/drawing/2010/main" val="0"/>
              </a:ext>
            </a:extLst>
          </a:blip>
          <a:srcRect b="-1170"/>
          <a:stretch>
            <a:fillRect/>
          </a:stretch>
        </p:blipFill>
        <p:spPr bwMode="auto">
          <a:xfrm>
            <a:off x="152400" y="1654175"/>
            <a:ext cx="44196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7">
            <a:extLst>
              <a:ext uri="{FF2B5EF4-FFF2-40B4-BE49-F238E27FC236}">
                <a16:creationId xmlns:a16="http://schemas.microsoft.com/office/drawing/2014/main" xmlns="" id="{EB8F5B1A-18B6-420F-87C7-CF2C0E57E88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m 8">
            <a:extLst>
              <a:ext uri="{FF2B5EF4-FFF2-40B4-BE49-F238E27FC236}">
                <a16:creationId xmlns:a16="http://schemas.microsoft.com/office/drawing/2014/main" xmlns="" id="{19F1A691-084F-49FA-BFB3-859250F2E50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02113" y="2070100"/>
            <a:ext cx="671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9">
            <a:extLst>
              <a:ext uri="{FF2B5EF4-FFF2-40B4-BE49-F238E27FC236}">
                <a16:creationId xmlns:a16="http://schemas.microsoft.com/office/drawing/2014/main" xmlns="" id="{511B5C26-5AF8-4F85-99D0-224BC5A9624F}"/>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202113" y="3514725"/>
            <a:ext cx="67151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10">
            <a:extLst>
              <a:ext uri="{FF2B5EF4-FFF2-40B4-BE49-F238E27FC236}">
                <a16:creationId xmlns:a16="http://schemas.microsoft.com/office/drawing/2014/main" xmlns="" id="{BF55E381-B822-4DA6-BDBF-8D40106420B3}"/>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202113" y="5000625"/>
            <a:ext cx="6715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tângulo 9">
            <a:extLst>
              <a:ext uri="{FF2B5EF4-FFF2-40B4-BE49-F238E27FC236}">
                <a16:creationId xmlns:a16="http://schemas.microsoft.com/office/drawing/2014/main" xmlns="" id="{86955604-A157-41C2-A26F-DB3A6F56AE68}"/>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14" name="Imagem 12">
            <a:extLst>
              <a:ext uri="{FF2B5EF4-FFF2-40B4-BE49-F238E27FC236}">
                <a16:creationId xmlns:a16="http://schemas.microsoft.com/office/drawing/2014/main" xmlns="" id="{C956FA8A-7D6B-4CAC-87AE-299ABCB89CDE}"/>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6" y="1161137"/>
            <a:ext cx="7608433" cy="546688"/>
          </a:xfrm>
          <a:prstGeom prst="rect">
            <a:avLst/>
          </a:prstGeom>
        </p:spPr>
        <p:txBody>
          <a:bodyPr/>
          <a:lstStyle>
            <a:lvl1pPr marL="0" indent="0" algn="l">
              <a:lnSpc>
                <a:spcPct val="90000"/>
              </a:lnSpc>
              <a:buNone/>
              <a:defRPr sz="3000" b="0">
                <a:solidFill>
                  <a:schemeClr val="bg1">
                    <a:lumMod val="50000"/>
                  </a:schemeClr>
                </a:solidFill>
                <a:latin typeface="+mj-lt"/>
              </a:defRPr>
            </a:lvl1pPr>
          </a:lstStyle>
          <a:p>
            <a:pPr lvl="0"/>
            <a:r>
              <a:rPr lang="pt-BR"/>
              <a:t>Clique para editar o texto mestre</a:t>
            </a:r>
          </a:p>
        </p:txBody>
      </p:sp>
      <p:sp>
        <p:nvSpPr>
          <p:cNvPr id="13" name="Espaço Reservado para Texto 4"/>
          <p:cNvSpPr>
            <a:spLocks noGrp="1"/>
          </p:cNvSpPr>
          <p:nvPr>
            <p:ph type="body" sz="quarter" idx="40"/>
          </p:nvPr>
        </p:nvSpPr>
        <p:spPr>
          <a:xfrm>
            <a:off x="161365" y="6445167"/>
            <a:ext cx="2413159" cy="446901"/>
          </a:xfrm>
          <a:prstGeom prst="rect">
            <a:avLst/>
          </a:prstGeom>
        </p:spPr>
        <p:txBody>
          <a:bodyPr/>
          <a:lstStyle>
            <a:lvl1pPr>
              <a:defRPr sz="900">
                <a:solidFill>
                  <a:schemeClr val="bg1"/>
                </a:solidFill>
              </a:defRPr>
            </a:lvl1pPr>
            <a:lvl2pPr marL="511971" indent="0">
              <a:buNone/>
              <a:defRPr/>
            </a:lvl2pPr>
          </a:lstStyle>
          <a:p>
            <a:pPr lvl="0"/>
            <a:r>
              <a:rPr lang="pt-BR"/>
              <a:t>Clique para editar o texto mestre</a:t>
            </a:r>
          </a:p>
        </p:txBody>
      </p:sp>
      <p:sp>
        <p:nvSpPr>
          <p:cNvPr id="15" name="Espaço Reservado para Número de Slide 8">
            <a:extLst>
              <a:ext uri="{FF2B5EF4-FFF2-40B4-BE49-F238E27FC236}">
                <a16:creationId xmlns:a16="http://schemas.microsoft.com/office/drawing/2014/main" xmlns="" id="{4C3B6A35-7E4F-4D1C-879B-4181FD82DEBA}"/>
              </a:ext>
            </a:extLst>
          </p:cNvPr>
          <p:cNvSpPr>
            <a:spLocks noGrp="1"/>
          </p:cNvSpPr>
          <p:nvPr>
            <p:ph type="sldNum" sz="quarter" idx="41"/>
          </p:nvPr>
        </p:nvSpPr>
        <p:spPr/>
        <p:txBody>
          <a:bodyPr/>
          <a:lstStyle>
            <a:lvl1pPr>
              <a:defRPr smtClean="0"/>
            </a:lvl1pPr>
          </a:lstStyle>
          <a:p>
            <a:pPr>
              <a:defRPr/>
            </a:pPr>
            <a:fld id="{37A242C2-9D60-4DD1-965C-0045AA9F31D7}" type="slidenum">
              <a:rPr lang="pt-BR"/>
              <a:pPr>
                <a:defRPr/>
              </a:pPr>
              <a:t>‹nº›</a:t>
            </a:fld>
            <a:endParaRPr lang="pt-BR"/>
          </a:p>
        </p:txBody>
      </p:sp>
    </p:spTree>
    <p:extLst>
      <p:ext uri="{BB962C8B-B14F-4D97-AF65-F5344CB8AC3E}">
        <p14:creationId xmlns:p14="http://schemas.microsoft.com/office/powerpoint/2010/main" val="1594002392"/>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2_Layout Personalizad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xmlns="" id="{BC4F2365-2F86-4D59-BD17-597AD5CBF3E5}"/>
              </a:ext>
            </a:extLst>
          </p:cNvPr>
          <p:cNvSpPr/>
          <p:nvPr userDrawn="1"/>
        </p:nvSpPr>
        <p:spPr>
          <a:xfrm>
            <a:off x="327025" y="2036763"/>
            <a:ext cx="3768725" cy="3295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pic>
        <p:nvPicPr>
          <p:cNvPr id="13" name="Imagem 7">
            <a:extLst>
              <a:ext uri="{FF2B5EF4-FFF2-40B4-BE49-F238E27FC236}">
                <a16:creationId xmlns:a16="http://schemas.microsoft.com/office/drawing/2014/main" xmlns="" id="{0FF24942-EFC9-46A9-BD1A-47A548D16C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m 8">
            <a:extLst>
              <a:ext uri="{FF2B5EF4-FFF2-40B4-BE49-F238E27FC236}">
                <a16:creationId xmlns:a16="http://schemas.microsoft.com/office/drawing/2014/main" xmlns="" id="{6CAF2D1D-6721-4179-8F23-4D47B409A1D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00525" y="5210175"/>
            <a:ext cx="44291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m 9">
            <a:extLst>
              <a:ext uri="{FF2B5EF4-FFF2-40B4-BE49-F238E27FC236}">
                <a16:creationId xmlns:a16="http://schemas.microsoft.com/office/drawing/2014/main" xmlns="" id="{DCA54AEB-FA3A-4225-8216-7F10BF20A62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9888" y="5129213"/>
            <a:ext cx="36957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tângulo 19">
            <a:extLst>
              <a:ext uri="{FF2B5EF4-FFF2-40B4-BE49-F238E27FC236}">
                <a16:creationId xmlns:a16="http://schemas.microsoft.com/office/drawing/2014/main" xmlns="" id="{3B61C744-95E3-4A44-A55A-C62D5FFDE3CE}"/>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23" name="Imagem 11">
            <a:extLst>
              <a:ext uri="{FF2B5EF4-FFF2-40B4-BE49-F238E27FC236}">
                <a16:creationId xmlns:a16="http://schemas.microsoft.com/office/drawing/2014/main" xmlns="" id="{5A888BAC-FE84-476E-9D82-A60F4888EA3A}"/>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5" name="Espaço Reservado para Imagem 6"/>
          <p:cNvSpPr>
            <a:spLocks noGrp="1"/>
          </p:cNvSpPr>
          <p:nvPr>
            <p:ph type="pic" sz="quarter" idx="18"/>
          </p:nvPr>
        </p:nvSpPr>
        <p:spPr>
          <a:xfrm>
            <a:off x="4257674" y="1660950"/>
            <a:ext cx="4299586" cy="3549226"/>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16" name="Espaço Reservado para Texto 9"/>
          <p:cNvSpPr>
            <a:spLocks noGrp="1"/>
          </p:cNvSpPr>
          <p:nvPr>
            <p:ph type="body" sz="quarter" idx="19"/>
          </p:nvPr>
        </p:nvSpPr>
        <p:spPr>
          <a:xfrm>
            <a:off x="4354286" y="5326531"/>
            <a:ext cx="4093028"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19" name="Espaço Reservado para Texto 9"/>
          <p:cNvSpPr>
            <a:spLocks noGrp="1"/>
          </p:cNvSpPr>
          <p:nvPr>
            <p:ph type="body" sz="quarter" idx="20"/>
          </p:nvPr>
        </p:nvSpPr>
        <p:spPr>
          <a:xfrm>
            <a:off x="546725" y="5326531"/>
            <a:ext cx="3323940"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21" name="Espaço Reservado para Texto 9"/>
          <p:cNvSpPr>
            <a:spLocks noGrp="1"/>
          </p:cNvSpPr>
          <p:nvPr>
            <p:ph type="body" sz="quarter" idx="21"/>
          </p:nvPr>
        </p:nvSpPr>
        <p:spPr>
          <a:xfrm>
            <a:off x="325262" y="1699239"/>
            <a:ext cx="3770878" cy="313892"/>
          </a:xfrm>
          <a:prstGeom prst="rect">
            <a:avLst/>
          </a:prstGeom>
        </p:spPr>
        <p:txBody>
          <a:bodyPr/>
          <a:lstStyle>
            <a:lvl1pPr marL="0" indent="0" algn="l">
              <a:lnSpc>
                <a:spcPct val="90000"/>
              </a:lnSpc>
              <a:buNone/>
              <a:defRPr sz="1200" b="1">
                <a:solidFill>
                  <a:srgbClr val="004183"/>
                </a:solidFill>
                <a:latin typeface="+mj-lt"/>
              </a:defRPr>
            </a:lvl1pPr>
          </a:lstStyle>
          <a:p>
            <a:pPr lvl="0"/>
            <a:r>
              <a:rPr lang="pt-BR"/>
              <a:t>Clique para editar o texto mestre</a:t>
            </a:r>
          </a:p>
          <a:p>
            <a:pPr lvl="1"/>
            <a:r>
              <a:rPr lang="pt-BR"/>
              <a:t>Segundo nível</a:t>
            </a:r>
          </a:p>
        </p:txBody>
      </p:sp>
      <p:sp>
        <p:nvSpPr>
          <p:cNvPr id="22" name="Espaço Reservado para Gráfico 2"/>
          <p:cNvSpPr>
            <a:spLocks noGrp="1"/>
          </p:cNvSpPr>
          <p:nvPr>
            <p:ph type="chart" sz="quarter" idx="25"/>
          </p:nvPr>
        </p:nvSpPr>
        <p:spPr>
          <a:xfrm>
            <a:off x="389131" y="2106144"/>
            <a:ext cx="3599395" cy="3018007"/>
          </a:xfrm>
          <a:prstGeom prst="rect">
            <a:avLst/>
          </a:prstGeom>
        </p:spPr>
        <p:txBody>
          <a:bodyPr anchor="ctr"/>
          <a:lstStyle>
            <a:lvl1pPr marL="0" indent="0" algn="ctr">
              <a:buNone/>
              <a:defRPr sz="2000">
                <a:latin typeface="Lucida Grande (Títulos)"/>
              </a:defRPr>
            </a:lvl1pPr>
          </a:lstStyle>
          <a:p>
            <a:pPr lvl="0"/>
            <a:endParaRPr lang="pt-BR" noProof="0" dirty="0"/>
          </a:p>
        </p:txBody>
      </p:sp>
      <p:sp>
        <p:nvSpPr>
          <p:cNvPr id="18" name="Espaço Reservado para Texto 4"/>
          <p:cNvSpPr>
            <a:spLocks noGrp="1"/>
          </p:cNvSpPr>
          <p:nvPr>
            <p:ph type="body" sz="quarter" idx="40"/>
          </p:nvPr>
        </p:nvSpPr>
        <p:spPr>
          <a:xfrm>
            <a:off x="161365" y="6445166"/>
            <a:ext cx="2368771" cy="421506"/>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24" name="Espaço Reservado para Número de Slide 8">
            <a:extLst>
              <a:ext uri="{FF2B5EF4-FFF2-40B4-BE49-F238E27FC236}">
                <a16:creationId xmlns:a16="http://schemas.microsoft.com/office/drawing/2014/main" xmlns="" id="{43DEF1BA-4DAE-4D6E-A21B-DFB2A8C3C37F}"/>
              </a:ext>
            </a:extLst>
          </p:cNvPr>
          <p:cNvSpPr>
            <a:spLocks noGrp="1"/>
          </p:cNvSpPr>
          <p:nvPr>
            <p:ph type="sldNum" sz="quarter" idx="41"/>
          </p:nvPr>
        </p:nvSpPr>
        <p:spPr/>
        <p:txBody>
          <a:bodyPr/>
          <a:lstStyle>
            <a:lvl1pPr>
              <a:defRPr smtClean="0"/>
            </a:lvl1pPr>
          </a:lstStyle>
          <a:p>
            <a:pPr>
              <a:defRPr/>
            </a:pPr>
            <a:fld id="{FE51BE42-3353-49E8-923A-D8CD35F9A368}" type="slidenum">
              <a:rPr lang="pt-BR"/>
              <a:pPr>
                <a:defRPr/>
              </a:pPr>
              <a:t>‹nº›</a:t>
            </a:fld>
            <a:endParaRPr lang="pt-BR"/>
          </a:p>
        </p:txBody>
      </p:sp>
    </p:spTree>
    <p:extLst>
      <p:ext uri="{BB962C8B-B14F-4D97-AF65-F5344CB8AC3E}">
        <p14:creationId xmlns:p14="http://schemas.microsoft.com/office/powerpoint/2010/main" val="234199576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3_Layout Personalizado">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404206C9-A882-418F-85AA-1CCCB184EAE8}"/>
              </a:ext>
            </a:extLst>
          </p:cNvPr>
          <p:cNvSpPr/>
          <p:nvPr userDrawn="1"/>
        </p:nvSpPr>
        <p:spPr>
          <a:xfrm>
            <a:off x="327025" y="2036763"/>
            <a:ext cx="3768725" cy="3295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pic>
        <p:nvPicPr>
          <p:cNvPr id="9" name="Imagem 7">
            <a:extLst>
              <a:ext uri="{FF2B5EF4-FFF2-40B4-BE49-F238E27FC236}">
                <a16:creationId xmlns:a16="http://schemas.microsoft.com/office/drawing/2014/main" xmlns="" id="{2EA7B887-04E6-4D0B-9992-07C55EECD7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m 8">
            <a:extLst>
              <a:ext uri="{FF2B5EF4-FFF2-40B4-BE49-F238E27FC236}">
                <a16:creationId xmlns:a16="http://schemas.microsoft.com/office/drawing/2014/main" xmlns="" id="{05F89D2A-BC3A-42A5-AB4C-C642AE7342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00525" y="5210175"/>
            <a:ext cx="44291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m 9">
            <a:extLst>
              <a:ext uri="{FF2B5EF4-FFF2-40B4-BE49-F238E27FC236}">
                <a16:creationId xmlns:a16="http://schemas.microsoft.com/office/drawing/2014/main" xmlns="" id="{ED948398-8776-4EB8-8F75-179F2F249D28}"/>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9888" y="5129213"/>
            <a:ext cx="36957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tângulo 13">
            <a:extLst>
              <a:ext uri="{FF2B5EF4-FFF2-40B4-BE49-F238E27FC236}">
                <a16:creationId xmlns:a16="http://schemas.microsoft.com/office/drawing/2014/main" xmlns="" id="{E61BCF9D-1CE9-4A76-BB37-1FE8AB80C814}"/>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17" name="Imagem 11">
            <a:extLst>
              <a:ext uri="{FF2B5EF4-FFF2-40B4-BE49-F238E27FC236}">
                <a16:creationId xmlns:a16="http://schemas.microsoft.com/office/drawing/2014/main" xmlns="" id="{F70B1A98-90E6-42F6-8974-CE54B17D1E2F}"/>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6" name="Espaço Reservado para Texto 9"/>
          <p:cNvSpPr>
            <a:spLocks noGrp="1"/>
          </p:cNvSpPr>
          <p:nvPr>
            <p:ph type="body" sz="quarter" idx="19"/>
          </p:nvPr>
        </p:nvSpPr>
        <p:spPr>
          <a:xfrm>
            <a:off x="4354286" y="5326531"/>
            <a:ext cx="4093028"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19" name="Espaço Reservado para Texto 9"/>
          <p:cNvSpPr>
            <a:spLocks noGrp="1"/>
          </p:cNvSpPr>
          <p:nvPr>
            <p:ph type="body" sz="quarter" idx="20"/>
          </p:nvPr>
        </p:nvSpPr>
        <p:spPr>
          <a:xfrm>
            <a:off x="546725" y="5326531"/>
            <a:ext cx="3323940"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21" name="Espaço Reservado para Texto 9"/>
          <p:cNvSpPr>
            <a:spLocks noGrp="1"/>
          </p:cNvSpPr>
          <p:nvPr>
            <p:ph type="body" sz="quarter" idx="21"/>
          </p:nvPr>
        </p:nvSpPr>
        <p:spPr>
          <a:xfrm>
            <a:off x="325262" y="1699239"/>
            <a:ext cx="3770878" cy="313892"/>
          </a:xfrm>
          <a:prstGeom prst="rect">
            <a:avLst/>
          </a:prstGeom>
        </p:spPr>
        <p:txBody>
          <a:bodyPr/>
          <a:lstStyle>
            <a:lvl1pPr marL="0" indent="0" algn="l">
              <a:lnSpc>
                <a:spcPct val="90000"/>
              </a:lnSpc>
              <a:buNone/>
              <a:defRPr sz="1200" b="1">
                <a:solidFill>
                  <a:srgbClr val="004183"/>
                </a:solidFill>
                <a:latin typeface="+mj-lt"/>
              </a:defRPr>
            </a:lvl1pPr>
          </a:lstStyle>
          <a:p>
            <a:pPr lvl="0"/>
            <a:r>
              <a:rPr lang="pt-BR"/>
              <a:t>Clique para editar o texto mestre</a:t>
            </a:r>
          </a:p>
          <a:p>
            <a:pPr lvl="1"/>
            <a:r>
              <a:rPr lang="pt-BR"/>
              <a:t>Segundo nível</a:t>
            </a:r>
          </a:p>
        </p:txBody>
      </p:sp>
      <p:sp>
        <p:nvSpPr>
          <p:cNvPr id="15" name="Espaço Reservado para Texto 4"/>
          <p:cNvSpPr>
            <a:spLocks noGrp="1"/>
          </p:cNvSpPr>
          <p:nvPr>
            <p:ph type="body" sz="quarter" idx="40"/>
          </p:nvPr>
        </p:nvSpPr>
        <p:spPr>
          <a:xfrm>
            <a:off x="161365" y="6445164"/>
            <a:ext cx="2413159" cy="541562"/>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18" name="Espaço Reservado para Número de Slide 8">
            <a:extLst>
              <a:ext uri="{FF2B5EF4-FFF2-40B4-BE49-F238E27FC236}">
                <a16:creationId xmlns:a16="http://schemas.microsoft.com/office/drawing/2014/main" xmlns="" id="{87BBCE49-43AB-4842-9ABD-5B8CD26F9ED9}"/>
              </a:ext>
            </a:extLst>
          </p:cNvPr>
          <p:cNvSpPr>
            <a:spLocks noGrp="1"/>
          </p:cNvSpPr>
          <p:nvPr>
            <p:ph type="sldNum" sz="quarter" idx="41"/>
          </p:nvPr>
        </p:nvSpPr>
        <p:spPr/>
        <p:txBody>
          <a:bodyPr/>
          <a:lstStyle>
            <a:lvl1pPr>
              <a:defRPr smtClean="0"/>
            </a:lvl1pPr>
          </a:lstStyle>
          <a:p>
            <a:pPr>
              <a:defRPr/>
            </a:pPr>
            <a:fld id="{559EF9C3-CF5F-4434-8FF3-0E281CD27CA1}" type="slidenum">
              <a:rPr lang="pt-BR"/>
              <a:pPr>
                <a:defRPr/>
              </a:pPr>
              <a:t>‹nº›</a:t>
            </a:fld>
            <a:endParaRPr lang="pt-BR"/>
          </a:p>
        </p:txBody>
      </p:sp>
    </p:spTree>
    <p:extLst>
      <p:ext uri="{BB962C8B-B14F-4D97-AF65-F5344CB8AC3E}">
        <p14:creationId xmlns:p14="http://schemas.microsoft.com/office/powerpoint/2010/main" val="3083256274"/>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4_Layout Personalizado">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xmlns="" id="{5271BF08-5365-4307-84F6-A17ABB7B8CEA}"/>
              </a:ext>
            </a:extLst>
          </p:cNvPr>
          <p:cNvSpPr/>
          <p:nvPr userDrawn="1"/>
        </p:nvSpPr>
        <p:spPr>
          <a:xfrm>
            <a:off x="327025" y="2036763"/>
            <a:ext cx="3768725" cy="3295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pic>
        <p:nvPicPr>
          <p:cNvPr id="10" name="Imagem 7">
            <a:extLst>
              <a:ext uri="{FF2B5EF4-FFF2-40B4-BE49-F238E27FC236}">
                <a16:creationId xmlns:a16="http://schemas.microsoft.com/office/drawing/2014/main" xmlns="" id="{852F41E3-20F9-4921-8EC9-76EB6300DF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m 8">
            <a:extLst>
              <a:ext uri="{FF2B5EF4-FFF2-40B4-BE49-F238E27FC236}">
                <a16:creationId xmlns:a16="http://schemas.microsoft.com/office/drawing/2014/main" xmlns="" id="{55D4753A-F20D-42E3-B4E8-AD62CC965E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9888" y="5129213"/>
            <a:ext cx="36957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tângulo 16">
            <a:extLst>
              <a:ext uri="{FF2B5EF4-FFF2-40B4-BE49-F238E27FC236}">
                <a16:creationId xmlns:a16="http://schemas.microsoft.com/office/drawing/2014/main" xmlns="" id="{BA95D0E6-644C-4B18-937C-8E52DA7958CA}"/>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18" name="Imagem 10">
            <a:extLst>
              <a:ext uri="{FF2B5EF4-FFF2-40B4-BE49-F238E27FC236}">
                <a16:creationId xmlns:a16="http://schemas.microsoft.com/office/drawing/2014/main" xmlns="" id="{04114746-D978-4104-A0D3-6900DD07CB12}"/>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7895" t="-21106" r="30724" b="21432"/>
          <a:stretch>
            <a:fillRect/>
          </a:stretch>
        </p:blipFill>
        <p:spPr bwMode="auto">
          <a:xfrm>
            <a:off x="8550275" y="6373813"/>
            <a:ext cx="37623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9" name="Espaço Reservado para Texto 9"/>
          <p:cNvSpPr>
            <a:spLocks noGrp="1"/>
          </p:cNvSpPr>
          <p:nvPr>
            <p:ph type="body" sz="quarter" idx="20"/>
          </p:nvPr>
        </p:nvSpPr>
        <p:spPr>
          <a:xfrm>
            <a:off x="546725" y="5326531"/>
            <a:ext cx="3323940"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21" name="Espaço Reservado para Texto 9"/>
          <p:cNvSpPr>
            <a:spLocks noGrp="1"/>
          </p:cNvSpPr>
          <p:nvPr>
            <p:ph type="body" sz="quarter" idx="21"/>
          </p:nvPr>
        </p:nvSpPr>
        <p:spPr>
          <a:xfrm>
            <a:off x="325262" y="1699239"/>
            <a:ext cx="3770878" cy="313892"/>
          </a:xfrm>
          <a:prstGeom prst="rect">
            <a:avLst/>
          </a:prstGeom>
        </p:spPr>
        <p:txBody>
          <a:bodyPr/>
          <a:lstStyle>
            <a:lvl1pPr marL="0" indent="0" algn="l">
              <a:lnSpc>
                <a:spcPct val="90000"/>
              </a:lnSpc>
              <a:buNone/>
              <a:defRPr sz="1200" b="1">
                <a:solidFill>
                  <a:srgbClr val="004183"/>
                </a:solidFill>
                <a:latin typeface="+mj-lt"/>
              </a:defRPr>
            </a:lvl1pPr>
          </a:lstStyle>
          <a:p>
            <a:pPr lvl="0"/>
            <a:r>
              <a:rPr lang="pt-BR"/>
              <a:t>Clique para editar o texto mestre</a:t>
            </a:r>
          </a:p>
          <a:p>
            <a:pPr lvl="1"/>
            <a:r>
              <a:rPr lang="pt-BR"/>
              <a:t>Segundo nível</a:t>
            </a:r>
          </a:p>
        </p:txBody>
      </p:sp>
      <p:sp>
        <p:nvSpPr>
          <p:cNvPr id="14" name="Espaço Reservado para Tabela 36"/>
          <p:cNvSpPr>
            <a:spLocks noGrp="1"/>
          </p:cNvSpPr>
          <p:nvPr>
            <p:ph type="tbl" sz="quarter" idx="15"/>
          </p:nvPr>
        </p:nvSpPr>
        <p:spPr>
          <a:xfrm>
            <a:off x="4188823" y="1689462"/>
            <a:ext cx="4012203" cy="4533799"/>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15" name="Espaço Reservado para Gráfico 2"/>
          <p:cNvSpPr>
            <a:spLocks noGrp="1"/>
          </p:cNvSpPr>
          <p:nvPr>
            <p:ph type="chart" sz="quarter" idx="25"/>
          </p:nvPr>
        </p:nvSpPr>
        <p:spPr>
          <a:xfrm>
            <a:off x="389131" y="2106144"/>
            <a:ext cx="3599395" cy="3018007"/>
          </a:xfrm>
          <a:prstGeom prst="rect">
            <a:avLst/>
          </a:prstGeom>
        </p:spPr>
        <p:txBody>
          <a:bodyPr anchor="ctr"/>
          <a:lstStyle>
            <a:lvl1pPr marL="0" indent="0" algn="ctr">
              <a:buNone/>
              <a:defRPr sz="2000">
                <a:latin typeface="Lucida Grande (Títulos)"/>
              </a:defRPr>
            </a:lvl1pPr>
          </a:lstStyle>
          <a:p>
            <a:pPr lvl="0"/>
            <a:endParaRPr lang="pt-BR" noProof="0" dirty="0"/>
          </a:p>
        </p:txBody>
      </p:sp>
      <p:sp>
        <p:nvSpPr>
          <p:cNvPr id="16" name="Espaço Reservado para Texto 4"/>
          <p:cNvSpPr>
            <a:spLocks noGrp="1"/>
          </p:cNvSpPr>
          <p:nvPr>
            <p:ph type="body" sz="quarter" idx="40"/>
          </p:nvPr>
        </p:nvSpPr>
        <p:spPr>
          <a:xfrm>
            <a:off x="161365" y="6560578"/>
            <a:ext cx="6813550" cy="17914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20" name="Espaço Reservado para Número de Slide 8">
            <a:extLst>
              <a:ext uri="{FF2B5EF4-FFF2-40B4-BE49-F238E27FC236}">
                <a16:creationId xmlns:a16="http://schemas.microsoft.com/office/drawing/2014/main" xmlns="" id="{D92E0D80-D7B9-4D74-9DBD-7DD84332D0DA}"/>
              </a:ext>
            </a:extLst>
          </p:cNvPr>
          <p:cNvSpPr>
            <a:spLocks noGrp="1"/>
          </p:cNvSpPr>
          <p:nvPr>
            <p:ph type="sldNum" sz="quarter" idx="41"/>
          </p:nvPr>
        </p:nvSpPr>
        <p:spPr/>
        <p:txBody>
          <a:bodyPr/>
          <a:lstStyle>
            <a:lvl1pPr>
              <a:defRPr smtClean="0"/>
            </a:lvl1pPr>
          </a:lstStyle>
          <a:p>
            <a:pPr>
              <a:defRPr/>
            </a:pPr>
            <a:fld id="{AFAB8D0E-B9CA-4DA1-93DC-63B13FC57C6D}" type="slidenum">
              <a:rPr lang="pt-BR"/>
              <a:pPr>
                <a:defRPr/>
              </a:pPr>
              <a:t>‹nº›</a:t>
            </a:fld>
            <a:endParaRPr lang="pt-BR"/>
          </a:p>
        </p:txBody>
      </p:sp>
    </p:spTree>
    <p:extLst>
      <p:ext uri="{BB962C8B-B14F-4D97-AF65-F5344CB8AC3E}">
        <p14:creationId xmlns:p14="http://schemas.microsoft.com/office/powerpoint/2010/main" val="3720900197"/>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Layout Personalizado">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xmlns="" id="{73EDD70A-8A89-4674-A660-321196AF30D3}"/>
              </a:ext>
            </a:extLst>
          </p:cNvPr>
          <p:cNvSpPr/>
          <p:nvPr userDrawn="1"/>
        </p:nvSpPr>
        <p:spPr>
          <a:xfrm>
            <a:off x="327025" y="2036763"/>
            <a:ext cx="3768725" cy="3295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pic>
        <p:nvPicPr>
          <p:cNvPr id="8" name="Imagem 6">
            <a:extLst>
              <a:ext uri="{FF2B5EF4-FFF2-40B4-BE49-F238E27FC236}">
                <a16:creationId xmlns:a16="http://schemas.microsoft.com/office/drawing/2014/main" xmlns="" id="{4630A3B2-F8BC-45D2-8E68-BFCC5FAF3EF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7">
            <a:extLst>
              <a:ext uri="{FF2B5EF4-FFF2-40B4-BE49-F238E27FC236}">
                <a16:creationId xmlns:a16="http://schemas.microsoft.com/office/drawing/2014/main" xmlns="" id="{8BA2DE6D-F240-4767-8A36-BCD794B95C4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9888" y="5129213"/>
            <a:ext cx="36957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tângulo 9">
            <a:extLst>
              <a:ext uri="{FF2B5EF4-FFF2-40B4-BE49-F238E27FC236}">
                <a16:creationId xmlns:a16="http://schemas.microsoft.com/office/drawing/2014/main" xmlns="" id="{61EBF9C6-9D2A-4ED1-840F-0BA9D7EE38E6}"/>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13" name="Imagem 10">
            <a:extLst>
              <a:ext uri="{FF2B5EF4-FFF2-40B4-BE49-F238E27FC236}">
                <a16:creationId xmlns:a16="http://schemas.microsoft.com/office/drawing/2014/main" xmlns="" id="{770C53A7-A2C7-4E4B-8EC3-E8AE47788AE7}"/>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84475" y="6319838"/>
            <a:ext cx="60817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9" name="Espaço Reservado para Texto 9"/>
          <p:cNvSpPr>
            <a:spLocks noGrp="1"/>
          </p:cNvSpPr>
          <p:nvPr>
            <p:ph type="body" sz="quarter" idx="20"/>
          </p:nvPr>
        </p:nvSpPr>
        <p:spPr>
          <a:xfrm>
            <a:off x="546725" y="5326531"/>
            <a:ext cx="3323940"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21" name="Espaço Reservado para Texto 9"/>
          <p:cNvSpPr>
            <a:spLocks noGrp="1"/>
          </p:cNvSpPr>
          <p:nvPr>
            <p:ph type="body" sz="quarter" idx="21"/>
          </p:nvPr>
        </p:nvSpPr>
        <p:spPr>
          <a:xfrm>
            <a:off x="325262" y="1699239"/>
            <a:ext cx="3770878" cy="313892"/>
          </a:xfrm>
          <a:prstGeom prst="rect">
            <a:avLst/>
          </a:prstGeom>
        </p:spPr>
        <p:txBody>
          <a:bodyPr/>
          <a:lstStyle>
            <a:lvl1pPr marL="0" indent="0" algn="l">
              <a:lnSpc>
                <a:spcPct val="90000"/>
              </a:lnSpc>
              <a:buNone/>
              <a:defRPr sz="1200" b="1">
                <a:solidFill>
                  <a:srgbClr val="004183"/>
                </a:solidFill>
                <a:latin typeface="+mj-lt"/>
              </a:defRPr>
            </a:lvl1pPr>
          </a:lstStyle>
          <a:p>
            <a:pPr lvl="0"/>
            <a:r>
              <a:rPr lang="pt-BR"/>
              <a:t>Clique para editar o texto mestre</a:t>
            </a:r>
          </a:p>
          <a:p>
            <a:pPr lvl="1"/>
            <a:r>
              <a:rPr lang="pt-BR"/>
              <a:t>Segundo nível</a:t>
            </a:r>
          </a:p>
        </p:txBody>
      </p:sp>
      <p:sp>
        <p:nvSpPr>
          <p:cNvPr id="14" name="Espaço Reservado para Texto 4"/>
          <p:cNvSpPr>
            <a:spLocks noGrp="1"/>
          </p:cNvSpPr>
          <p:nvPr>
            <p:ph type="body" sz="quarter" idx="40"/>
          </p:nvPr>
        </p:nvSpPr>
        <p:spPr>
          <a:xfrm>
            <a:off x="161365" y="6445168"/>
            <a:ext cx="2422037" cy="393334"/>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15" name="Espaço Reservado para Número de Slide 8">
            <a:extLst>
              <a:ext uri="{FF2B5EF4-FFF2-40B4-BE49-F238E27FC236}">
                <a16:creationId xmlns:a16="http://schemas.microsoft.com/office/drawing/2014/main" xmlns="" id="{1751374A-8959-4D5E-864F-A8961180BAFF}"/>
              </a:ext>
            </a:extLst>
          </p:cNvPr>
          <p:cNvSpPr>
            <a:spLocks noGrp="1"/>
          </p:cNvSpPr>
          <p:nvPr>
            <p:ph type="sldNum" sz="quarter" idx="41"/>
          </p:nvPr>
        </p:nvSpPr>
        <p:spPr/>
        <p:txBody>
          <a:bodyPr/>
          <a:lstStyle>
            <a:lvl1pPr>
              <a:defRPr smtClean="0"/>
            </a:lvl1pPr>
          </a:lstStyle>
          <a:p>
            <a:pPr>
              <a:defRPr/>
            </a:pPr>
            <a:fld id="{41F7EA7E-E302-410A-B16C-16BC86189A75}" type="slidenum">
              <a:rPr lang="pt-BR"/>
              <a:pPr>
                <a:defRPr/>
              </a:pPr>
              <a:t>‹nº›</a:t>
            </a:fld>
            <a:endParaRPr lang="pt-BR"/>
          </a:p>
        </p:txBody>
      </p:sp>
    </p:spTree>
    <p:extLst>
      <p:ext uri="{BB962C8B-B14F-4D97-AF65-F5344CB8AC3E}">
        <p14:creationId xmlns:p14="http://schemas.microsoft.com/office/powerpoint/2010/main" val="2620957616"/>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4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BA630105-4C89-4515-A874-D36EE27B4BD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779004C2-DAD8-4E8F-AD0F-B8C2A30438B5}"/>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9F56A1EA-971C-47DB-AFEF-C1FEAF43D77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A9FD3D8A-1253-47C6-96D3-86459E857B3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0332243D-FBDD-479E-8B81-B1705C8C6F0E}"/>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20B75EA1-71D4-4C1F-AA35-D5CE9624EE38}"/>
              </a:ext>
            </a:extLst>
          </p:cNvPr>
          <p:cNvSpPr>
            <a:spLocks noGrp="1"/>
          </p:cNvSpPr>
          <p:nvPr>
            <p:ph type="sldNum" sz="quarter" idx="41"/>
          </p:nvPr>
        </p:nvSpPr>
        <p:spPr>
          <a:xfrm>
            <a:off x="8794750" y="117475"/>
            <a:ext cx="349250" cy="327025"/>
          </a:xfrm>
        </p:spPr>
        <p:txBody>
          <a:bodyPr/>
          <a:lstStyle>
            <a:lvl1pPr>
              <a:defRPr smtClean="0"/>
            </a:lvl1pPr>
          </a:lstStyle>
          <a:p>
            <a:pPr>
              <a:defRPr/>
            </a:pPr>
            <a:fld id="{043713FA-6F91-49E0-B74A-CDB346FF2318}" type="slidenum">
              <a:rPr lang="pt-BR"/>
              <a:pPr>
                <a:defRPr/>
              </a:pPr>
              <a:t>‹nº›</a:t>
            </a:fld>
            <a:endParaRPr lang="pt-BR"/>
          </a:p>
        </p:txBody>
      </p:sp>
    </p:spTree>
    <p:extLst>
      <p:ext uri="{BB962C8B-B14F-4D97-AF65-F5344CB8AC3E}">
        <p14:creationId xmlns:p14="http://schemas.microsoft.com/office/powerpoint/2010/main" val="1875722970"/>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2_Layout Personalizado">
    <p:spTree>
      <p:nvGrpSpPr>
        <p:cNvPr id="1" name=""/>
        <p:cNvGrpSpPr/>
        <p:nvPr/>
      </p:nvGrpSpPr>
      <p:grpSpPr>
        <a:xfrm>
          <a:off x="0" y="0"/>
          <a:ext cx="0" cy="0"/>
          <a:chOff x="0" y="0"/>
          <a:chExt cx="0" cy="0"/>
        </a:xfrm>
      </p:grpSpPr>
      <p:pic>
        <p:nvPicPr>
          <p:cNvPr id="3" name="Imagem 4">
            <a:extLst>
              <a:ext uri="{FF2B5EF4-FFF2-40B4-BE49-F238E27FC236}">
                <a16:creationId xmlns:a16="http://schemas.microsoft.com/office/drawing/2014/main" xmlns="" id="{3945BDC9-6288-419A-B48A-2E4399344E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3">
            <a:extLst>
              <a:ext uri="{FF2B5EF4-FFF2-40B4-BE49-F238E27FC236}">
                <a16:creationId xmlns:a16="http://schemas.microsoft.com/office/drawing/2014/main" xmlns="" id="{DFD88E8B-6D6F-4BF6-AA69-5AB3C0B64EE5}"/>
              </a:ext>
            </a:extLst>
          </p:cNvPr>
          <p:cNvSpPr/>
          <p:nvPr userDrawn="1"/>
        </p:nvSpPr>
        <p:spPr>
          <a:xfrm>
            <a:off x="0" y="6802438"/>
            <a:ext cx="9144000" cy="6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pt-BR" sz="1800"/>
          </a:p>
        </p:txBody>
      </p:sp>
      <p:pic>
        <p:nvPicPr>
          <p:cNvPr id="5" name="Imagem 8">
            <a:extLst>
              <a:ext uri="{FF2B5EF4-FFF2-40B4-BE49-F238E27FC236}">
                <a16:creationId xmlns:a16="http://schemas.microsoft.com/office/drawing/2014/main" xmlns="" id="{46EE0F1A-DB4E-43CF-9176-CC2FCCB9781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54363" y="6088063"/>
            <a:ext cx="55832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10">
            <a:extLst>
              <a:ext uri="{FF2B5EF4-FFF2-40B4-BE49-F238E27FC236}">
                <a16:creationId xmlns:a16="http://schemas.microsoft.com/office/drawing/2014/main" xmlns="" id="{491859B0-B478-4DFF-8735-0AAE554DC17A}"/>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37600" y="0"/>
            <a:ext cx="4064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xmlns="" id="{EDB4690C-FC7B-4FF8-BEE3-3D61B404D956}"/>
              </a:ext>
            </a:extLst>
          </p:cNvPr>
          <p:cNvSpPr txBox="1">
            <a:spLocks noChangeArrowheads="1"/>
          </p:cNvSpPr>
          <p:nvPr userDrawn="1"/>
        </p:nvSpPr>
        <p:spPr bwMode="auto">
          <a:xfrm>
            <a:off x="1763713" y="3609975"/>
            <a:ext cx="184150" cy="369888"/>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Lucida Grande"/>
                <a:cs typeface="Arial" pitchFamily="34" charset="0"/>
              </a:defRPr>
            </a:lvl1pPr>
            <a:lvl2pPr marL="742950" indent="-285750" eaLnBrk="0" hangingPunct="0">
              <a:defRPr>
                <a:solidFill>
                  <a:schemeClr val="tx1"/>
                </a:solidFill>
                <a:latin typeface="Lucida Grande"/>
                <a:cs typeface="Arial" pitchFamily="34" charset="0"/>
              </a:defRPr>
            </a:lvl2pPr>
            <a:lvl3pPr marL="1143000" indent="-228600" eaLnBrk="0" hangingPunct="0">
              <a:defRPr>
                <a:solidFill>
                  <a:schemeClr val="tx1"/>
                </a:solidFill>
                <a:latin typeface="Lucida Grande"/>
                <a:cs typeface="Arial" pitchFamily="34" charset="0"/>
              </a:defRPr>
            </a:lvl3pPr>
            <a:lvl4pPr marL="1600200" indent="-228600" eaLnBrk="0" hangingPunct="0">
              <a:defRPr>
                <a:solidFill>
                  <a:schemeClr val="tx1"/>
                </a:solidFill>
                <a:latin typeface="Lucida Grande"/>
                <a:cs typeface="Arial" pitchFamily="34" charset="0"/>
              </a:defRPr>
            </a:lvl4pPr>
            <a:lvl5pPr marL="2057400" indent="-228600" eaLnBrk="0" hangingPunct="0">
              <a:defRPr>
                <a:solidFill>
                  <a:schemeClr val="tx1"/>
                </a:solidFill>
                <a:latin typeface="Lucida Grande"/>
                <a:cs typeface="Arial" pitchFamily="34" charset="0"/>
              </a:defRPr>
            </a:lvl5pPr>
            <a:lvl6pPr marL="2514600" indent="-228600" defTabSz="457200" eaLnBrk="0" fontAlgn="base" hangingPunct="0">
              <a:spcBef>
                <a:spcPct val="0"/>
              </a:spcBef>
              <a:spcAft>
                <a:spcPct val="0"/>
              </a:spcAft>
              <a:defRPr>
                <a:solidFill>
                  <a:schemeClr val="tx1"/>
                </a:solidFill>
                <a:latin typeface="Lucida Grande"/>
                <a:cs typeface="Arial" pitchFamily="34" charset="0"/>
              </a:defRPr>
            </a:lvl6pPr>
            <a:lvl7pPr marL="2971800" indent="-228600" defTabSz="457200" eaLnBrk="0" fontAlgn="base" hangingPunct="0">
              <a:spcBef>
                <a:spcPct val="0"/>
              </a:spcBef>
              <a:spcAft>
                <a:spcPct val="0"/>
              </a:spcAft>
              <a:defRPr>
                <a:solidFill>
                  <a:schemeClr val="tx1"/>
                </a:solidFill>
                <a:latin typeface="Lucida Grande"/>
                <a:cs typeface="Arial" pitchFamily="34" charset="0"/>
              </a:defRPr>
            </a:lvl7pPr>
            <a:lvl8pPr marL="3429000" indent="-228600" defTabSz="457200" eaLnBrk="0" fontAlgn="base" hangingPunct="0">
              <a:spcBef>
                <a:spcPct val="0"/>
              </a:spcBef>
              <a:spcAft>
                <a:spcPct val="0"/>
              </a:spcAft>
              <a:defRPr>
                <a:solidFill>
                  <a:schemeClr val="tx1"/>
                </a:solidFill>
                <a:latin typeface="Lucida Grande"/>
                <a:cs typeface="Arial" pitchFamily="34" charset="0"/>
              </a:defRPr>
            </a:lvl8pPr>
            <a:lvl9pPr marL="3886200" indent="-228600" defTabSz="457200" eaLnBrk="0" fontAlgn="base" hangingPunct="0">
              <a:spcBef>
                <a:spcPct val="0"/>
              </a:spcBef>
              <a:spcAft>
                <a:spcPct val="0"/>
              </a:spcAft>
              <a:defRPr>
                <a:solidFill>
                  <a:schemeClr val="tx1"/>
                </a:solidFill>
                <a:latin typeface="Lucida Grande"/>
                <a:cs typeface="Arial" pitchFamily="34" charset="0"/>
              </a:defRPr>
            </a:lvl9pPr>
          </a:lstStyle>
          <a:p>
            <a:pPr eaLnBrk="1" hangingPunct="1">
              <a:defRPr/>
            </a:pPr>
            <a:endParaRPr lang="pt-BR" sz="1800">
              <a:ea typeface="+mn-ea"/>
            </a:endParaRPr>
          </a:p>
        </p:txBody>
      </p:sp>
      <p:sp>
        <p:nvSpPr>
          <p:cNvPr id="14" name="Espaço Reservado para Texto 4"/>
          <p:cNvSpPr>
            <a:spLocks noGrp="1"/>
          </p:cNvSpPr>
          <p:nvPr>
            <p:ph type="body" sz="quarter" idx="40"/>
          </p:nvPr>
        </p:nvSpPr>
        <p:spPr>
          <a:xfrm>
            <a:off x="161367" y="6250844"/>
            <a:ext cx="2431105" cy="384458"/>
          </a:xfrm>
          <a:prstGeom prst="rect">
            <a:avLst/>
          </a:prstGeom>
        </p:spPr>
        <p:txBody>
          <a:bodyPr/>
          <a:lstStyle>
            <a:lvl1pPr>
              <a:defRPr sz="900">
                <a:solidFill>
                  <a:schemeClr val="bg1">
                    <a:lumMod val="65000"/>
                  </a:schemeClr>
                </a:solidFill>
              </a:defRPr>
            </a:lvl1pPr>
            <a:lvl2pPr marL="511971" indent="0">
              <a:buNone/>
              <a:defRPr/>
            </a:lvl2pPr>
          </a:lstStyle>
          <a:p>
            <a:pPr lvl="0"/>
            <a:r>
              <a:rPr lang="pt-BR"/>
              <a:t>Clique para editar o texto mestre</a:t>
            </a:r>
          </a:p>
        </p:txBody>
      </p:sp>
      <p:sp>
        <p:nvSpPr>
          <p:cNvPr id="8" name="Espaço Reservado para Número de Slide 8">
            <a:extLst>
              <a:ext uri="{FF2B5EF4-FFF2-40B4-BE49-F238E27FC236}">
                <a16:creationId xmlns:a16="http://schemas.microsoft.com/office/drawing/2014/main" xmlns="" id="{8FD4C22C-2C7E-4538-A128-A825383A7C68}"/>
              </a:ext>
            </a:extLst>
          </p:cNvPr>
          <p:cNvSpPr>
            <a:spLocks noGrp="1"/>
          </p:cNvSpPr>
          <p:nvPr>
            <p:ph type="sldNum" sz="quarter" idx="41"/>
          </p:nvPr>
        </p:nvSpPr>
        <p:spPr>
          <a:xfrm>
            <a:off x="8794750" y="117475"/>
            <a:ext cx="349250" cy="327025"/>
          </a:xfrm>
        </p:spPr>
        <p:txBody>
          <a:bodyPr/>
          <a:lstStyle>
            <a:lvl1pPr>
              <a:defRPr smtClean="0"/>
            </a:lvl1pPr>
          </a:lstStyle>
          <a:p>
            <a:pPr>
              <a:defRPr/>
            </a:pPr>
            <a:fld id="{F917A95C-6AFF-45A2-9069-DD065BDB4DB9}" type="slidenum">
              <a:rPr lang="pt-BR"/>
              <a:pPr>
                <a:defRPr/>
              </a:pPr>
              <a:t>‹nº›</a:t>
            </a:fld>
            <a:endParaRPr lang="pt-BR"/>
          </a:p>
        </p:txBody>
      </p:sp>
    </p:spTree>
    <p:extLst>
      <p:ext uri="{BB962C8B-B14F-4D97-AF65-F5344CB8AC3E}">
        <p14:creationId xmlns:p14="http://schemas.microsoft.com/office/powerpoint/2010/main" val="382449862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D1102D3-ACA9-46FA-894B-D3E70BAB7198}" type="datetimeFigureOut">
              <a:rPr lang="pt-BR" smtClean="0"/>
              <a:t>17/01/2020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57667038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6D1102D3-ACA9-46FA-894B-D3E70BAB7198}" type="datetimeFigureOut">
              <a:rPr lang="pt-BR" smtClean="0"/>
              <a:t>17/01/2020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744743318"/>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D1102D3-ACA9-46FA-894B-D3E70BAB7198}" type="datetimeFigureOut">
              <a:rPr lang="pt-BR" smtClean="0"/>
              <a:t>17/01/2020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2276509053"/>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D1102D3-ACA9-46FA-894B-D3E70BAB7198}" type="datetimeFigureOut">
              <a:rPr lang="pt-BR" smtClean="0"/>
              <a:t>17/01/2020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3963729896"/>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D1102D3-ACA9-46FA-894B-D3E70BAB7198}" type="datetimeFigureOut">
              <a:rPr lang="pt-BR" smtClean="0"/>
              <a:t>17/01/2020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pPr>
              <a:defRPr/>
            </a:pPr>
            <a:fld id="{7C052D7A-3317-4320-930C-75F3996AB382}" type="slidenum">
              <a:rPr lang="pt-BR" smtClean="0"/>
              <a:pPr>
                <a:defRPr/>
              </a:pPr>
              <a:t>‹nº›</a:t>
            </a:fld>
            <a:endParaRPr lang="pt-BR"/>
          </a:p>
        </p:txBody>
      </p:sp>
    </p:spTree>
    <p:extLst>
      <p:ext uri="{BB962C8B-B14F-4D97-AF65-F5344CB8AC3E}">
        <p14:creationId xmlns:p14="http://schemas.microsoft.com/office/powerpoint/2010/main" val="3961735509"/>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jpe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1102D3-ACA9-46FA-894B-D3E70BAB7198}" type="datetimeFigureOut">
              <a:rPr lang="pt-BR" smtClean="0"/>
              <a:t>17/01/2020</a:t>
            </a:fld>
            <a:endParaRPr lang="pt-BR"/>
          </a:p>
        </p:txBody>
      </p:sp>
      <p:sp>
        <p:nvSpPr>
          <p:cNvPr id="5" name="Espaço Reservado para Rodapé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C052D7A-3317-4320-930C-75F3996AB382}" type="slidenum">
              <a:rPr lang="pt-BR" smtClean="0"/>
              <a:pPr>
                <a:defRPr/>
              </a:pPr>
              <a:t>‹nº›</a:t>
            </a:fld>
            <a:endParaRPr lang="pt-BR"/>
          </a:p>
        </p:txBody>
      </p:sp>
      <p:pic>
        <p:nvPicPr>
          <p:cNvPr id="7" name="Picture 6">
            <a:extLst>
              <a:ext uri="{FF2B5EF4-FFF2-40B4-BE49-F238E27FC236}">
                <a16:creationId xmlns:a16="http://schemas.microsoft.com/office/drawing/2014/main" xmlns="" id="{957A3F25-AA39-48DB-8B3E-61602421C55A}"/>
              </a:ext>
            </a:extLst>
          </p:cNvPr>
          <p:cNvPicPr>
            <a:picLocks noChangeAspect="1"/>
          </p:cNvPicPr>
          <p:nvPr userDrawn="1"/>
        </p:nvPicPr>
        <p:blipFill>
          <a:blip r:embed="rId5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2">
            <a:extLst>
              <a:ext uri="{FF2B5EF4-FFF2-40B4-BE49-F238E27FC236}">
                <a16:creationId xmlns:a16="http://schemas.microsoft.com/office/drawing/2014/main" xmlns="" id="{CE360620-BAB7-4C5B-9011-6FB6ED966503}"/>
              </a:ext>
            </a:extLst>
          </p:cNvPr>
          <p:cNvPicPr>
            <a:picLocks noChangeAspect="1"/>
          </p:cNvPicPr>
          <p:nvPr userDrawn="1"/>
        </p:nvPicPr>
        <p:blipFill>
          <a:blip r:embed="rId5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774650"/>
      </p:ext>
    </p:extLst>
  </p:cSld>
  <p:clrMap bg1="lt1" tx1="dk1" bg2="lt2" tx2="dk2" accent1="accent1" accent2="accent2" accent3="accent3" accent4="accent4" accent5="accent5" accent6="accent6" hlink="hlink" folHlink="folHlink"/>
  <p:sldLayoutIdLst>
    <p:sldLayoutId id="2147484470" r:id="rId1"/>
    <p:sldLayoutId id="2147484471" r:id="rId2"/>
    <p:sldLayoutId id="2147484472" r:id="rId3"/>
    <p:sldLayoutId id="2147484473" r:id="rId4"/>
    <p:sldLayoutId id="2147484474" r:id="rId5"/>
    <p:sldLayoutId id="2147484475" r:id="rId6"/>
    <p:sldLayoutId id="2147484476" r:id="rId7"/>
    <p:sldLayoutId id="2147484477" r:id="rId8"/>
    <p:sldLayoutId id="2147484478" r:id="rId9"/>
    <p:sldLayoutId id="2147484479" r:id="rId10"/>
    <p:sldLayoutId id="2147484480" r:id="rId11"/>
    <p:sldLayoutId id="2147484481" r:id="rId12"/>
    <p:sldLayoutId id="2147484482" r:id="rId13"/>
    <p:sldLayoutId id="2147484483" r:id="rId14"/>
    <p:sldLayoutId id="2147484484" r:id="rId15"/>
    <p:sldLayoutId id="2147484485" r:id="rId16"/>
    <p:sldLayoutId id="2147484486" r:id="rId17"/>
    <p:sldLayoutId id="2147484487" r:id="rId18"/>
    <p:sldLayoutId id="2147484488" r:id="rId19"/>
    <p:sldLayoutId id="2147484489" r:id="rId20"/>
    <p:sldLayoutId id="2147484490" r:id="rId21"/>
    <p:sldLayoutId id="2147484491" r:id="rId22"/>
    <p:sldLayoutId id="2147484492" r:id="rId23"/>
    <p:sldLayoutId id="2147484493" r:id="rId24"/>
    <p:sldLayoutId id="2147484494" r:id="rId25"/>
    <p:sldLayoutId id="2147484495" r:id="rId26"/>
    <p:sldLayoutId id="2147484496" r:id="rId27"/>
    <p:sldLayoutId id="2147484497" r:id="rId28"/>
    <p:sldLayoutId id="2147484498" r:id="rId29"/>
    <p:sldLayoutId id="2147484499" r:id="rId30"/>
    <p:sldLayoutId id="2147484500" r:id="rId31"/>
    <p:sldLayoutId id="2147484501" r:id="rId32"/>
    <p:sldLayoutId id="2147484363" r:id="rId33"/>
    <p:sldLayoutId id="2147484364" r:id="rId34"/>
    <p:sldLayoutId id="2147484365" r:id="rId35"/>
    <p:sldLayoutId id="2147484366" r:id="rId36"/>
    <p:sldLayoutId id="2147484367" r:id="rId37"/>
    <p:sldLayoutId id="2147484368" r:id="rId38"/>
    <p:sldLayoutId id="2147484369" r:id="rId39"/>
    <p:sldLayoutId id="2147484370" r:id="rId40"/>
    <p:sldLayoutId id="2147484371" r:id="rId41"/>
    <p:sldLayoutId id="2147484372" r:id="rId42"/>
    <p:sldLayoutId id="2147484373" r:id="rId43"/>
    <p:sldLayoutId id="2147484374" r:id="rId44"/>
    <p:sldLayoutId id="2147484375" r:id="rId45"/>
    <p:sldLayoutId id="2147484376" r:id="rId46"/>
    <p:sldLayoutId id="2147484377" r:id="rId47"/>
    <p:sldLayoutId id="2147484385" r:id="rId48"/>
    <p:sldLayoutId id="2147484393" r:id="rId49"/>
  </p:sldLayoutIdLst>
  <p:transition spd="med">
    <p:fade/>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Espaço Reservado para Texto 1">
            <a:extLst>
              <a:ext uri="{FF2B5EF4-FFF2-40B4-BE49-F238E27FC236}">
                <a16:creationId xmlns:a16="http://schemas.microsoft.com/office/drawing/2014/main" xmlns="" id="{9D620FDA-9DF5-4311-81B3-140BF3377EF8}"/>
              </a:ext>
            </a:extLst>
          </p:cNvPr>
          <p:cNvSpPr>
            <a:spLocks noGrp="1"/>
          </p:cNvSpPr>
          <p:nvPr>
            <p:ph type="body" sz="quarter" idx="10"/>
          </p:nvPr>
        </p:nvSpPr>
        <p:spPr bwMode="auto">
          <a:xfrm>
            <a:off x="646113" y="2605088"/>
            <a:ext cx="3467100" cy="1096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2600" dirty="0">
                <a:solidFill>
                  <a:schemeClr val="tx1"/>
                </a:solidFill>
                <a:ea typeface="MS PGothic"/>
              </a:rPr>
              <a:t>Apresentação da UBS </a:t>
            </a:r>
          </a:p>
        </p:txBody>
      </p:sp>
      <p:sp>
        <p:nvSpPr>
          <p:cNvPr id="45059" name="Espaço Reservado para Texto 34">
            <a:extLst>
              <a:ext uri="{FF2B5EF4-FFF2-40B4-BE49-F238E27FC236}">
                <a16:creationId xmlns:a16="http://schemas.microsoft.com/office/drawing/2014/main" xmlns="" id="{BD833FE8-499E-49A7-8E54-D5E5A037993C}"/>
              </a:ext>
            </a:extLst>
          </p:cNvPr>
          <p:cNvSpPr>
            <a:spLocks noGrp="1"/>
          </p:cNvSpPr>
          <p:nvPr>
            <p:ph type="body"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p>
            <a:pPr marL="0" indent="0" eaLnBrk="1" hangingPunct="1"/>
            <a:r>
              <a:rPr lang="pt-BR" altLang="pt-BR"/>
              <a:t>INSTITUTO ISRAELITA DE RESPONSABILIDADE SOCIAL</a:t>
            </a:r>
          </a:p>
        </p:txBody>
      </p:sp>
      <p:sp>
        <p:nvSpPr>
          <p:cNvPr id="45058" name="Espaço Reservado para Número de Slide 4">
            <a:extLst>
              <a:ext uri="{FF2B5EF4-FFF2-40B4-BE49-F238E27FC236}">
                <a16:creationId xmlns:a16="http://schemas.microsoft.com/office/drawing/2014/main" xmlns="" id="{FBD45D15-1F28-4E36-8923-BDAF7691F0F6}"/>
              </a:ext>
            </a:extLst>
          </p:cNvPr>
          <p:cNvSpPr>
            <a:spLocks noGrp="1"/>
          </p:cNvSpPr>
          <p:nvPr>
            <p:ph type="sldNum" sz="quarter" idx="4294967295"/>
          </p:nvPr>
        </p:nvSpPr>
        <p:spPr bwMode="auto">
          <a:xfrm>
            <a:off x="7086600"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lgn="l"/>
            <a:fld id="{51ED6197-CBC8-4EEA-9784-B05D6F645E37}" type="slidenum">
              <a:rPr lang="pt-BR" altLang="pt-BR" sz="1800" b="0">
                <a:solidFill>
                  <a:srgbClr val="FFFFFF"/>
                </a:solidFill>
              </a:rPr>
              <a:pPr algn="l"/>
              <a:t>1</a:t>
            </a:fld>
            <a:endParaRPr lang="pt-BR" altLang="pt-BR" sz="1800" b="0">
              <a:solidFill>
                <a:srgbClr val="FFFFFF"/>
              </a:solidFill>
            </a:endParaRPr>
          </a:p>
        </p:txBody>
      </p:sp>
      <p:pic>
        <p:nvPicPr>
          <p:cNvPr id="8" name="Imagem 7">
            <a:extLst>
              <a:ext uri="{FF2B5EF4-FFF2-40B4-BE49-F238E27FC236}">
                <a16:creationId xmlns:a16="http://schemas.microsoft.com/office/drawing/2014/main" xmlns="" id="{C3BD5FCC-A7DA-4611-AB3D-37291AAC2673}"/>
              </a:ext>
            </a:extLst>
          </p:cNvPr>
          <p:cNvPicPr>
            <a:picLocks noChangeAspect="1"/>
          </p:cNvPicPr>
          <p:nvPr/>
        </p:nvPicPr>
        <p:blipFill>
          <a:blip r:embed="rId2"/>
          <a:srcRect/>
          <a:stretch>
            <a:fillRect/>
          </a:stretch>
        </p:blipFill>
        <p:spPr bwMode="auto">
          <a:xfrm>
            <a:off x="4467225" y="5145088"/>
            <a:ext cx="4270375" cy="1360487"/>
          </a:xfrm>
          <a:prstGeom prst="rect">
            <a:avLst/>
          </a:prstGeom>
          <a:noFill/>
          <a:ln>
            <a:noFill/>
          </a:ln>
          <a:effectLst>
            <a:outerShdw blurRad="266700" sx="97000" sy="97000" algn="ctr" rotWithShape="0">
              <a:srgbClr val="004183">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70A38CB9-F5DF-4663-A747-D7D2DCA65023}"/>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57346" name="Espaço Reservado para Número de Slide 4">
            <a:extLst>
              <a:ext uri="{FF2B5EF4-FFF2-40B4-BE49-F238E27FC236}">
                <a16:creationId xmlns:a16="http://schemas.microsoft.com/office/drawing/2014/main" xmlns="" id="{C4BB39CE-7211-4219-95BC-6590E652D78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078EA041-3AAE-4497-9377-CBFA9CE75D98}" type="slidenum">
              <a:rPr lang="pt-BR" altLang="pt-BR" sz="1000">
                <a:solidFill>
                  <a:srgbClr val="FFFFFF"/>
                </a:solidFill>
              </a:rPr>
              <a:pPr/>
              <a:t>10</a:t>
            </a:fld>
            <a:endParaRPr lang="pt-BR" altLang="pt-BR" sz="1000">
              <a:solidFill>
                <a:srgbClr val="FFFFFF"/>
              </a:solidFill>
            </a:endParaRPr>
          </a:p>
        </p:txBody>
      </p:sp>
      <p:graphicFrame>
        <p:nvGraphicFramePr>
          <p:cNvPr id="6" name="Tabela 5">
            <a:extLst>
              <a:ext uri="{FF2B5EF4-FFF2-40B4-BE49-F238E27FC236}">
                <a16:creationId xmlns:a16="http://schemas.microsoft.com/office/drawing/2014/main" xmlns="" id="{0A0AFBFA-D2C1-4CCD-AF9E-A21E0F11D75E}"/>
              </a:ext>
            </a:extLst>
          </p:cNvPr>
          <p:cNvGraphicFramePr>
            <a:graphicFrameLocks noGrp="1"/>
          </p:cNvGraphicFramePr>
          <p:nvPr>
            <p:extLst>
              <p:ext uri="{D42A27DB-BD31-4B8C-83A1-F6EECF244321}">
                <p14:modId xmlns:p14="http://schemas.microsoft.com/office/powerpoint/2010/main" val="2551361965"/>
              </p:ext>
            </p:extLst>
          </p:nvPr>
        </p:nvGraphicFramePr>
        <p:xfrm>
          <a:off x="342811" y="674418"/>
          <a:ext cx="8177212" cy="5201303"/>
        </p:xfrm>
        <a:graphic>
          <a:graphicData uri="http://schemas.openxmlformats.org/drawingml/2006/table">
            <a:tbl>
              <a:tblPr>
                <a:tableStyleId>{5940675A-B579-460E-94D1-54222C63F5DA}</a:tableStyleId>
              </a:tblPr>
              <a:tblGrid>
                <a:gridCol w="4164923">
                  <a:extLst>
                    <a:ext uri="{9D8B030D-6E8A-4147-A177-3AD203B41FA5}">
                      <a16:colId xmlns:a16="http://schemas.microsoft.com/office/drawing/2014/main" xmlns="" val="20000"/>
                    </a:ext>
                  </a:extLst>
                </a:gridCol>
                <a:gridCol w="1589423">
                  <a:extLst>
                    <a:ext uri="{9D8B030D-6E8A-4147-A177-3AD203B41FA5}">
                      <a16:colId xmlns:a16="http://schemas.microsoft.com/office/drawing/2014/main" xmlns="" val="20001"/>
                    </a:ext>
                  </a:extLst>
                </a:gridCol>
                <a:gridCol w="2422866">
                  <a:extLst>
                    <a:ext uri="{9D8B030D-6E8A-4147-A177-3AD203B41FA5}">
                      <a16:colId xmlns:a16="http://schemas.microsoft.com/office/drawing/2014/main" xmlns="" val="20002"/>
                    </a:ext>
                  </a:extLst>
                </a:gridCol>
              </a:tblGrid>
              <a:tr h="1044110">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OCUPAÇÃO</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TOTAL DE</a:t>
                      </a:r>
                      <a:br>
                        <a:rPr kumimoji="0" lang="pt-BR" sz="1800" u="none" strike="noStrike" cap="none" normalizeH="0" baseline="0" dirty="0">
                          <a:ln>
                            <a:noFill/>
                          </a:ln>
                          <a:effectLst/>
                        </a:rPr>
                      </a:br>
                      <a:r>
                        <a:rPr kumimoji="0" lang="pt-BR" sz="1800" u="none" strike="noStrike" cap="none" normalizeH="0" baseline="0" dirty="0">
                          <a:ln>
                            <a:noFill/>
                          </a:ln>
                          <a:effectLst/>
                        </a:rPr>
                        <a:t>PESSOAS</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9" marR="68319" marT="45540" marB="45540" anchor="ctr" horzOverflow="overflow"/>
                </a:tc>
                <a:extLst>
                  <a:ext uri="{0D108BD9-81ED-4DB2-BD59-A6C34878D82A}">
                    <a16:rowId xmlns:a16="http://schemas.microsoft.com/office/drawing/2014/main" xmlns="" val="10000"/>
                  </a:ext>
                </a:extLst>
              </a:tr>
              <a:tr h="563714">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0" marB="45540"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10001"/>
                  </a:ext>
                </a:extLst>
              </a:tr>
              <a:tr h="461153">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0" marB="45540"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10002"/>
                  </a:ext>
                </a:extLst>
              </a:tr>
              <a:tr h="522055">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10003"/>
                  </a:ext>
                </a:extLst>
              </a:tr>
              <a:tr h="522055">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kern="1200"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10004"/>
                  </a:ext>
                </a:extLst>
              </a:tr>
              <a:tr h="522054">
                <a:tc>
                  <a:txBody>
                    <a:bodyPr/>
                    <a:lstStyle/>
                    <a:p>
                      <a:pPr marL="0" lvl="0" indent="0" algn="l" defTabSz="1023938">
                        <a:lnSpc>
                          <a:spcPct val="100000"/>
                        </a:lnSpc>
                        <a:spcBef>
                          <a:spcPct val="0"/>
                        </a:spcBef>
                        <a:spcAft>
                          <a:spcPct val="0"/>
                        </a:spcAft>
                        <a:buClrTx/>
                        <a:buSzTx/>
                        <a:buNone/>
                        <a:tabLst/>
                        <a:defRPr/>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lvl="0" indent="0" algn="ctr" defTabSz="1023938">
                        <a:lnSpc>
                          <a:spcPct val="100000"/>
                        </a:lnSpc>
                        <a:spcBef>
                          <a:spcPct val="0"/>
                        </a:spcBef>
                        <a:spcAft>
                          <a:spcPct val="0"/>
                        </a:spcAft>
                        <a:buClrTx/>
                        <a:buSz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lvl="0" indent="0" algn="ctr" defTabSz="1023938">
                        <a:lnSpc>
                          <a:spcPct val="100000"/>
                        </a:lnSpc>
                        <a:spcBef>
                          <a:spcPct val="0"/>
                        </a:spcBef>
                        <a:spcAft>
                          <a:spcPct val="0"/>
                        </a:spcAft>
                        <a:buClrTx/>
                        <a:buSzTx/>
                        <a:buNone/>
                        <a:tabLst/>
                      </a:pPr>
                      <a:endParaRPr kumimoji="0" lang="pt-BR" sz="1600" u="none" strike="noStrike" kern="1200"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1670562434"/>
                  </a:ext>
                </a:extLst>
              </a:tr>
              <a:tr h="522054">
                <a:tc>
                  <a:txBody>
                    <a:bodyPr/>
                    <a:lstStyle/>
                    <a:p>
                      <a:pPr marL="0" lvl="0" indent="0" algn="l" defTabSz="1023938">
                        <a:lnSpc>
                          <a:spcPct val="100000"/>
                        </a:lnSpc>
                        <a:spcBef>
                          <a:spcPct val="0"/>
                        </a:spcBef>
                        <a:spcAft>
                          <a:spcPct val="0"/>
                        </a:spcAft>
                        <a:buClrTx/>
                        <a:buSzTx/>
                        <a:buNone/>
                        <a:tabLst/>
                        <a:defRPr/>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lvl="0" indent="0" algn="ctr" defTabSz="1023938">
                        <a:lnSpc>
                          <a:spcPct val="100000"/>
                        </a:lnSpc>
                        <a:spcBef>
                          <a:spcPct val="0"/>
                        </a:spcBef>
                        <a:spcAft>
                          <a:spcPct val="0"/>
                        </a:spcAft>
                        <a:buClrTx/>
                        <a:buSz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lvl="0" indent="0" algn="ctr" defTabSz="1023938">
                        <a:lnSpc>
                          <a:spcPct val="100000"/>
                        </a:lnSpc>
                        <a:spcBef>
                          <a:spcPct val="0"/>
                        </a:spcBef>
                        <a:spcAft>
                          <a:spcPct val="0"/>
                        </a:spcAft>
                        <a:buClrTx/>
                        <a:buSzTx/>
                        <a:buNone/>
                        <a:tabLst/>
                      </a:pPr>
                      <a:endParaRPr kumimoji="0" lang="pt-BR" sz="1600" u="none" strike="noStrike" kern="1200"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3612733742"/>
                  </a:ext>
                </a:extLst>
              </a:tr>
              <a:tr h="522054">
                <a:tc>
                  <a:txBody>
                    <a:bodyPr/>
                    <a:lstStyle/>
                    <a:p>
                      <a:pPr marL="0" lvl="0" indent="0" algn="l" defTabSz="1023938">
                        <a:lnSpc>
                          <a:spcPct val="100000"/>
                        </a:lnSpc>
                        <a:spcBef>
                          <a:spcPct val="0"/>
                        </a:spcBef>
                        <a:spcAft>
                          <a:spcPct val="0"/>
                        </a:spcAft>
                        <a:buClrTx/>
                        <a:buSzTx/>
                        <a:buNone/>
                        <a:tabLst/>
                        <a:defRPr/>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lvl="0" indent="0" algn="ctr" defTabSz="1023938">
                        <a:lnSpc>
                          <a:spcPct val="100000"/>
                        </a:lnSpc>
                        <a:spcBef>
                          <a:spcPct val="0"/>
                        </a:spcBef>
                        <a:spcAft>
                          <a:spcPct val="0"/>
                        </a:spcAft>
                        <a:buClrTx/>
                        <a:buSz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lvl="0" indent="0" algn="ctr" defTabSz="1023938">
                        <a:lnSpc>
                          <a:spcPct val="100000"/>
                        </a:lnSpc>
                        <a:spcBef>
                          <a:spcPct val="0"/>
                        </a:spcBef>
                        <a:spcAft>
                          <a:spcPct val="0"/>
                        </a:spcAft>
                        <a:buClrTx/>
                        <a:buSzTx/>
                        <a:buNone/>
                        <a:tabLst/>
                      </a:pPr>
                      <a:endParaRPr kumimoji="0" lang="pt-BR" sz="1600" u="none" strike="noStrike" kern="1200"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4283560585"/>
                  </a:ext>
                </a:extLst>
              </a:tr>
              <a:tr h="522054">
                <a:tc>
                  <a:txBody>
                    <a:bodyPr/>
                    <a:lstStyle/>
                    <a:p>
                      <a:pPr marL="0" lvl="0" indent="0" algn="l" defTabSz="1023938">
                        <a:lnSpc>
                          <a:spcPct val="100000"/>
                        </a:lnSpc>
                        <a:spcBef>
                          <a:spcPct val="0"/>
                        </a:spcBef>
                        <a:spcAft>
                          <a:spcPct val="0"/>
                        </a:spcAft>
                        <a:buClrTx/>
                        <a:buSzTx/>
                        <a:buNone/>
                        <a:tabLst/>
                        <a:defRPr/>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lvl="0" indent="0" algn="ctr" defTabSz="1023938">
                        <a:lnSpc>
                          <a:spcPct val="100000"/>
                        </a:lnSpc>
                        <a:spcBef>
                          <a:spcPct val="0"/>
                        </a:spcBef>
                        <a:spcAft>
                          <a:spcPct val="0"/>
                        </a:spcAft>
                        <a:buClrTx/>
                        <a:buSz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lvl="0" indent="0" algn="ctr" defTabSz="1023938">
                        <a:lnSpc>
                          <a:spcPct val="100000"/>
                        </a:lnSpc>
                        <a:spcBef>
                          <a:spcPct val="0"/>
                        </a:spcBef>
                        <a:spcAft>
                          <a:spcPct val="0"/>
                        </a:spcAft>
                        <a:buClrTx/>
                        <a:buSzTx/>
                        <a:buNone/>
                        <a:tabLst/>
                      </a:pPr>
                      <a:endParaRPr kumimoji="0" lang="pt-BR" sz="1600" u="none" strike="noStrike" kern="1200"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2762925114"/>
                  </a:ext>
                </a:extLst>
              </a:tr>
            </a:tbl>
          </a:graphicData>
        </a:graphic>
      </p:graphicFrame>
      <p:sp>
        <p:nvSpPr>
          <p:cNvPr id="57374" name="Espaço Reservado para Texto 1">
            <a:extLst>
              <a:ext uri="{FF2B5EF4-FFF2-40B4-BE49-F238E27FC236}">
                <a16:creationId xmlns:a16="http://schemas.microsoft.com/office/drawing/2014/main" xmlns="" id="{5AE0C48D-0B22-441D-84B2-11FB40D4FE4E}"/>
              </a:ext>
            </a:extLst>
          </p:cNvPr>
          <p:cNvSpPr txBox="1">
            <a:spLocks/>
          </p:cNvSpPr>
          <p:nvPr/>
        </p:nvSpPr>
        <p:spPr bwMode="auto">
          <a:xfrm>
            <a:off x="299678" y="93513"/>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dirty="0">
                <a:solidFill>
                  <a:schemeClr val="accent1"/>
                </a:solidFill>
              </a:rPr>
              <a:t>População por Ocupação</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6DE3BBF8-B9B5-4EAD-8435-B0BC3CD78D8D}"/>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59394" name="Espaço Reservado para Número de Slide 4">
            <a:extLst>
              <a:ext uri="{FF2B5EF4-FFF2-40B4-BE49-F238E27FC236}">
                <a16:creationId xmlns:a16="http://schemas.microsoft.com/office/drawing/2014/main" xmlns="" id="{E7686CAE-5B19-485C-8F99-A2276E028C09}"/>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63815DA7-390B-43BB-94CD-F835483DE111}" type="slidenum">
              <a:rPr lang="pt-BR" altLang="pt-BR" sz="1000">
                <a:solidFill>
                  <a:srgbClr val="FFFFFF"/>
                </a:solidFill>
              </a:rPr>
              <a:pPr/>
              <a:t>11</a:t>
            </a:fld>
            <a:endParaRPr lang="pt-BR" altLang="pt-BR" sz="1000">
              <a:solidFill>
                <a:srgbClr val="FFFFFF"/>
              </a:solidFill>
            </a:endParaRPr>
          </a:p>
        </p:txBody>
      </p:sp>
      <p:sp>
        <p:nvSpPr>
          <p:cNvPr id="59426" name="Espaço Reservado para Texto 1">
            <a:extLst>
              <a:ext uri="{FF2B5EF4-FFF2-40B4-BE49-F238E27FC236}">
                <a16:creationId xmlns:a16="http://schemas.microsoft.com/office/drawing/2014/main" xmlns="" id="{93D4C33B-8962-4898-BCD6-85ED3D8AB393}"/>
              </a:ext>
            </a:extLst>
          </p:cNvPr>
          <p:cNvSpPr txBox="1">
            <a:spLocks/>
          </p:cNvSpPr>
          <p:nvPr/>
        </p:nvSpPr>
        <p:spPr bwMode="auto">
          <a:xfrm>
            <a:off x="328433" y="237286"/>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População por Grau de Escolaridade</a:t>
            </a:r>
          </a:p>
        </p:txBody>
      </p:sp>
      <p:graphicFrame>
        <p:nvGraphicFramePr>
          <p:cNvPr id="9" name="Tabela 8">
            <a:extLst>
              <a:ext uri="{FF2B5EF4-FFF2-40B4-BE49-F238E27FC236}">
                <a16:creationId xmlns:a16="http://schemas.microsoft.com/office/drawing/2014/main" xmlns="" id="{9E3EF02D-C5F6-4C81-88D3-C9C4BB0BEF8C}"/>
              </a:ext>
            </a:extLst>
          </p:cNvPr>
          <p:cNvGraphicFramePr>
            <a:graphicFrameLocks noGrp="1"/>
          </p:cNvGraphicFramePr>
          <p:nvPr>
            <p:extLst>
              <p:ext uri="{D42A27DB-BD31-4B8C-83A1-F6EECF244321}">
                <p14:modId xmlns:p14="http://schemas.microsoft.com/office/powerpoint/2010/main" val="2175005113"/>
              </p:ext>
            </p:extLst>
          </p:nvPr>
        </p:nvGraphicFramePr>
        <p:xfrm>
          <a:off x="349550" y="773430"/>
          <a:ext cx="8252951" cy="4980751"/>
        </p:xfrm>
        <a:graphic>
          <a:graphicData uri="http://schemas.openxmlformats.org/drawingml/2006/table">
            <a:tbl>
              <a:tblPr firstRow="1" bandRow="1">
                <a:tableStyleId>{5940675A-B579-460E-94D1-54222C63F5DA}</a:tableStyleId>
              </a:tblPr>
              <a:tblGrid>
                <a:gridCol w="5035345">
                  <a:extLst>
                    <a:ext uri="{9D8B030D-6E8A-4147-A177-3AD203B41FA5}">
                      <a16:colId xmlns:a16="http://schemas.microsoft.com/office/drawing/2014/main" xmlns="" val="941832621"/>
                    </a:ext>
                  </a:extLst>
                </a:gridCol>
                <a:gridCol w="1274506">
                  <a:extLst>
                    <a:ext uri="{9D8B030D-6E8A-4147-A177-3AD203B41FA5}">
                      <a16:colId xmlns:a16="http://schemas.microsoft.com/office/drawing/2014/main" xmlns="" val="2992023129"/>
                    </a:ext>
                  </a:extLst>
                </a:gridCol>
                <a:gridCol w="1943100">
                  <a:extLst>
                    <a:ext uri="{9D8B030D-6E8A-4147-A177-3AD203B41FA5}">
                      <a16:colId xmlns:a16="http://schemas.microsoft.com/office/drawing/2014/main" xmlns="" val="3185640697"/>
                    </a:ext>
                  </a:extLst>
                </a:gridCol>
              </a:tblGrid>
              <a:tr h="1374688">
                <a:tc>
                  <a:txBody>
                    <a:bodyPr/>
                    <a:lstStyle/>
                    <a:p>
                      <a:pPr algn="ctr" fontAlgn="base"/>
                      <a:r>
                        <a:rPr lang="pt-BR" sz="1800" dirty="0">
                          <a:effectLst/>
                        </a:rPr>
                        <a:t>NÍVEL MAIS ALTO QUE FREQUENTOU OUFREQUENTA?​</a:t>
                      </a:r>
                      <a:endParaRPr lang="pt-BR" dirty="0">
                        <a:solidFill>
                          <a:srgbClr val="595959"/>
                        </a:solidFill>
                        <a:effectLst/>
                      </a:endParaRPr>
                    </a:p>
                  </a:txBody>
                  <a:tcPr anchor="ctr"/>
                </a:tc>
                <a:tc>
                  <a:txBody>
                    <a:bodyPr/>
                    <a:lstStyle/>
                    <a:p>
                      <a:pPr algn="ctr" fontAlgn="base"/>
                      <a:r>
                        <a:rPr lang="pt-BR" sz="1800" dirty="0">
                          <a:effectLst/>
                        </a:rPr>
                        <a:t>TOTAL​</a:t>
                      </a:r>
                      <a:endParaRPr lang="pt-BR" dirty="0">
                        <a:solidFill>
                          <a:srgbClr val="595959"/>
                        </a:solidFill>
                        <a:effectLst/>
                      </a:endParaRPr>
                    </a:p>
                  </a:txBody>
                  <a:tcPr anchor="ctr"/>
                </a:tc>
                <a:tc>
                  <a:txBody>
                    <a:bodyPr/>
                    <a:lstStyle/>
                    <a:p>
                      <a:pPr algn="ctr" fontAlgn="base"/>
                      <a:r>
                        <a:rPr lang="pt-BR" sz="1800" dirty="0">
                          <a:effectLst/>
                        </a:rPr>
                        <a:t>%​</a:t>
                      </a:r>
                      <a:endParaRPr lang="pt-BR" dirty="0">
                        <a:solidFill>
                          <a:srgbClr val="595959"/>
                        </a:solidFill>
                        <a:effectLst/>
                      </a:endParaRPr>
                    </a:p>
                  </a:txBody>
                  <a:tcPr anchor="ctr"/>
                </a:tc>
                <a:extLst>
                  <a:ext uri="{0D108BD9-81ED-4DB2-BD59-A6C34878D82A}">
                    <a16:rowId xmlns:a16="http://schemas.microsoft.com/office/drawing/2014/main" xmlns="" val="3280700509"/>
                  </a:ext>
                </a:extLst>
              </a:tr>
              <a:tr h="737151">
                <a:tc>
                  <a:txBody>
                    <a:bodyPr/>
                    <a:lstStyle/>
                    <a:p>
                      <a:pPr fontAlgn="base"/>
                      <a:r>
                        <a:rPr lang="pt-BR" sz="1600" dirty="0">
                          <a:effectLst/>
                        </a:rPr>
                        <a:t>Nenhum​</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485638720"/>
                  </a:ext>
                </a:extLst>
              </a:tr>
              <a:tr h="757074">
                <a:tc>
                  <a:txBody>
                    <a:bodyPr/>
                    <a:lstStyle/>
                    <a:p>
                      <a:pPr fontAlgn="base"/>
                      <a:r>
                        <a:rPr lang="pt-BR" sz="1600" dirty="0">
                          <a:effectLst/>
                        </a:rPr>
                        <a:t>Ensino Fundamenta I​</a:t>
                      </a:r>
                      <a:br>
                        <a:rPr lang="pt-BR" sz="1600" dirty="0">
                          <a:effectLst/>
                        </a:rPr>
                      </a:br>
                      <a:r>
                        <a:rPr lang="pt-BR" sz="1600" dirty="0">
                          <a:effectLst/>
                        </a:rPr>
                        <a:t>(De 1º a 4º série)​</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2074981966"/>
                  </a:ext>
                </a:extLst>
              </a:tr>
              <a:tr h="757074">
                <a:tc>
                  <a:txBody>
                    <a:bodyPr/>
                    <a:lstStyle/>
                    <a:p>
                      <a:pPr fontAlgn="base"/>
                      <a:r>
                        <a:rPr lang="pt-BR" sz="1600" dirty="0">
                          <a:effectLst/>
                        </a:rPr>
                        <a:t>Ensino Fundamenta II​</a:t>
                      </a:r>
                      <a:br>
                        <a:rPr lang="pt-BR" sz="1600" dirty="0">
                          <a:effectLst/>
                        </a:rPr>
                      </a:br>
                      <a:r>
                        <a:rPr lang="pt-BR" sz="1600" dirty="0">
                          <a:effectLst/>
                        </a:rPr>
                        <a:t>(Da 5º a 8º série)​</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2031244224"/>
                  </a:ext>
                </a:extLst>
              </a:tr>
              <a:tr h="677382">
                <a:tc>
                  <a:txBody>
                    <a:bodyPr/>
                    <a:lstStyle/>
                    <a:p>
                      <a:pPr fontAlgn="base"/>
                      <a:r>
                        <a:rPr lang="pt-BR" sz="1600" dirty="0">
                          <a:effectLst/>
                        </a:rPr>
                        <a:t>Ensino Médio​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3103146297"/>
                  </a:ext>
                </a:extLst>
              </a:tr>
              <a:tr h="677382">
                <a:tc>
                  <a:txBody>
                    <a:bodyPr/>
                    <a:lstStyle/>
                    <a:p>
                      <a:pPr fontAlgn="base"/>
                      <a:r>
                        <a:rPr lang="pt-BR" sz="1600" dirty="0">
                          <a:effectLst/>
                        </a:rPr>
                        <a:t>Não Informado​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2056152863"/>
                  </a:ext>
                </a:extLst>
              </a:tr>
            </a:tbl>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97F47901-F000-4E57-95D1-D164278A8332}"/>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61442" name="Espaço Reservado para Número de Slide 4">
            <a:extLst>
              <a:ext uri="{FF2B5EF4-FFF2-40B4-BE49-F238E27FC236}">
                <a16:creationId xmlns:a16="http://schemas.microsoft.com/office/drawing/2014/main" xmlns="" id="{6CADA04D-38F3-4A9D-A2AD-F89577BE761C}"/>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195F3479-4391-4452-8650-0C131FD96BE7}" type="slidenum">
              <a:rPr lang="pt-BR" altLang="pt-BR" sz="1000">
                <a:solidFill>
                  <a:srgbClr val="FFFFFF"/>
                </a:solidFill>
              </a:rPr>
              <a:pPr/>
              <a:t>12</a:t>
            </a:fld>
            <a:endParaRPr lang="pt-BR" altLang="pt-BR" sz="1000">
              <a:solidFill>
                <a:srgbClr val="FFFFFF"/>
              </a:solidFill>
            </a:endParaRPr>
          </a:p>
        </p:txBody>
      </p:sp>
      <p:sp>
        <p:nvSpPr>
          <p:cNvPr id="61474" name="Espaço Reservado para Texto 1">
            <a:extLst>
              <a:ext uri="{FF2B5EF4-FFF2-40B4-BE49-F238E27FC236}">
                <a16:creationId xmlns:a16="http://schemas.microsoft.com/office/drawing/2014/main" xmlns="" id="{6C78435F-2CB0-4B67-9A35-5B1A190B0FEA}"/>
              </a:ext>
            </a:extLst>
          </p:cNvPr>
          <p:cNvSpPr txBox="1">
            <a:spLocks/>
          </p:cNvSpPr>
          <p:nvPr/>
        </p:nvSpPr>
        <p:spPr bwMode="auto">
          <a:xfrm>
            <a:off x="314056" y="64758"/>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População por Situação no Mercado de</a:t>
            </a:r>
          </a:p>
          <a:p>
            <a:pPr>
              <a:spcBef>
                <a:spcPct val="20000"/>
              </a:spcBef>
              <a:buFont typeface="Arial" panose="020B0604020202020204" pitchFamily="34" charset="0"/>
              <a:buNone/>
            </a:pPr>
            <a:r>
              <a:rPr lang="pt-BR" altLang="pt-BR" sz="3200">
                <a:solidFill>
                  <a:schemeClr val="accent1"/>
                </a:solidFill>
              </a:rPr>
              <a:t>Trabalho</a:t>
            </a:r>
          </a:p>
        </p:txBody>
      </p:sp>
      <p:graphicFrame>
        <p:nvGraphicFramePr>
          <p:cNvPr id="3" name="Tabela 2">
            <a:extLst>
              <a:ext uri="{FF2B5EF4-FFF2-40B4-BE49-F238E27FC236}">
                <a16:creationId xmlns:a16="http://schemas.microsoft.com/office/drawing/2014/main" xmlns="" id="{A7B0938C-BBB2-46A1-8A64-EB94E93D206C}"/>
              </a:ext>
            </a:extLst>
          </p:cNvPr>
          <p:cNvGraphicFramePr>
            <a:graphicFrameLocks noGrp="1"/>
          </p:cNvGraphicFramePr>
          <p:nvPr>
            <p:extLst>
              <p:ext uri="{D42A27DB-BD31-4B8C-83A1-F6EECF244321}">
                <p14:modId xmlns:p14="http://schemas.microsoft.com/office/powerpoint/2010/main" val="640962060"/>
              </p:ext>
            </p:extLst>
          </p:nvPr>
        </p:nvGraphicFramePr>
        <p:xfrm>
          <a:off x="431320" y="1452112"/>
          <a:ext cx="8146754" cy="4299491"/>
        </p:xfrm>
        <a:graphic>
          <a:graphicData uri="http://schemas.openxmlformats.org/drawingml/2006/table">
            <a:tbl>
              <a:tblPr firstRow="1" bandRow="1">
                <a:tableStyleId>{5940675A-B579-460E-94D1-54222C63F5DA}</a:tableStyleId>
              </a:tblPr>
              <a:tblGrid>
                <a:gridCol w="4970552">
                  <a:extLst>
                    <a:ext uri="{9D8B030D-6E8A-4147-A177-3AD203B41FA5}">
                      <a16:colId xmlns:a16="http://schemas.microsoft.com/office/drawing/2014/main" xmlns="" val="271005445"/>
                    </a:ext>
                  </a:extLst>
                </a:gridCol>
                <a:gridCol w="1258106">
                  <a:extLst>
                    <a:ext uri="{9D8B030D-6E8A-4147-A177-3AD203B41FA5}">
                      <a16:colId xmlns:a16="http://schemas.microsoft.com/office/drawing/2014/main" xmlns="" val="600695519"/>
                    </a:ext>
                  </a:extLst>
                </a:gridCol>
                <a:gridCol w="1918096">
                  <a:extLst>
                    <a:ext uri="{9D8B030D-6E8A-4147-A177-3AD203B41FA5}">
                      <a16:colId xmlns:a16="http://schemas.microsoft.com/office/drawing/2014/main" xmlns="" val="1437579928"/>
                    </a:ext>
                  </a:extLst>
                </a:gridCol>
              </a:tblGrid>
              <a:tr h="1211366">
                <a:tc>
                  <a:txBody>
                    <a:bodyPr/>
                    <a:lstStyle/>
                    <a:p>
                      <a:pPr algn="ctr" fontAlgn="base"/>
                      <a:r>
                        <a:rPr lang="pt-BR" sz="1800" dirty="0">
                          <a:effectLst/>
                        </a:rPr>
                        <a:t>SITUAÇÃO​</a:t>
                      </a:r>
                      <a:endParaRPr lang="pt-BR" dirty="0">
                        <a:solidFill>
                          <a:srgbClr val="595959"/>
                        </a:solidFill>
                        <a:effectLst/>
                      </a:endParaRPr>
                    </a:p>
                  </a:txBody>
                  <a:tcPr anchor="ctr"/>
                </a:tc>
                <a:tc>
                  <a:txBody>
                    <a:bodyPr/>
                    <a:lstStyle/>
                    <a:p>
                      <a:pPr algn="ctr" fontAlgn="base"/>
                      <a:r>
                        <a:rPr lang="pt-BR" sz="1800" dirty="0">
                          <a:effectLst/>
                        </a:rPr>
                        <a:t>TOTAL​</a:t>
                      </a:r>
                      <a:endParaRPr lang="pt-BR" dirty="0">
                        <a:solidFill>
                          <a:srgbClr val="595959"/>
                        </a:solidFill>
                        <a:effectLst/>
                      </a:endParaRPr>
                    </a:p>
                  </a:txBody>
                  <a:tcPr anchor="ctr"/>
                </a:tc>
                <a:tc>
                  <a:txBody>
                    <a:bodyPr/>
                    <a:lstStyle/>
                    <a:p>
                      <a:pPr algn="ctr" fontAlgn="base"/>
                      <a:r>
                        <a:rPr lang="pt-BR" sz="1800" dirty="0">
                          <a:effectLst/>
                        </a:rPr>
                        <a:t>%​</a:t>
                      </a:r>
                      <a:endParaRPr lang="pt-BR" dirty="0">
                        <a:solidFill>
                          <a:srgbClr val="595959"/>
                        </a:solidFill>
                        <a:effectLst/>
                      </a:endParaRPr>
                    </a:p>
                  </a:txBody>
                  <a:tcPr anchor="ctr"/>
                </a:tc>
                <a:extLst>
                  <a:ext uri="{0D108BD9-81ED-4DB2-BD59-A6C34878D82A}">
                    <a16:rowId xmlns:a16="http://schemas.microsoft.com/office/drawing/2014/main" xmlns="" val="407718221"/>
                  </a:ext>
                </a:extLst>
              </a:tr>
              <a:tr h="648336">
                <a:tc>
                  <a:txBody>
                    <a:bodyPr/>
                    <a:lstStyle/>
                    <a:p>
                      <a:pPr fontAlgn="base"/>
                      <a:r>
                        <a:rPr lang="pt-BR" sz="1600" dirty="0">
                          <a:effectLst/>
                        </a:rPr>
                        <a:t>Aposentado / Pensionista​</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2825601431"/>
                  </a:ext>
                </a:extLst>
              </a:tr>
              <a:tr h="648336">
                <a:tc>
                  <a:txBody>
                    <a:bodyPr/>
                    <a:lstStyle/>
                    <a:p>
                      <a:pPr fontAlgn="base"/>
                      <a:r>
                        <a:rPr lang="pt-BR" sz="1600" dirty="0">
                          <a:effectLst/>
                        </a:rPr>
                        <a:t>Desempregado​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2929684906"/>
                  </a:ext>
                </a:extLst>
              </a:tr>
              <a:tr h="597151">
                <a:tc>
                  <a:txBody>
                    <a:bodyPr/>
                    <a:lstStyle/>
                    <a:p>
                      <a:pPr fontAlgn="base"/>
                      <a:r>
                        <a:rPr lang="pt-BR" sz="1600" dirty="0">
                          <a:effectLst/>
                        </a:rPr>
                        <a:t>Não Trabalha​</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2586251202"/>
                  </a:ext>
                </a:extLst>
              </a:tr>
              <a:tr h="597151">
                <a:tc>
                  <a:txBody>
                    <a:bodyPr/>
                    <a:lstStyle/>
                    <a:p>
                      <a:pPr fontAlgn="base"/>
                      <a:r>
                        <a:rPr lang="pt-BR" sz="1600" dirty="0">
                          <a:effectLst/>
                        </a:rPr>
                        <a:t>Não Informado​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1652967858"/>
                  </a:ext>
                </a:extLst>
              </a:tr>
              <a:tr h="597151">
                <a:tc>
                  <a:txBody>
                    <a:bodyPr/>
                    <a:lstStyle/>
                    <a:p>
                      <a:pPr fontAlgn="base"/>
                      <a:r>
                        <a:rPr lang="pt-BR" sz="1600" dirty="0">
                          <a:effectLst/>
                        </a:rPr>
                        <a:t>Outro​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2489796890"/>
                  </a:ext>
                </a:extLst>
              </a:tr>
            </a:tbl>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6A8BFB9E-D760-4317-B7D8-B072BABCA073}"/>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63490" name="Espaço Reservado para Número de Slide 4">
            <a:extLst>
              <a:ext uri="{FF2B5EF4-FFF2-40B4-BE49-F238E27FC236}">
                <a16:creationId xmlns:a16="http://schemas.microsoft.com/office/drawing/2014/main" xmlns="" id="{7BA33519-59B3-4F9D-9FFC-4769415D4554}"/>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16D8B93E-9CF8-4D13-80DE-87AE67F8CD3D}" type="slidenum">
              <a:rPr lang="pt-BR" altLang="pt-BR" sz="1000">
                <a:solidFill>
                  <a:srgbClr val="FFFFFF"/>
                </a:solidFill>
              </a:rPr>
              <a:pPr/>
              <a:t>13</a:t>
            </a:fld>
            <a:endParaRPr lang="pt-BR" altLang="pt-BR" sz="1000">
              <a:solidFill>
                <a:srgbClr val="FFFFFF"/>
              </a:solidFill>
            </a:endParaRPr>
          </a:p>
        </p:txBody>
      </p:sp>
      <p:sp>
        <p:nvSpPr>
          <p:cNvPr id="63522" name="Espaço Reservado para Texto 1">
            <a:extLst>
              <a:ext uri="{FF2B5EF4-FFF2-40B4-BE49-F238E27FC236}">
                <a16:creationId xmlns:a16="http://schemas.microsoft.com/office/drawing/2014/main" xmlns="" id="{EDBA78F7-5AC4-4E59-A5A7-6313603E2B99}"/>
              </a:ext>
            </a:extLst>
          </p:cNvPr>
          <p:cNvSpPr txBox="1">
            <a:spLocks/>
          </p:cNvSpPr>
          <p:nvPr/>
        </p:nvSpPr>
        <p:spPr bwMode="auto">
          <a:xfrm>
            <a:off x="357188" y="625475"/>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População por Deficiência</a:t>
            </a:r>
          </a:p>
        </p:txBody>
      </p:sp>
      <p:graphicFrame>
        <p:nvGraphicFramePr>
          <p:cNvPr id="3" name="Tabela 2">
            <a:extLst>
              <a:ext uri="{FF2B5EF4-FFF2-40B4-BE49-F238E27FC236}">
                <a16:creationId xmlns:a16="http://schemas.microsoft.com/office/drawing/2014/main" xmlns="" id="{E744A63C-726B-4F40-B956-AC96575283C0}"/>
              </a:ext>
            </a:extLst>
          </p:cNvPr>
          <p:cNvGraphicFramePr>
            <a:graphicFrameLocks noGrp="1"/>
          </p:cNvGraphicFramePr>
          <p:nvPr>
            <p:extLst>
              <p:ext uri="{D42A27DB-BD31-4B8C-83A1-F6EECF244321}">
                <p14:modId xmlns:p14="http://schemas.microsoft.com/office/powerpoint/2010/main" val="453290225"/>
              </p:ext>
            </p:extLst>
          </p:nvPr>
        </p:nvGraphicFramePr>
        <p:xfrm>
          <a:off x="809625" y="1576387"/>
          <a:ext cx="7524750" cy="3705225"/>
        </p:xfrm>
        <a:graphic>
          <a:graphicData uri="http://schemas.openxmlformats.org/drawingml/2006/table">
            <a:tbl>
              <a:tblPr firstRow="1" bandRow="1">
                <a:tableStyleId>{5940675A-B579-460E-94D1-54222C63F5DA}</a:tableStyleId>
              </a:tblPr>
              <a:tblGrid>
                <a:gridCol w="4591050">
                  <a:extLst>
                    <a:ext uri="{9D8B030D-6E8A-4147-A177-3AD203B41FA5}">
                      <a16:colId xmlns:a16="http://schemas.microsoft.com/office/drawing/2014/main" xmlns="" val="2024943528"/>
                    </a:ext>
                  </a:extLst>
                </a:gridCol>
                <a:gridCol w="1162050">
                  <a:extLst>
                    <a:ext uri="{9D8B030D-6E8A-4147-A177-3AD203B41FA5}">
                      <a16:colId xmlns:a16="http://schemas.microsoft.com/office/drawing/2014/main" xmlns="" val="968096408"/>
                    </a:ext>
                  </a:extLst>
                </a:gridCol>
                <a:gridCol w="1771650">
                  <a:extLst>
                    <a:ext uri="{9D8B030D-6E8A-4147-A177-3AD203B41FA5}">
                      <a16:colId xmlns:a16="http://schemas.microsoft.com/office/drawing/2014/main" xmlns="" val="1718584657"/>
                    </a:ext>
                  </a:extLst>
                </a:gridCol>
              </a:tblGrid>
              <a:tr h="1038225">
                <a:tc>
                  <a:txBody>
                    <a:bodyPr/>
                    <a:lstStyle/>
                    <a:p>
                      <a:pPr algn="ctr" fontAlgn="base"/>
                      <a:r>
                        <a:rPr lang="pt-BR" sz="1800" dirty="0">
                          <a:effectLst/>
                        </a:rPr>
                        <a:t>TIPO DE DEFICIÊNCIA?​</a:t>
                      </a:r>
                      <a:endParaRPr lang="pt-BR" dirty="0">
                        <a:solidFill>
                          <a:srgbClr val="595959"/>
                        </a:solidFill>
                        <a:effectLst/>
                      </a:endParaRPr>
                    </a:p>
                  </a:txBody>
                  <a:tcPr anchor="ctr"/>
                </a:tc>
                <a:tc>
                  <a:txBody>
                    <a:bodyPr/>
                    <a:lstStyle/>
                    <a:p>
                      <a:pPr algn="ctr" fontAlgn="base"/>
                      <a:r>
                        <a:rPr lang="pt-BR" sz="1800" dirty="0">
                          <a:effectLst/>
                        </a:rPr>
                        <a:t>TOTAL​</a:t>
                      </a:r>
                      <a:endParaRPr lang="pt-BR" dirty="0">
                        <a:solidFill>
                          <a:srgbClr val="595959"/>
                        </a:solidFill>
                        <a:effectLst/>
                      </a:endParaRPr>
                    </a:p>
                  </a:txBody>
                  <a:tcPr anchor="ctr"/>
                </a:tc>
                <a:tc>
                  <a:txBody>
                    <a:bodyPr/>
                    <a:lstStyle/>
                    <a:p>
                      <a:pPr algn="ctr" fontAlgn="base"/>
                      <a:r>
                        <a:rPr lang="pt-BR" sz="1800" dirty="0">
                          <a:effectLst/>
                        </a:rPr>
                        <a:t>%​</a:t>
                      </a:r>
                      <a:endParaRPr lang="pt-BR" dirty="0">
                        <a:solidFill>
                          <a:srgbClr val="595959"/>
                        </a:solidFill>
                        <a:effectLst/>
                      </a:endParaRPr>
                    </a:p>
                  </a:txBody>
                  <a:tcPr anchor="ctr"/>
                </a:tc>
                <a:extLst>
                  <a:ext uri="{0D108BD9-81ED-4DB2-BD59-A6C34878D82A}">
                    <a16:rowId xmlns:a16="http://schemas.microsoft.com/office/drawing/2014/main" xmlns="" val="564368097"/>
                  </a:ext>
                </a:extLst>
              </a:tr>
              <a:tr h="561975">
                <a:tc>
                  <a:txBody>
                    <a:bodyPr/>
                    <a:lstStyle/>
                    <a:p>
                      <a:pPr fontAlgn="base"/>
                      <a:r>
                        <a:rPr lang="pt-BR" sz="1600" dirty="0">
                          <a:effectLst/>
                        </a:rPr>
                        <a:t>Auditiva​</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1886699953"/>
                  </a:ext>
                </a:extLst>
              </a:tr>
              <a:tr h="561975">
                <a:tc>
                  <a:txBody>
                    <a:bodyPr/>
                    <a:lstStyle/>
                    <a:p>
                      <a:pPr fontAlgn="base"/>
                      <a:r>
                        <a:rPr lang="pt-BR" sz="1600" dirty="0">
                          <a:effectLst/>
                        </a:rPr>
                        <a:t>Física​</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1979006763"/>
                  </a:ext>
                </a:extLst>
              </a:tr>
              <a:tr h="514350">
                <a:tc>
                  <a:txBody>
                    <a:bodyPr/>
                    <a:lstStyle/>
                    <a:p>
                      <a:pPr fontAlgn="base"/>
                      <a:r>
                        <a:rPr lang="pt-BR" sz="1600" dirty="0">
                          <a:effectLst/>
                        </a:rPr>
                        <a:t>Intelectual / Cognitiva​</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3933058633"/>
                  </a:ext>
                </a:extLst>
              </a:tr>
              <a:tr h="514350">
                <a:tc>
                  <a:txBody>
                    <a:bodyPr/>
                    <a:lstStyle/>
                    <a:p>
                      <a:pPr fontAlgn="base"/>
                      <a:r>
                        <a:rPr lang="pt-BR" sz="1600" dirty="0">
                          <a:effectLst/>
                        </a:rPr>
                        <a:t>Visual​</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2984661355"/>
                  </a:ext>
                </a:extLst>
              </a:tr>
              <a:tr h="514350">
                <a:tc>
                  <a:txBody>
                    <a:bodyPr/>
                    <a:lstStyle/>
                    <a:p>
                      <a:pPr fontAlgn="base"/>
                      <a:r>
                        <a:rPr lang="pt-BR" sz="1600" dirty="0">
                          <a:effectLst/>
                        </a:rPr>
                        <a:t>Outra​</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824537516"/>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FAE5FF55-2115-4088-9CA3-FFD5AF4FD944}"/>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65538" name="Espaço Reservado para Número de Slide 4">
            <a:extLst>
              <a:ext uri="{FF2B5EF4-FFF2-40B4-BE49-F238E27FC236}">
                <a16:creationId xmlns:a16="http://schemas.microsoft.com/office/drawing/2014/main" xmlns="" id="{36A4328B-EE3D-4E89-B342-6DD8410D6A6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02BCC346-60D0-4C2F-ACF5-4DF317E303FB}" type="slidenum">
              <a:rPr lang="pt-BR" altLang="pt-BR" sz="1000">
                <a:solidFill>
                  <a:srgbClr val="FFFFFF"/>
                </a:solidFill>
              </a:rPr>
              <a:pPr/>
              <a:t>14</a:t>
            </a:fld>
            <a:endParaRPr lang="pt-BR" altLang="pt-BR" sz="1000">
              <a:solidFill>
                <a:srgbClr val="FFFFFF"/>
              </a:solidFill>
            </a:endParaRPr>
          </a:p>
        </p:txBody>
      </p:sp>
      <p:sp>
        <p:nvSpPr>
          <p:cNvPr id="65602" name="Espaço Reservado para Texto 1">
            <a:extLst>
              <a:ext uri="{FF2B5EF4-FFF2-40B4-BE49-F238E27FC236}">
                <a16:creationId xmlns:a16="http://schemas.microsoft.com/office/drawing/2014/main" xmlns="" id="{65AF02BF-5C8A-46C8-99D2-812E4AC44CB1}"/>
              </a:ext>
            </a:extLst>
          </p:cNvPr>
          <p:cNvSpPr txBox="1">
            <a:spLocks/>
          </p:cNvSpPr>
          <p:nvPr/>
        </p:nvSpPr>
        <p:spPr bwMode="auto">
          <a:xfrm>
            <a:off x="357188" y="117475"/>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Cadastro Domiciliar e Territorial</a:t>
            </a:r>
          </a:p>
        </p:txBody>
      </p:sp>
      <p:graphicFrame>
        <p:nvGraphicFramePr>
          <p:cNvPr id="3" name="Tabela 2">
            <a:extLst>
              <a:ext uri="{FF2B5EF4-FFF2-40B4-BE49-F238E27FC236}">
                <a16:creationId xmlns:a16="http://schemas.microsoft.com/office/drawing/2014/main" xmlns="" id="{511A3E0D-F3DD-4A6B-8131-00A038A49884}"/>
              </a:ext>
            </a:extLst>
          </p:cNvPr>
          <p:cNvGraphicFramePr>
            <a:graphicFrameLocks noGrp="1"/>
          </p:cNvGraphicFramePr>
          <p:nvPr>
            <p:extLst>
              <p:ext uri="{D42A27DB-BD31-4B8C-83A1-F6EECF244321}">
                <p14:modId xmlns:p14="http://schemas.microsoft.com/office/powerpoint/2010/main" val="3800023643"/>
              </p:ext>
            </p:extLst>
          </p:nvPr>
        </p:nvGraphicFramePr>
        <p:xfrm>
          <a:off x="351256" y="667397"/>
          <a:ext cx="8310768" cy="5120640"/>
        </p:xfrm>
        <a:graphic>
          <a:graphicData uri="http://schemas.openxmlformats.org/drawingml/2006/table">
            <a:tbl>
              <a:tblPr firstRow="1" bandRow="1">
                <a:tableStyleId>{5940675A-B579-460E-94D1-54222C63F5DA}</a:tableStyleId>
              </a:tblPr>
              <a:tblGrid>
                <a:gridCol w="5062995">
                  <a:extLst>
                    <a:ext uri="{9D8B030D-6E8A-4147-A177-3AD203B41FA5}">
                      <a16:colId xmlns:a16="http://schemas.microsoft.com/office/drawing/2014/main" xmlns="" val="2639976466"/>
                    </a:ext>
                  </a:extLst>
                </a:gridCol>
                <a:gridCol w="1285372">
                  <a:extLst>
                    <a:ext uri="{9D8B030D-6E8A-4147-A177-3AD203B41FA5}">
                      <a16:colId xmlns:a16="http://schemas.microsoft.com/office/drawing/2014/main" xmlns="" val="1093360931"/>
                    </a:ext>
                  </a:extLst>
                </a:gridCol>
                <a:gridCol w="1962401">
                  <a:extLst>
                    <a:ext uri="{9D8B030D-6E8A-4147-A177-3AD203B41FA5}">
                      <a16:colId xmlns:a16="http://schemas.microsoft.com/office/drawing/2014/main" xmlns="" val="2536259138"/>
                    </a:ext>
                  </a:extLst>
                </a:gridCol>
              </a:tblGrid>
              <a:tr h="361950">
                <a:tc>
                  <a:txBody>
                    <a:bodyPr/>
                    <a:lstStyle/>
                    <a:p>
                      <a:pPr algn="ctr" fontAlgn="base"/>
                      <a:r>
                        <a:rPr lang="pt-BR" sz="1800" dirty="0">
                          <a:effectLst/>
                        </a:rPr>
                        <a:t>TIPO DE IMÓVEL​</a:t>
                      </a:r>
                      <a:endParaRPr lang="pt-BR" dirty="0">
                        <a:solidFill>
                          <a:srgbClr val="595959"/>
                        </a:solidFill>
                        <a:effectLst/>
                      </a:endParaRPr>
                    </a:p>
                  </a:txBody>
                  <a:tcPr anchor="ctr"/>
                </a:tc>
                <a:tc>
                  <a:txBody>
                    <a:bodyPr/>
                    <a:lstStyle/>
                    <a:p>
                      <a:pPr algn="ctr" fontAlgn="base"/>
                      <a:r>
                        <a:rPr lang="pt-BR" sz="1800" dirty="0">
                          <a:effectLst/>
                        </a:rPr>
                        <a:t>TOTAL​</a:t>
                      </a:r>
                      <a:endParaRPr lang="pt-BR" dirty="0">
                        <a:solidFill>
                          <a:srgbClr val="595959"/>
                        </a:solidFill>
                        <a:effectLst/>
                      </a:endParaRPr>
                    </a:p>
                  </a:txBody>
                  <a:tcPr anchor="ctr"/>
                </a:tc>
                <a:tc>
                  <a:txBody>
                    <a:bodyPr/>
                    <a:lstStyle/>
                    <a:p>
                      <a:pPr algn="ctr" fontAlgn="base"/>
                      <a:r>
                        <a:rPr lang="pt-BR" sz="1800" dirty="0">
                          <a:effectLst/>
                        </a:rPr>
                        <a:t>%​</a:t>
                      </a:r>
                      <a:endParaRPr lang="pt-BR" dirty="0">
                        <a:solidFill>
                          <a:srgbClr val="595959"/>
                        </a:solidFill>
                        <a:effectLst/>
                      </a:endParaRPr>
                    </a:p>
                  </a:txBody>
                  <a:tcPr anchor="ctr"/>
                </a:tc>
                <a:extLst>
                  <a:ext uri="{0D108BD9-81ED-4DB2-BD59-A6C34878D82A}">
                    <a16:rowId xmlns:a16="http://schemas.microsoft.com/office/drawing/2014/main" xmlns="" val="3214155400"/>
                  </a:ext>
                </a:extLst>
              </a:tr>
              <a:tr h="333375">
                <a:tc>
                  <a:txBody>
                    <a:bodyPr/>
                    <a:lstStyle/>
                    <a:p>
                      <a:pPr fontAlgn="base"/>
                      <a:r>
                        <a:rPr lang="pt-BR" sz="1600" dirty="0">
                          <a:effectLst/>
                        </a:rPr>
                        <a:t>Domicílio​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3218404771"/>
                  </a:ext>
                </a:extLst>
              </a:tr>
              <a:tr h="361950">
                <a:tc>
                  <a:txBody>
                    <a:bodyPr/>
                    <a:lstStyle/>
                    <a:p>
                      <a:pPr algn="ctr" fontAlgn="base"/>
                      <a:r>
                        <a:rPr lang="pt-BR" sz="1800" dirty="0">
                          <a:effectLst/>
                        </a:rPr>
                        <a:t>SITUAÇÃO DE MORADIA​</a:t>
                      </a:r>
                      <a:endParaRPr lang="pt-BR" dirty="0">
                        <a:solidFill>
                          <a:srgbClr val="595959"/>
                        </a:solidFill>
                        <a:effectLst/>
                      </a:endParaRPr>
                    </a:p>
                  </a:txBody>
                  <a:tcPr anchor="ctr"/>
                </a:tc>
                <a:tc>
                  <a:txBody>
                    <a:bodyPr/>
                    <a:lstStyle/>
                    <a:p>
                      <a:pPr algn="ctr" fontAlgn="base"/>
                      <a:r>
                        <a:rPr lang="pt-BR" sz="1800" dirty="0">
                          <a:effectLst/>
                        </a:rPr>
                        <a:t>TOTAL​</a:t>
                      </a:r>
                      <a:endParaRPr lang="pt-BR" dirty="0">
                        <a:solidFill>
                          <a:srgbClr val="595959"/>
                        </a:solidFill>
                        <a:effectLst/>
                      </a:endParaRPr>
                    </a:p>
                  </a:txBody>
                  <a:tcPr anchor="ctr"/>
                </a:tc>
                <a:tc>
                  <a:txBody>
                    <a:bodyPr/>
                    <a:lstStyle/>
                    <a:p>
                      <a:pPr algn="ctr" fontAlgn="base"/>
                      <a:r>
                        <a:rPr lang="pt-BR" sz="1800" dirty="0">
                          <a:effectLst/>
                        </a:rPr>
                        <a:t>%​</a:t>
                      </a:r>
                      <a:endParaRPr lang="pt-BR" dirty="0">
                        <a:solidFill>
                          <a:srgbClr val="595959"/>
                        </a:solidFill>
                        <a:effectLst/>
                      </a:endParaRPr>
                    </a:p>
                  </a:txBody>
                  <a:tcPr anchor="ctr"/>
                </a:tc>
                <a:extLst>
                  <a:ext uri="{0D108BD9-81ED-4DB2-BD59-A6C34878D82A}">
                    <a16:rowId xmlns:a16="http://schemas.microsoft.com/office/drawing/2014/main" xmlns="" val="1796298402"/>
                  </a:ext>
                </a:extLst>
              </a:tr>
              <a:tr h="333375">
                <a:tc>
                  <a:txBody>
                    <a:bodyPr/>
                    <a:lstStyle/>
                    <a:p>
                      <a:pPr fontAlgn="base"/>
                      <a:r>
                        <a:rPr lang="pt-BR" sz="1600" dirty="0">
                          <a:effectLst/>
                        </a:rPr>
                        <a:t>Próprio​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784795969"/>
                  </a:ext>
                </a:extLst>
              </a:tr>
              <a:tr h="333375">
                <a:tc>
                  <a:txBody>
                    <a:bodyPr/>
                    <a:lstStyle/>
                    <a:p>
                      <a:pPr fontAlgn="base"/>
                      <a:r>
                        <a:rPr lang="pt-BR" sz="1600" dirty="0">
                          <a:effectLst/>
                        </a:rPr>
                        <a:t>Alugado​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1160014344"/>
                  </a:ext>
                </a:extLst>
              </a:tr>
              <a:tr h="361950">
                <a:tc>
                  <a:txBody>
                    <a:bodyPr/>
                    <a:lstStyle/>
                    <a:p>
                      <a:pPr algn="ctr" fontAlgn="base"/>
                      <a:r>
                        <a:rPr lang="pt-BR" sz="1800" dirty="0">
                          <a:effectLst/>
                        </a:rPr>
                        <a:t>LOCALIZAÇÃO​</a:t>
                      </a:r>
                      <a:endParaRPr lang="pt-BR" dirty="0">
                        <a:solidFill>
                          <a:srgbClr val="595959"/>
                        </a:solidFill>
                        <a:effectLst/>
                      </a:endParaRPr>
                    </a:p>
                  </a:txBody>
                  <a:tcPr anchor="ctr"/>
                </a:tc>
                <a:tc>
                  <a:txBody>
                    <a:bodyPr/>
                    <a:lstStyle/>
                    <a:p>
                      <a:pPr algn="ctr" fontAlgn="base"/>
                      <a:r>
                        <a:rPr lang="pt-BR" sz="1800" dirty="0">
                          <a:effectLst/>
                        </a:rPr>
                        <a:t>TOTAL​</a:t>
                      </a:r>
                      <a:endParaRPr lang="pt-BR" dirty="0">
                        <a:solidFill>
                          <a:srgbClr val="595959"/>
                        </a:solidFill>
                        <a:effectLst/>
                      </a:endParaRPr>
                    </a:p>
                  </a:txBody>
                  <a:tcPr anchor="ctr"/>
                </a:tc>
                <a:tc>
                  <a:txBody>
                    <a:bodyPr/>
                    <a:lstStyle/>
                    <a:p>
                      <a:pPr algn="ctr" fontAlgn="base"/>
                      <a:r>
                        <a:rPr lang="pt-BR" sz="1800" dirty="0">
                          <a:effectLst/>
                        </a:rPr>
                        <a:t>%​</a:t>
                      </a:r>
                      <a:endParaRPr lang="pt-BR" dirty="0">
                        <a:solidFill>
                          <a:srgbClr val="595959"/>
                        </a:solidFill>
                        <a:effectLst/>
                      </a:endParaRPr>
                    </a:p>
                  </a:txBody>
                  <a:tcPr anchor="ctr"/>
                </a:tc>
                <a:extLst>
                  <a:ext uri="{0D108BD9-81ED-4DB2-BD59-A6C34878D82A}">
                    <a16:rowId xmlns:a16="http://schemas.microsoft.com/office/drawing/2014/main" xmlns="" val="908337492"/>
                  </a:ext>
                </a:extLst>
              </a:tr>
              <a:tr h="333375">
                <a:tc>
                  <a:txBody>
                    <a:bodyPr/>
                    <a:lstStyle/>
                    <a:p>
                      <a:pPr fontAlgn="base"/>
                      <a:r>
                        <a:rPr lang="pt-BR" sz="1600" dirty="0">
                          <a:effectLst/>
                        </a:rPr>
                        <a:t>Urbana​</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1972465751"/>
                  </a:ext>
                </a:extLst>
              </a:tr>
              <a:tr h="333375">
                <a:tc>
                  <a:txBody>
                    <a:bodyPr/>
                    <a:lstStyle/>
                    <a:p>
                      <a:pPr fontAlgn="base"/>
                      <a:r>
                        <a:rPr lang="pt-BR" sz="1600" dirty="0">
                          <a:effectLst/>
                        </a:rPr>
                        <a:t>Rural​</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3654398587"/>
                  </a:ext>
                </a:extLst>
              </a:tr>
              <a:tr h="361950">
                <a:tc>
                  <a:txBody>
                    <a:bodyPr/>
                    <a:lstStyle/>
                    <a:p>
                      <a:pPr algn="ctr" fontAlgn="base"/>
                      <a:r>
                        <a:rPr lang="pt-BR" sz="1800" dirty="0">
                          <a:effectLst/>
                        </a:rPr>
                        <a:t>TIPO DE DOMICÍLIO​</a:t>
                      </a:r>
                      <a:endParaRPr lang="pt-BR" dirty="0">
                        <a:solidFill>
                          <a:srgbClr val="595959"/>
                        </a:solidFill>
                        <a:effectLst/>
                      </a:endParaRPr>
                    </a:p>
                  </a:txBody>
                  <a:tcPr anchor="ctr"/>
                </a:tc>
                <a:tc>
                  <a:txBody>
                    <a:bodyPr/>
                    <a:lstStyle/>
                    <a:p>
                      <a:pPr algn="ctr" fontAlgn="base"/>
                      <a:r>
                        <a:rPr lang="pt-BR" sz="1800" dirty="0">
                          <a:effectLst/>
                        </a:rPr>
                        <a:t>TOTAL​</a:t>
                      </a:r>
                      <a:endParaRPr lang="pt-BR" dirty="0">
                        <a:solidFill>
                          <a:srgbClr val="595959"/>
                        </a:solidFill>
                        <a:effectLst/>
                      </a:endParaRPr>
                    </a:p>
                  </a:txBody>
                  <a:tcPr anchor="ctr"/>
                </a:tc>
                <a:tc>
                  <a:txBody>
                    <a:bodyPr/>
                    <a:lstStyle/>
                    <a:p>
                      <a:pPr algn="ctr" fontAlgn="base"/>
                      <a:r>
                        <a:rPr lang="pt-BR" sz="1800" dirty="0">
                          <a:effectLst/>
                        </a:rPr>
                        <a:t>%​</a:t>
                      </a:r>
                      <a:endParaRPr lang="pt-BR" dirty="0">
                        <a:solidFill>
                          <a:srgbClr val="595959"/>
                        </a:solidFill>
                        <a:effectLst/>
                      </a:endParaRPr>
                    </a:p>
                  </a:txBody>
                  <a:tcPr anchor="ctr"/>
                </a:tc>
                <a:extLst>
                  <a:ext uri="{0D108BD9-81ED-4DB2-BD59-A6C34878D82A}">
                    <a16:rowId xmlns:a16="http://schemas.microsoft.com/office/drawing/2014/main" xmlns="" val="1990887411"/>
                  </a:ext>
                </a:extLst>
              </a:tr>
              <a:tr h="333375">
                <a:tc>
                  <a:txBody>
                    <a:bodyPr/>
                    <a:lstStyle/>
                    <a:p>
                      <a:pPr fontAlgn="base"/>
                      <a:r>
                        <a:rPr lang="pt-BR" sz="1600" dirty="0">
                          <a:effectLst/>
                        </a:rPr>
                        <a:t>Casa​</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1389412035"/>
                  </a:ext>
                </a:extLst>
              </a:tr>
              <a:tr h="333375">
                <a:tc>
                  <a:txBody>
                    <a:bodyPr/>
                    <a:lstStyle/>
                    <a:p>
                      <a:pPr fontAlgn="base"/>
                      <a:r>
                        <a:rPr lang="pt-BR" sz="1600" dirty="0">
                          <a:effectLst/>
                        </a:rPr>
                        <a:t>Não Informado​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3786552803"/>
                  </a:ext>
                </a:extLst>
              </a:tr>
              <a:tr h="638175">
                <a:tc>
                  <a:txBody>
                    <a:bodyPr/>
                    <a:lstStyle/>
                    <a:p>
                      <a:pPr algn="ctr" fontAlgn="base"/>
                      <a:r>
                        <a:rPr lang="pt-BR" sz="1800" dirty="0">
                          <a:effectLst/>
                        </a:rPr>
                        <a:t>MATERIAL PREDOMINANTE NACONSTRUÇÃO DAS PAREDES EXTERNAS​</a:t>
                      </a:r>
                      <a:endParaRPr lang="pt-BR" dirty="0">
                        <a:solidFill>
                          <a:srgbClr val="595959"/>
                        </a:solidFill>
                        <a:effectLst/>
                      </a:endParaRPr>
                    </a:p>
                  </a:txBody>
                  <a:tcPr anchor="ctr"/>
                </a:tc>
                <a:tc>
                  <a:txBody>
                    <a:bodyPr/>
                    <a:lstStyle/>
                    <a:p>
                      <a:pPr algn="ctr" fontAlgn="base"/>
                      <a:r>
                        <a:rPr lang="pt-BR" sz="1800" dirty="0">
                          <a:effectLst/>
                        </a:rPr>
                        <a:t>TOTAL​</a:t>
                      </a:r>
                      <a:endParaRPr lang="pt-BR" dirty="0">
                        <a:solidFill>
                          <a:srgbClr val="595959"/>
                        </a:solidFill>
                        <a:effectLst/>
                      </a:endParaRPr>
                    </a:p>
                  </a:txBody>
                  <a:tcPr anchor="ctr"/>
                </a:tc>
                <a:tc>
                  <a:txBody>
                    <a:bodyPr/>
                    <a:lstStyle/>
                    <a:p>
                      <a:pPr algn="ctr" fontAlgn="base"/>
                      <a:r>
                        <a:rPr lang="pt-BR" sz="1800" dirty="0">
                          <a:effectLst/>
                        </a:rPr>
                        <a:t>%​</a:t>
                      </a:r>
                      <a:endParaRPr lang="pt-BR" dirty="0">
                        <a:solidFill>
                          <a:srgbClr val="595959"/>
                        </a:solidFill>
                        <a:effectLst/>
                      </a:endParaRPr>
                    </a:p>
                  </a:txBody>
                  <a:tcPr anchor="ctr"/>
                </a:tc>
                <a:extLst>
                  <a:ext uri="{0D108BD9-81ED-4DB2-BD59-A6C34878D82A}">
                    <a16:rowId xmlns:a16="http://schemas.microsoft.com/office/drawing/2014/main" xmlns="" val="950247090"/>
                  </a:ext>
                </a:extLst>
              </a:tr>
              <a:tr h="333375">
                <a:tc>
                  <a:txBody>
                    <a:bodyPr/>
                    <a:lstStyle/>
                    <a:p>
                      <a:pPr fontAlgn="base"/>
                      <a:r>
                        <a:rPr lang="pt-BR" sz="1600" dirty="0">
                          <a:effectLst/>
                        </a:rPr>
                        <a:t>Alvenaria com revestimento​</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1937458497"/>
                  </a:ext>
                </a:extLst>
              </a:tr>
              <a:tr h="333375">
                <a:tc>
                  <a:txBody>
                    <a:bodyPr/>
                    <a:lstStyle/>
                    <a:p>
                      <a:pPr fontAlgn="base"/>
                      <a:r>
                        <a:rPr lang="pt-BR" sz="1600" dirty="0">
                          <a:effectLst/>
                        </a:rPr>
                        <a:t>Outro material​</a:t>
                      </a:r>
                      <a:endParaRPr lang="pt-BR" dirty="0">
                        <a:solidFill>
                          <a:srgbClr val="595959"/>
                        </a:solidFill>
                        <a:effectLst/>
                      </a:endParaRPr>
                    </a:p>
                  </a:txBody>
                  <a:tcPr anchor="ctr"/>
                </a:tc>
                <a:tc>
                  <a:txBody>
                    <a:bodyPr/>
                    <a:lstStyle/>
                    <a:p>
                      <a:pPr algn="ctr" fontAlgn="base"/>
                      <a:endParaRPr lang="pt-BR" sz="1600" dirty="0">
                        <a:effectLst/>
                      </a:endParaRPr>
                    </a:p>
                  </a:txBody>
                  <a:tcPr anchor="ctr"/>
                </a:tc>
                <a:tc>
                  <a:txBody>
                    <a:bodyPr/>
                    <a:lstStyle/>
                    <a:p>
                      <a:pPr algn="ctr" fontAlgn="base"/>
                      <a:endParaRPr lang="pt-BR" sz="1600" dirty="0">
                        <a:effectLst/>
                      </a:endParaRPr>
                    </a:p>
                  </a:txBody>
                  <a:tcPr anchor="ctr"/>
                </a:tc>
                <a:extLst>
                  <a:ext uri="{0D108BD9-81ED-4DB2-BD59-A6C34878D82A}">
                    <a16:rowId xmlns:a16="http://schemas.microsoft.com/office/drawing/2014/main" xmlns="" val="1543030751"/>
                  </a:ext>
                </a:extLst>
              </a:tr>
            </a:tbl>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1FFA50ED-6237-4F83-B4D4-EEA3B495296E}"/>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67586" name="Espaço Reservado para Número de Slide 4">
            <a:extLst>
              <a:ext uri="{FF2B5EF4-FFF2-40B4-BE49-F238E27FC236}">
                <a16:creationId xmlns:a16="http://schemas.microsoft.com/office/drawing/2014/main" xmlns="" id="{21358085-0BE8-4B5A-869C-189B36A7874C}"/>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C3A27F23-0532-4391-BE28-48FD78E87B1A}" type="slidenum">
              <a:rPr lang="pt-BR" altLang="pt-BR" sz="1000">
                <a:solidFill>
                  <a:srgbClr val="FFFFFF"/>
                </a:solidFill>
              </a:rPr>
              <a:pPr/>
              <a:t>15</a:t>
            </a:fld>
            <a:endParaRPr lang="pt-BR" altLang="pt-BR" sz="1000">
              <a:solidFill>
                <a:srgbClr val="FFFFFF"/>
              </a:solidFill>
            </a:endParaRPr>
          </a:p>
        </p:txBody>
      </p:sp>
      <p:graphicFrame>
        <p:nvGraphicFramePr>
          <p:cNvPr id="6" name="Tabela 5">
            <a:extLst>
              <a:ext uri="{FF2B5EF4-FFF2-40B4-BE49-F238E27FC236}">
                <a16:creationId xmlns:a16="http://schemas.microsoft.com/office/drawing/2014/main" xmlns="" id="{E5DE0766-C96B-431E-BCA1-72F3C6CF079E}"/>
              </a:ext>
            </a:extLst>
          </p:cNvPr>
          <p:cNvGraphicFramePr>
            <a:graphicFrameLocks noGrp="1"/>
          </p:cNvGraphicFramePr>
          <p:nvPr>
            <p:extLst>
              <p:ext uri="{D42A27DB-BD31-4B8C-83A1-F6EECF244321}">
                <p14:modId xmlns:p14="http://schemas.microsoft.com/office/powerpoint/2010/main" val="2228098070"/>
              </p:ext>
            </p:extLst>
          </p:nvPr>
        </p:nvGraphicFramePr>
        <p:xfrm>
          <a:off x="493713" y="763588"/>
          <a:ext cx="8077200" cy="5175930"/>
        </p:xfrm>
        <a:graphic>
          <a:graphicData uri="http://schemas.openxmlformats.org/drawingml/2006/table">
            <a:tbl>
              <a:tblPr>
                <a:tableStyleId>{5940675A-B579-460E-94D1-54222C63F5DA}</a:tableStyleId>
              </a:tblPr>
              <a:tblGrid>
                <a:gridCol w="4921938">
                  <a:extLst>
                    <a:ext uri="{9D8B030D-6E8A-4147-A177-3AD203B41FA5}">
                      <a16:colId xmlns:a16="http://schemas.microsoft.com/office/drawing/2014/main" xmlns="" val="20000"/>
                    </a:ext>
                  </a:extLst>
                </a:gridCol>
                <a:gridCol w="1249922">
                  <a:extLst>
                    <a:ext uri="{9D8B030D-6E8A-4147-A177-3AD203B41FA5}">
                      <a16:colId xmlns:a16="http://schemas.microsoft.com/office/drawing/2014/main" xmlns="" val="20001"/>
                    </a:ext>
                  </a:extLst>
                </a:gridCol>
                <a:gridCol w="1905340">
                  <a:extLst>
                    <a:ext uri="{9D8B030D-6E8A-4147-A177-3AD203B41FA5}">
                      <a16:colId xmlns:a16="http://schemas.microsoft.com/office/drawing/2014/main" xmlns="" val="20002"/>
                    </a:ext>
                  </a:extLst>
                </a:gridCol>
              </a:tblGrid>
              <a:tr h="365333">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r>
                        <a:rPr kumimoji="0" lang="pt-BR" sz="1800" u="none" strike="noStrike" cap="none" normalizeH="0" baseline="0" dirty="0">
                          <a:ln>
                            <a:noFill/>
                          </a:ln>
                          <a:effectLst/>
                        </a:rPr>
                        <a:t>DISP. DE ENERGIA ELÉTRICA</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TOTAL</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extLst>
                  <a:ext uri="{0D108BD9-81ED-4DB2-BD59-A6C34878D82A}">
                    <a16:rowId xmlns:a16="http://schemas.microsoft.com/office/drawing/2014/main" xmlns="" val="10000"/>
                  </a:ext>
                </a:extLst>
              </a:tr>
              <a:tr h="33485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Sim</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01"/>
                  </a:ext>
                </a:extLst>
              </a:tr>
              <a:tr h="334858">
                <a:tc>
                  <a:txBody>
                    <a:body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Não</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02"/>
                  </a:ext>
                </a:extLst>
              </a:tr>
              <a:tr h="334858">
                <a:tc>
                  <a:txBody>
                    <a:body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Não Informado</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03"/>
                  </a:ext>
                </a:extLst>
              </a:tr>
              <a:tr h="365333">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r>
                        <a:rPr kumimoji="0" lang="pt-BR" sz="1800" u="none" strike="noStrike" cap="none" normalizeH="0" baseline="0" dirty="0">
                          <a:ln>
                            <a:noFill/>
                          </a:ln>
                          <a:effectLst/>
                        </a:rPr>
                        <a:t>ABASTECIMENTO DE ÁGUA</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TOTAL</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extLst>
                  <a:ext uri="{0D108BD9-81ED-4DB2-BD59-A6C34878D82A}">
                    <a16:rowId xmlns:a16="http://schemas.microsoft.com/office/drawing/2014/main" xmlns="" val="10004"/>
                  </a:ext>
                </a:extLst>
              </a:tr>
              <a:tr h="33485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Rede encanada até o domicílio</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05"/>
                  </a:ext>
                </a:extLst>
              </a:tr>
              <a:tr h="365333">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r>
                        <a:rPr kumimoji="0" lang="pt-BR" sz="1800" u="none" strike="noStrike" cap="none" normalizeH="0" baseline="0" dirty="0">
                          <a:ln>
                            <a:noFill/>
                          </a:ln>
                          <a:effectLst/>
                        </a:rPr>
                        <a:t>FORMA DE ESCOAMENTO DO BANHEIRO</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TOTAL</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extLst>
                  <a:ext uri="{0D108BD9-81ED-4DB2-BD59-A6C34878D82A}">
                    <a16:rowId xmlns:a16="http://schemas.microsoft.com/office/drawing/2014/main" xmlns="" val="10006"/>
                  </a:ext>
                </a:extLst>
              </a:tr>
              <a:tr h="33485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Rede coletora de esgoto ou pluvial</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07"/>
                  </a:ext>
                </a:extLst>
              </a:tr>
              <a:tr h="334858">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Fossa séptica</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08"/>
                  </a:ext>
                </a:extLst>
              </a:tr>
              <a:tr h="334858">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Fossa rudimentar</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09"/>
                  </a:ext>
                </a:extLst>
              </a:tr>
              <a:tr h="365333">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r>
                        <a:rPr kumimoji="0" lang="pt-BR" sz="1800" u="none" strike="noStrike" cap="none" normalizeH="0" baseline="0" dirty="0">
                          <a:ln>
                            <a:noFill/>
                          </a:ln>
                          <a:effectLst/>
                        </a:rPr>
                        <a:t>DESTINO DE LIXO</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TOTAL</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extLst>
                  <a:ext uri="{0D108BD9-81ED-4DB2-BD59-A6C34878D82A}">
                    <a16:rowId xmlns:a16="http://schemas.microsoft.com/office/drawing/2014/main" xmlns="" val="10010"/>
                  </a:ext>
                </a:extLst>
              </a:tr>
              <a:tr h="33485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Coletado</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11"/>
                  </a:ext>
                </a:extLst>
              </a:tr>
              <a:tr h="365333">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ANIMAIS NO DOMICÍLIO</a:t>
                      </a:r>
                      <a:endParaRPr kumimoji="0" lang="pt-BR" sz="16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TOTAL</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7" marR="68317" marT="45531" marB="45531" anchor="ctr" horzOverflow="overflow"/>
                </a:tc>
                <a:extLst>
                  <a:ext uri="{0D108BD9-81ED-4DB2-BD59-A6C34878D82A}">
                    <a16:rowId xmlns:a16="http://schemas.microsoft.com/office/drawing/2014/main" xmlns="" val="10012"/>
                  </a:ext>
                </a:extLst>
              </a:tr>
              <a:tr h="334858">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Sim</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13"/>
                  </a:ext>
                </a:extLst>
              </a:tr>
              <a:tr h="334858">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Não</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7" marR="68317" marT="45531" marB="45531"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7" marR="68317" marT="45531" marB="45531" anchor="ctr" horzOverflow="overflow"/>
                </a:tc>
                <a:extLst>
                  <a:ext uri="{0D108BD9-81ED-4DB2-BD59-A6C34878D82A}">
                    <a16:rowId xmlns:a16="http://schemas.microsoft.com/office/drawing/2014/main" xmlns="" val="10014"/>
                  </a:ext>
                </a:extLst>
              </a:tr>
            </a:tbl>
          </a:graphicData>
        </a:graphic>
      </p:graphicFrame>
      <p:sp>
        <p:nvSpPr>
          <p:cNvPr id="67654" name="Espaço Reservado para Texto 1">
            <a:extLst>
              <a:ext uri="{FF2B5EF4-FFF2-40B4-BE49-F238E27FC236}">
                <a16:creationId xmlns:a16="http://schemas.microsoft.com/office/drawing/2014/main" xmlns="" id="{852AD599-B2E4-4C04-AE61-9A8726F05BB4}"/>
              </a:ext>
            </a:extLst>
          </p:cNvPr>
          <p:cNvSpPr txBox="1">
            <a:spLocks/>
          </p:cNvSpPr>
          <p:nvPr/>
        </p:nvSpPr>
        <p:spPr bwMode="auto">
          <a:xfrm>
            <a:off x="357188" y="117475"/>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Cadastro Domiciliar e Territorial</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3CC36C2D-25CD-4652-8DE8-B9C154C680D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69634" name="Espaço Reservado para Número de Slide 4">
            <a:extLst>
              <a:ext uri="{FF2B5EF4-FFF2-40B4-BE49-F238E27FC236}">
                <a16:creationId xmlns:a16="http://schemas.microsoft.com/office/drawing/2014/main" xmlns="" id="{AFADB7A7-5749-45A6-86D6-0E9BA62E158D}"/>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6059B262-40FF-43F8-91F2-A2DE1A832745}" type="slidenum">
              <a:rPr lang="pt-BR" altLang="pt-BR" sz="1000">
                <a:solidFill>
                  <a:srgbClr val="FFFFFF"/>
                </a:solidFill>
              </a:rPr>
              <a:pPr/>
              <a:t>16</a:t>
            </a:fld>
            <a:endParaRPr lang="pt-BR" altLang="pt-BR" sz="1000">
              <a:solidFill>
                <a:srgbClr val="FFFFFF"/>
              </a:solidFill>
            </a:endParaRPr>
          </a:p>
        </p:txBody>
      </p:sp>
      <p:graphicFrame>
        <p:nvGraphicFramePr>
          <p:cNvPr id="6" name="Tabela 5">
            <a:extLst>
              <a:ext uri="{FF2B5EF4-FFF2-40B4-BE49-F238E27FC236}">
                <a16:creationId xmlns:a16="http://schemas.microsoft.com/office/drawing/2014/main" xmlns="" id="{996670F8-93E7-4431-ADEA-7C6B5EDBDE71}"/>
              </a:ext>
            </a:extLst>
          </p:cNvPr>
          <p:cNvGraphicFramePr>
            <a:graphicFrameLocks noGrp="1"/>
          </p:cNvGraphicFramePr>
          <p:nvPr>
            <p:extLst>
              <p:ext uri="{D42A27DB-BD31-4B8C-83A1-F6EECF244321}">
                <p14:modId xmlns:p14="http://schemas.microsoft.com/office/powerpoint/2010/main" val="3955668135"/>
              </p:ext>
            </p:extLst>
          </p:nvPr>
        </p:nvGraphicFramePr>
        <p:xfrm>
          <a:off x="421916" y="1014323"/>
          <a:ext cx="7913689" cy="4594226"/>
        </p:xfrm>
        <a:graphic>
          <a:graphicData uri="http://schemas.openxmlformats.org/drawingml/2006/table">
            <a:tbl>
              <a:tblPr>
                <a:tableStyleId>{5940675A-B579-460E-94D1-54222C63F5DA}</a:tableStyleId>
              </a:tblPr>
              <a:tblGrid>
                <a:gridCol w="4822301">
                  <a:extLst>
                    <a:ext uri="{9D8B030D-6E8A-4147-A177-3AD203B41FA5}">
                      <a16:colId xmlns:a16="http://schemas.microsoft.com/office/drawing/2014/main" xmlns="" val="20000"/>
                    </a:ext>
                  </a:extLst>
                </a:gridCol>
                <a:gridCol w="1224619">
                  <a:extLst>
                    <a:ext uri="{9D8B030D-6E8A-4147-A177-3AD203B41FA5}">
                      <a16:colId xmlns:a16="http://schemas.microsoft.com/office/drawing/2014/main" xmlns="" val="20001"/>
                    </a:ext>
                  </a:extLst>
                </a:gridCol>
                <a:gridCol w="1866769">
                  <a:extLst>
                    <a:ext uri="{9D8B030D-6E8A-4147-A177-3AD203B41FA5}">
                      <a16:colId xmlns:a16="http://schemas.microsoft.com/office/drawing/2014/main" xmlns="" val="20002"/>
                    </a:ext>
                  </a:extLst>
                </a:gridCol>
              </a:tblGrid>
              <a:tr h="640918">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r>
                        <a:rPr kumimoji="0" lang="pt-BR" sz="1800" u="none" strike="noStrike" cap="none" normalizeH="0" baseline="0" dirty="0">
                          <a:ln>
                            <a:noFill/>
                          </a:ln>
                          <a:effectLst/>
                        </a:rPr>
                        <a:t>RENDA FAMILIAR</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TOTAL</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9" marR="68319" marT="45543" marB="45543" anchor="ctr" horzOverflow="overflow"/>
                </a:tc>
                <a:extLst>
                  <a:ext uri="{0D108BD9-81ED-4DB2-BD59-A6C34878D82A}">
                    <a16:rowId xmlns:a16="http://schemas.microsoft.com/office/drawing/2014/main" xmlns="" val="10000"/>
                  </a:ext>
                </a:extLst>
              </a:tr>
              <a:tr h="523160">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¼ de Salário Mínimo</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3" marB="45543" anchor="ctr" horzOverflow="overflow"/>
                </a:tc>
                <a:extLst>
                  <a:ext uri="{0D108BD9-81ED-4DB2-BD59-A6C34878D82A}">
                    <a16:rowId xmlns:a16="http://schemas.microsoft.com/office/drawing/2014/main" xmlns="" val="10001"/>
                  </a:ext>
                </a:extLst>
              </a:tr>
              <a:tr h="523160">
                <a:tc>
                  <a:txBody>
                    <a:body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Meio Salário Mínimo</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3" marB="45543" anchor="ctr" horzOverflow="overflow"/>
                </a:tc>
                <a:extLst>
                  <a:ext uri="{0D108BD9-81ED-4DB2-BD59-A6C34878D82A}">
                    <a16:rowId xmlns:a16="http://schemas.microsoft.com/office/drawing/2014/main" xmlns="" val="10002"/>
                  </a:ext>
                </a:extLst>
              </a:tr>
              <a:tr h="48449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Um Salário Mínimo</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3" marB="45543" anchor="ctr" horzOverflow="overflow"/>
                </a:tc>
                <a:extLst>
                  <a:ext uri="{0D108BD9-81ED-4DB2-BD59-A6C34878D82A}">
                    <a16:rowId xmlns:a16="http://schemas.microsoft.com/office/drawing/2014/main" xmlns="" val="10003"/>
                  </a:ext>
                </a:extLst>
              </a:tr>
              <a:tr h="48449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Dois Salários Mínimos</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3" marB="45543" anchor="ctr" horzOverflow="overflow"/>
                </a:tc>
                <a:extLst>
                  <a:ext uri="{0D108BD9-81ED-4DB2-BD59-A6C34878D82A}">
                    <a16:rowId xmlns:a16="http://schemas.microsoft.com/office/drawing/2014/main" xmlns="" val="10004"/>
                  </a:ext>
                </a:extLst>
              </a:tr>
              <a:tr h="484498">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Três Salários Mínimos</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9" marR="68319" marT="45543" marB="45543" anchor="ctr" horzOverflow="overflow"/>
                </a:tc>
                <a:extLst>
                  <a:ext uri="{0D108BD9-81ED-4DB2-BD59-A6C34878D82A}">
                    <a16:rowId xmlns:a16="http://schemas.microsoft.com/office/drawing/2014/main" xmlns="" val="10005"/>
                  </a:ext>
                </a:extLst>
              </a:tr>
              <a:tr h="484498">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Quatro Salários Mínimos</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9" marR="68319" marT="45543" marB="45543" anchor="ctr" horzOverflow="overflow"/>
                </a:tc>
                <a:extLst>
                  <a:ext uri="{0D108BD9-81ED-4DB2-BD59-A6C34878D82A}">
                    <a16:rowId xmlns:a16="http://schemas.microsoft.com/office/drawing/2014/main" xmlns="" val="10006"/>
                  </a:ext>
                </a:extLst>
              </a:tr>
              <a:tr h="484498">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Acima de Quatro Salários Mínimos</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9" marR="68319" marT="45543" marB="45543" anchor="ctr" horzOverflow="overflow"/>
                </a:tc>
                <a:extLst>
                  <a:ext uri="{0D108BD9-81ED-4DB2-BD59-A6C34878D82A}">
                    <a16:rowId xmlns:a16="http://schemas.microsoft.com/office/drawing/2014/main" xmlns="" val="10007"/>
                  </a:ext>
                </a:extLst>
              </a:tr>
              <a:tr h="484498">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Não Informado</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chemeClr val="tx2"/>
                        </a:solidFill>
                        <a:effectLst/>
                        <a:latin typeface="Lucida Grande"/>
                        <a:ea typeface="MS PGothic"/>
                      </a:endParaRPr>
                    </a:p>
                  </a:txBody>
                  <a:tcPr marL="68319" marR="68319" marT="45543" marB="45543"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defRPr/>
                      </a:pPr>
                      <a:endParaRPr kumimoji="0" lang="pt-BR" sz="1600" u="none" strike="noStrike" cap="none" normalizeH="0" baseline="0" dirty="0">
                        <a:ln>
                          <a:noFill/>
                        </a:ln>
                        <a:solidFill>
                          <a:schemeClr val="tx2"/>
                        </a:solidFill>
                        <a:effectLst/>
                      </a:endParaRPr>
                    </a:p>
                  </a:txBody>
                  <a:tcPr marL="68319" marR="68319" marT="45543" marB="45543" anchor="ctr" horzOverflow="overflow"/>
                </a:tc>
                <a:extLst>
                  <a:ext uri="{0D108BD9-81ED-4DB2-BD59-A6C34878D82A}">
                    <a16:rowId xmlns:a16="http://schemas.microsoft.com/office/drawing/2014/main" xmlns="" val="10008"/>
                  </a:ext>
                </a:extLst>
              </a:tr>
            </a:tbl>
          </a:graphicData>
        </a:graphic>
      </p:graphicFrame>
      <p:sp>
        <p:nvSpPr>
          <p:cNvPr id="69678" name="Espaço Reservado para Texto 1">
            <a:extLst>
              <a:ext uri="{FF2B5EF4-FFF2-40B4-BE49-F238E27FC236}">
                <a16:creationId xmlns:a16="http://schemas.microsoft.com/office/drawing/2014/main" xmlns="" id="{4094D04E-C53D-43FE-A838-805B8FC83EA9}"/>
              </a:ext>
            </a:extLst>
          </p:cNvPr>
          <p:cNvSpPr txBox="1">
            <a:spLocks/>
          </p:cNvSpPr>
          <p:nvPr/>
        </p:nvSpPr>
        <p:spPr bwMode="auto">
          <a:xfrm>
            <a:off x="342900" y="280988"/>
            <a:ext cx="754221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Cadastro Domiciliar e Territorial</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AA3A0D83-19CE-45E6-9393-1BA0004AEEA1}"/>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74754" name="Espaço Reservado para Número de Slide 4">
            <a:extLst>
              <a:ext uri="{FF2B5EF4-FFF2-40B4-BE49-F238E27FC236}">
                <a16:creationId xmlns:a16="http://schemas.microsoft.com/office/drawing/2014/main" xmlns="" id="{A2A4FF48-1B79-46D6-87C1-6105B6829CF8}"/>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D6E6CEA0-2690-4287-8741-74219FBB2CD0}" type="slidenum">
              <a:rPr lang="pt-BR" altLang="pt-BR" sz="1000">
                <a:solidFill>
                  <a:srgbClr val="FFFFFF"/>
                </a:solidFill>
              </a:rPr>
              <a:pPr/>
              <a:t>17</a:t>
            </a:fld>
            <a:endParaRPr lang="pt-BR" altLang="pt-BR" sz="1000">
              <a:solidFill>
                <a:srgbClr val="FFFFFF"/>
              </a:solidFill>
            </a:endParaRPr>
          </a:p>
        </p:txBody>
      </p:sp>
      <p:graphicFrame>
        <p:nvGraphicFramePr>
          <p:cNvPr id="6" name="Tabela 5">
            <a:extLst>
              <a:ext uri="{FF2B5EF4-FFF2-40B4-BE49-F238E27FC236}">
                <a16:creationId xmlns:a16="http://schemas.microsoft.com/office/drawing/2014/main" xmlns="" id="{A71D169D-2F5D-41B5-AC5E-EED6EFA15D0D}"/>
              </a:ext>
            </a:extLst>
          </p:cNvPr>
          <p:cNvGraphicFramePr>
            <a:graphicFrameLocks noGrp="1"/>
          </p:cNvGraphicFramePr>
          <p:nvPr>
            <p:extLst>
              <p:ext uri="{D42A27DB-BD31-4B8C-83A1-F6EECF244321}">
                <p14:modId xmlns:p14="http://schemas.microsoft.com/office/powerpoint/2010/main" val="1652154483"/>
              </p:ext>
            </p:extLst>
          </p:nvPr>
        </p:nvGraphicFramePr>
        <p:xfrm>
          <a:off x="289015" y="1197098"/>
          <a:ext cx="8185130" cy="2918999"/>
        </p:xfrm>
        <a:graphic>
          <a:graphicData uri="http://schemas.openxmlformats.org/drawingml/2006/table">
            <a:tbl>
              <a:tblPr>
                <a:tableStyleId>{5940675A-B579-460E-94D1-54222C63F5DA}</a:tableStyleId>
              </a:tblPr>
              <a:tblGrid>
                <a:gridCol w="5883094">
                  <a:extLst>
                    <a:ext uri="{9D8B030D-6E8A-4147-A177-3AD203B41FA5}">
                      <a16:colId xmlns:a16="http://schemas.microsoft.com/office/drawing/2014/main" xmlns="" val="20000"/>
                    </a:ext>
                  </a:extLst>
                </a:gridCol>
                <a:gridCol w="2302036">
                  <a:extLst>
                    <a:ext uri="{9D8B030D-6E8A-4147-A177-3AD203B41FA5}">
                      <a16:colId xmlns:a16="http://schemas.microsoft.com/office/drawing/2014/main" xmlns="" val="20001"/>
                    </a:ext>
                  </a:extLst>
                </a:gridCol>
              </a:tblGrid>
              <a:tr h="943081">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FAMÍLIA</a:t>
                      </a:r>
                      <a:endParaRPr kumimoji="0" lang="pt-BR" sz="1600" b="1" i="0" u="none" strike="noStrike" cap="none" normalizeH="0" baseline="0" dirty="0">
                        <a:ln>
                          <a:noFill/>
                        </a:ln>
                        <a:solidFill>
                          <a:srgbClr val="FFFFFF"/>
                        </a:solidFill>
                        <a:effectLst/>
                        <a:latin typeface="Lucida Grande" pitchFamily="124" charset="0"/>
                        <a:ea typeface="MS PGothic" panose="020B0600070205080204" pitchFamily="34" charset="-128"/>
                      </a:endParaRPr>
                    </a:p>
                  </a:txBody>
                  <a:tcPr marL="68311" marR="68311" marT="45512" marB="45512"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1" i="0" u="none" strike="noStrike" cap="none" normalizeH="0" baseline="0" dirty="0">
                        <a:ln>
                          <a:noFill/>
                        </a:ln>
                        <a:solidFill>
                          <a:schemeClr val="bg1"/>
                        </a:solidFill>
                        <a:effectLst/>
                        <a:latin typeface="Lucida Grande"/>
                        <a:ea typeface="MS PGothic"/>
                      </a:endParaRPr>
                    </a:p>
                  </a:txBody>
                  <a:tcPr marL="68311" marR="68311" marT="45512" marB="45512" anchor="ctr" horzOverflow="overflow"/>
                </a:tc>
                <a:extLst>
                  <a:ext uri="{0D108BD9-81ED-4DB2-BD59-A6C34878D82A}">
                    <a16:rowId xmlns:a16="http://schemas.microsoft.com/office/drawing/2014/main" xmlns="" val="10000"/>
                  </a:ext>
                </a:extLst>
              </a:tr>
              <a:tr h="987959">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Número total de famílias da área de abrangência</a:t>
                      </a:r>
                      <a:endParaRPr kumimoji="0" lang="pt-BR" sz="1600" b="0" i="0" u="none" strike="noStrike" cap="none" normalizeH="0" baseline="0" dirty="0">
                        <a:ln>
                          <a:noFill/>
                        </a:ln>
                        <a:solidFill>
                          <a:srgbClr val="262626"/>
                        </a:solidFill>
                        <a:effectLst/>
                        <a:latin typeface="Lucida Grande" pitchFamily="124" charset="0"/>
                        <a:ea typeface="MS PGothic" panose="020B0600070205080204" pitchFamily="34" charset="-128"/>
                      </a:endParaRPr>
                    </a:p>
                  </a:txBody>
                  <a:tcPr marL="68311" marR="68311" marT="45512" marB="45512"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1" marR="68311" marT="45512" marB="45512" horzOverflow="overflow"/>
                </a:tc>
                <a:extLst>
                  <a:ext uri="{0D108BD9-81ED-4DB2-BD59-A6C34878D82A}">
                    <a16:rowId xmlns:a16="http://schemas.microsoft.com/office/drawing/2014/main" xmlns="" val="10001"/>
                  </a:ext>
                </a:extLst>
              </a:tr>
              <a:tr h="987959">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Número de famílias beneficiárias do Programa Bolsa Família</a:t>
                      </a: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1" marR="68311" marT="45512" marB="45512" horzOverflow="overflow"/>
                </a:tc>
                <a:extLst>
                  <a:ext uri="{0D108BD9-81ED-4DB2-BD59-A6C34878D82A}">
                    <a16:rowId xmlns:a16="http://schemas.microsoft.com/office/drawing/2014/main" xmlns="" val="10003"/>
                  </a:ext>
                </a:extLst>
              </a:tr>
            </a:tbl>
          </a:graphicData>
        </a:graphic>
      </p:graphicFrame>
      <p:sp>
        <p:nvSpPr>
          <p:cNvPr id="74788" name="Espaço Reservado para Texto 1">
            <a:extLst>
              <a:ext uri="{FF2B5EF4-FFF2-40B4-BE49-F238E27FC236}">
                <a16:creationId xmlns:a16="http://schemas.microsoft.com/office/drawing/2014/main" xmlns="" id="{E8B72F7A-B505-4026-B984-C6E1048D35F5}"/>
              </a:ext>
            </a:extLst>
          </p:cNvPr>
          <p:cNvSpPr txBox="1">
            <a:spLocks/>
          </p:cNvSpPr>
          <p:nvPr/>
        </p:nvSpPr>
        <p:spPr bwMode="auto">
          <a:xfrm>
            <a:off x="274638" y="531813"/>
            <a:ext cx="75422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rgbClr val="004375"/>
                </a:solidFill>
              </a:rPr>
              <a:t>População</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62D0F348-8F99-468A-97F9-E220B62B2096}"/>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76802" name="Espaço Reservado para Número de Slide 4">
            <a:extLst>
              <a:ext uri="{FF2B5EF4-FFF2-40B4-BE49-F238E27FC236}">
                <a16:creationId xmlns:a16="http://schemas.microsoft.com/office/drawing/2014/main" xmlns="" id="{8A1141AF-C8A1-4A3E-A6CF-86443986B7AC}"/>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02F0746A-EA5A-4685-9A26-86931D8EB8B5}" type="slidenum">
              <a:rPr lang="pt-BR" altLang="pt-BR" sz="1000">
                <a:solidFill>
                  <a:srgbClr val="FFFFFF"/>
                </a:solidFill>
              </a:rPr>
              <a:pPr/>
              <a:t>18</a:t>
            </a:fld>
            <a:endParaRPr lang="pt-BR" altLang="pt-BR" sz="1000">
              <a:solidFill>
                <a:srgbClr val="FFFFFF"/>
              </a:solidFill>
            </a:endParaRPr>
          </a:p>
        </p:txBody>
      </p:sp>
      <p:sp>
        <p:nvSpPr>
          <p:cNvPr id="76803" name="CaixaDeTexto 2">
            <a:extLst>
              <a:ext uri="{FF2B5EF4-FFF2-40B4-BE49-F238E27FC236}">
                <a16:creationId xmlns:a16="http://schemas.microsoft.com/office/drawing/2014/main" xmlns="" id="{BC3033DF-9797-4394-836A-7AC7874AE9D3}"/>
              </a:ext>
            </a:extLst>
          </p:cNvPr>
          <p:cNvSpPr txBox="1">
            <a:spLocks noChangeArrowheads="1"/>
          </p:cNvSpPr>
          <p:nvPr/>
        </p:nvSpPr>
        <p:spPr bwMode="auto">
          <a:xfrm>
            <a:off x="279131" y="691042"/>
            <a:ext cx="825658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eaLnBrk="1" hangingPunct="1"/>
            <a:r>
              <a:rPr lang="pt-BR" altLang="pt-BR" sz="1800"/>
              <a:t>Realiza estratificação de risco familiar?</a:t>
            </a:r>
          </a:p>
          <a:p>
            <a:pPr eaLnBrk="1" hangingPunct="1"/>
            <a:endParaRPr lang="pt-BR" altLang="pt-BR" sz="1800"/>
          </a:p>
          <a:p>
            <a:pPr eaLnBrk="1" hangingPunct="1"/>
            <a:r>
              <a:rPr lang="pt-BR" altLang="pt-BR" sz="1800"/>
              <a:t>Se sim, qual a metodologia para estratificação de risco familiar utilizada na unidade?</a:t>
            </a:r>
          </a:p>
        </p:txBody>
      </p:sp>
      <p:sp>
        <p:nvSpPr>
          <p:cNvPr id="76805" name="Espaço Reservado para Texto 1">
            <a:extLst>
              <a:ext uri="{FF2B5EF4-FFF2-40B4-BE49-F238E27FC236}">
                <a16:creationId xmlns:a16="http://schemas.microsoft.com/office/drawing/2014/main" xmlns="" id="{A25F4381-CFD0-4888-8325-39FB5FB1D147}"/>
              </a:ext>
            </a:extLst>
          </p:cNvPr>
          <p:cNvSpPr txBox="1">
            <a:spLocks/>
          </p:cNvSpPr>
          <p:nvPr/>
        </p:nvSpPr>
        <p:spPr bwMode="auto">
          <a:xfrm>
            <a:off x="217129" y="143624"/>
            <a:ext cx="75422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rgbClr val="004375"/>
                </a:solidFill>
              </a:rPr>
              <a:t>Estratificação de Risco Familiar</a:t>
            </a:r>
          </a:p>
        </p:txBody>
      </p:sp>
      <p:graphicFrame>
        <p:nvGraphicFramePr>
          <p:cNvPr id="2" name="Tabela 1">
            <a:extLst>
              <a:ext uri="{FF2B5EF4-FFF2-40B4-BE49-F238E27FC236}">
                <a16:creationId xmlns:a16="http://schemas.microsoft.com/office/drawing/2014/main" xmlns="" id="{44798760-1C4A-4AB4-B849-3D8E9C08960F}"/>
              </a:ext>
            </a:extLst>
          </p:cNvPr>
          <p:cNvGraphicFramePr>
            <a:graphicFrameLocks noGrp="1"/>
          </p:cNvGraphicFramePr>
          <p:nvPr>
            <p:extLst>
              <p:ext uri="{D42A27DB-BD31-4B8C-83A1-F6EECF244321}">
                <p14:modId xmlns:p14="http://schemas.microsoft.com/office/powerpoint/2010/main" val="1263862064"/>
              </p:ext>
            </p:extLst>
          </p:nvPr>
        </p:nvGraphicFramePr>
        <p:xfrm>
          <a:off x="317770" y="1973475"/>
          <a:ext cx="8185129" cy="4288814"/>
        </p:xfrm>
        <a:graphic>
          <a:graphicData uri="http://schemas.openxmlformats.org/drawingml/2006/table">
            <a:tbl>
              <a:tblPr>
                <a:tableStyleId>{5940675A-B579-460E-94D1-54222C63F5DA}</a:tableStyleId>
              </a:tblPr>
              <a:tblGrid>
                <a:gridCol w="5268397">
                  <a:extLst>
                    <a:ext uri="{9D8B030D-6E8A-4147-A177-3AD203B41FA5}">
                      <a16:colId xmlns:a16="http://schemas.microsoft.com/office/drawing/2014/main" xmlns="" val="20000"/>
                    </a:ext>
                  </a:extLst>
                </a:gridCol>
                <a:gridCol w="2916732">
                  <a:extLst>
                    <a:ext uri="{9D8B030D-6E8A-4147-A177-3AD203B41FA5}">
                      <a16:colId xmlns:a16="http://schemas.microsoft.com/office/drawing/2014/main" xmlns="" val="20001"/>
                    </a:ext>
                  </a:extLst>
                </a:gridCol>
              </a:tblGrid>
              <a:tr h="943081">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FAMÍLIA</a:t>
                      </a:r>
                      <a:endParaRPr kumimoji="0" lang="pt-BR" sz="1600" b="1" i="0" u="none" strike="noStrike" cap="none" normalizeH="0" baseline="0" dirty="0">
                        <a:ln>
                          <a:noFill/>
                        </a:ln>
                        <a:solidFill>
                          <a:srgbClr val="FFFFFF"/>
                        </a:solidFill>
                        <a:effectLst/>
                        <a:latin typeface="Lucida Grande" pitchFamily="124" charset="0"/>
                        <a:ea typeface="MS PGothic" panose="020B0600070205080204" pitchFamily="34" charset="-128"/>
                      </a:endParaRPr>
                    </a:p>
                  </a:txBody>
                  <a:tcPr marL="68311" marR="68311" marT="45512" marB="45512"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1" i="0" u="none" strike="noStrike" cap="none" normalizeH="0" baseline="0" dirty="0">
                        <a:ln>
                          <a:noFill/>
                        </a:ln>
                        <a:solidFill>
                          <a:schemeClr val="bg1"/>
                        </a:solidFill>
                        <a:effectLst/>
                        <a:latin typeface="Lucida Grande"/>
                        <a:ea typeface="MS PGothic"/>
                      </a:endParaRPr>
                    </a:p>
                  </a:txBody>
                  <a:tcPr marL="68311" marR="68311" marT="45512" marB="45512" anchor="ctr" horzOverflow="overflow"/>
                </a:tc>
                <a:extLst>
                  <a:ext uri="{0D108BD9-81ED-4DB2-BD59-A6C34878D82A}">
                    <a16:rowId xmlns:a16="http://schemas.microsoft.com/office/drawing/2014/main" xmlns="" val="10000"/>
                  </a:ext>
                </a:extLst>
              </a:tr>
              <a:tr h="499589">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1" marR="68311" marT="45512" marB="45512" horzOverflow="overflow"/>
                </a:tc>
                <a:extLst>
                  <a:ext uri="{0D108BD9-81ED-4DB2-BD59-A6C34878D82A}">
                    <a16:rowId xmlns:a16="http://schemas.microsoft.com/office/drawing/2014/main" xmlns="" val="10001"/>
                  </a:ext>
                </a:extLst>
              </a:tr>
              <a:tr h="711536">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1" marR="68311" marT="45512" marB="45512" horzOverflow="overflow"/>
                </a:tc>
                <a:extLst>
                  <a:ext uri="{0D108BD9-81ED-4DB2-BD59-A6C34878D82A}">
                    <a16:rowId xmlns:a16="http://schemas.microsoft.com/office/drawing/2014/main" xmlns="" val="10003"/>
                  </a:ext>
                </a:extLst>
              </a:tr>
              <a:tr h="711536">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595959"/>
                        </a:solidFill>
                        <a:effectLst/>
                        <a:latin typeface="Lucida Grande"/>
                        <a:ea typeface="MS PGothic"/>
                      </a:endParaRPr>
                    </a:p>
                  </a:txBody>
                  <a:tcPr marL="68311" marR="68311" marT="45512" marB="45512" horzOverflow="overflow"/>
                </a:tc>
                <a:extLst>
                  <a:ext uri="{0D108BD9-81ED-4DB2-BD59-A6C34878D82A}">
                    <a16:rowId xmlns:a16="http://schemas.microsoft.com/office/drawing/2014/main" xmlns="" val="312781931"/>
                  </a:ext>
                </a:extLst>
              </a:tr>
              <a:tr h="711536">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595959"/>
                        </a:solidFill>
                        <a:effectLst/>
                        <a:latin typeface="Lucida Grande"/>
                        <a:ea typeface="MS PGothic"/>
                      </a:endParaRPr>
                    </a:p>
                  </a:txBody>
                  <a:tcPr marL="68311" marR="68311" marT="45512" marB="45512" horzOverflow="overflow"/>
                </a:tc>
                <a:extLst>
                  <a:ext uri="{0D108BD9-81ED-4DB2-BD59-A6C34878D82A}">
                    <a16:rowId xmlns:a16="http://schemas.microsoft.com/office/drawing/2014/main" xmlns="" val="3325620275"/>
                  </a:ext>
                </a:extLst>
              </a:tr>
              <a:tr h="711536">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595959"/>
                        </a:solidFill>
                        <a:effectLst/>
                        <a:latin typeface="Lucida Grande"/>
                        <a:ea typeface="MS PGothic"/>
                      </a:endParaRPr>
                    </a:p>
                  </a:txBody>
                  <a:tcPr marL="68311" marR="68311" marT="45512" marB="45512" horzOverflow="overflow"/>
                </a:tc>
                <a:extLst>
                  <a:ext uri="{0D108BD9-81ED-4DB2-BD59-A6C34878D82A}">
                    <a16:rowId xmlns:a16="http://schemas.microsoft.com/office/drawing/2014/main" xmlns="" val="2285397353"/>
                  </a:ext>
                </a:extLst>
              </a:tr>
            </a:tbl>
          </a:graphicData>
        </a:graphic>
      </p:graphicFrame>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8">
            <a:extLst>
              <a:ext uri="{FF2B5EF4-FFF2-40B4-BE49-F238E27FC236}">
                <a16:creationId xmlns:a16="http://schemas.microsoft.com/office/drawing/2014/main" xmlns="" id="{E8BF166A-40CA-4D62-92AF-CF7FFB76E837}"/>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79874" name="Espaço Reservado para Número de Slide 2">
            <a:extLst>
              <a:ext uri="{FF2B5EF4-FFF2-40B4-BE49-F238E27FC236}">
                <a16:creationId xmlns:a16="http://schemas.microsoft.com/office/drawing/2014/main" xmlns="" id="{48976CF3-3BFE-4121-9221-D096045F3889}"/>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00FDDEC8-617F-4D87-9754-EE18EF9405EC}" type="slidenum">
              <a:rPr lang="pt-BR" altLang="pt-BR" sz="1000">
                <a:solidFill>
                  <a:schemeClr val="bg1"/>
                </a:solidFill>
              </a:rPr>
              <a:pPr/>
              <a:t>19</a:t>
            </a:fld>
            <a:endParaRPr lang="pt-BR" altLang="pt-BR" sz="1000">
              <a:solidFill>
                <a:schemeClr val="bg1"/>
              </a:solidFill>
            </a:endParaRPr>
          </a:p>
        </p:txBody>
      </p:sp>
      <p:sp>
        <p:nvSpPr>
          <p:cNvPr id="79875" name="Retângulo 3">
            <a:extLst>
              <a:ext uri="{FF2B5EF4-FFF2-40B4-BE49-F238E27FC236}">
                <a16:creationId xmlns:a16="http://schemas.microsoft.com/office/drawing/2014/main" xmlns="" id="{4E52C850-F168-4028-9EAC-B4775798BB84}"/>
              </a:ext>
            </a:extLst>
          </p:cNvPr>
          <p:cNvSpPr>
            <a:spLocks noChangeArrowheads="1"/>
          </p:cNvSpPr>
          <p:nvPr/>
        </p:nvSpPr>
        <p:spPr bwMode="auto">
          <a:xfrm>
            <a:off x="382588" y="379413"/>
            <a:ext cx="7561262"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lgn="just" eaLnBrk="1" hangingPunct="1">
              <a:lnSpc>
                <a:spcPct val="115000"/>
              </a:lnSpc>
            </a:pPr>
            <a:r>
              <a:rPr lang="pt-BR" altLang="pt-BR" sz="3200" b="1">
                <a:solidFill>
                  <a:schemeClr val="accent1"/>
                </a:solidFill>
              </a:rPr>
              <a:t>Apresentação da carteira de serviços </a:t>
            </a:r>
          </a:p>
          <a:p>
            <a:pPr algn="just" eaLnBrk="1" hangingPunct="1">
              <a:lnSpc>
                <a:spcPct val="115000"/>
              </a:lnSpc>
            </a:pPr>
            <a:r>
              <a:rPr lang="pt-BR" altLang="pt-BR" sz="3200" b="1">
                <a:solidFill>
                  <a:schemeClr val="accent1"/>
                </a:solidFill>
              </a:rPr>
              <a:t>da unidade</a:t>
            </a:r>
            <a:endParaRPr lang="pt-BR" altLang="pt-BR" sz="3200" b="1">
              <a:latin typeface="Calibri" panose="020F0502020204030204" pitchFamily="34" charset="0"/>
              <a:cs typeface="Calibri" panose="020F0502020204030204" pitchFamily="34" charset="0"/>
            </a:endParaRPr>
          </a:p>
        </p:txBody>
      </p:sp>
      <p:sp>
        <p:nvSpPr>
          <p:cNvPr id="2" name="Retângulo 1"/>
          <p:cNvSpPr/>
          <p:nvPr/>
        </p:nvSpPr>
        <p:spPr>
          <a:xfrm>
            <a:off x="382588" y="1335703"/>
            <a:ext cx="8412162" cy="4893647"/>
          </a:xfrm>
          <a:prstGeom prst="rect">
            <a:avLst/>
          </a:prstGeom>
        </p:spPr>
        <p:txBody>
          <a:bodyPr wrap="square">
            <a:spAutoFit/>
          </a:bodyPr>
          <a:lstStyle/>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Acolhimento</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Aferição de pressão arterial, glicemia capilar e antropometria</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Atendimento ao hipertenso, diabético, obeso e tabagista.</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Atendimento Médico </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Atendimento de Enfermagem</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Atendimento </a:t>
            </a:r>
            <a:r>
              <a:rPr lang="pt-BR" b="1" dirty="0" err="1">
                <a:solidFill>
                  <a:srgbClr val="000000"/>
                </a:solidFill>
                <a:latin typeface="Arial" panose="020B0604020202020204" pitchFamily="34" charset="0"/>
                <a:ea typeface="MS Mincho" panose="02020609040205080304" pitchFamily="49" charset="-128"/>
              </a:rPr>
              <a:t>Ondontológico</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Atendimento </a:t>
            </a:r>
            <a:r>
              <a:rPr lang="pt-BR" b="1" dirty="0" err="1">
                <a:solidFill>
                  <a:srgbClr val="000000"/>
                </a:solidFill>
                <a:latin typeface="Arial" panose="020B0604020202020204" pitchFamily="34" charset="0"/>
                <a:ea typeface="MS Mincho" panose="02020609040205080304" pitchFamily="49" charset="-128"/>
              </a:rPr>
              <a:t>Fonoaudiológico</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Atendimento Nutricional</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Atendimento Psicológico</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Ações coletivas</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Atividades em grupo</a:t>
            </a:r>
            <a:endParaRPr lang="pt-BR" dirty="0">
              <a:latin typeface="Times New Roman" panose="02020603050405020304" pitchFamily="18" charset="0"/>
              <a:ea typeface="MS Mincho" panose="02020609040205080304" pitchFamily="49" charset="-128"/>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ítulo 1">
            <a:extLst>
              <a:ext uri="{FF2B5EF4-FFF2-40B4-BE49-F238E27FC236}">
                <a16:creationId xmlns:a16="http://schemas.microsoft.com/office/drawing/2014/main" xmlns="" id="{8C168820-EF45-4A72-8EC0-9338D7D5B711}"/>
              </a:ext>
            </a:extLst>
          </p:cNvPr>
          <p:cNvSpPr txBox="1">
            <a:spLocks/>
          </p:cNvSpPr>
          <p:nvPr/>
        </p:nvSpPr>
        <p:spPr bwMode="auto">
          <a:xfrm>
            <a:off x="241300" y="542925"/>
            <a:ext cx="65897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endParaRPr lang="pt-BR" altLang="pt-BR" sz="3200" b="1">
              <a:solidFill>
                <a:schemeClr val="accent1"/>
              </a:solidFill>
            </a:endParaRPr>
          </a:p>
        </p:txBody>
      </p:sp>
      <p:sp>
        <p:nvSpPr>
          <p:cNvPr id="7" name="Espaço Reservado para Texto 8">
            <a:extLst>
              <a:ext uri="{FF2B5EF4-FFF2-40B4-BE49-F238E27FC236}">
                <a16:creationId xmlns:a16="http://schemas.microsoft.com/office/drawing/2014/main" xmlns="" id="{107FBF0A-B4B0-4864-BA77-423478EFDC1D}"/>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46084" name="Espaço Reservado para Texto 1">
            <a:extLst>
              <a:ext uri="{FF2B5EF4-FFF2-40B4-BE49-F238E27FC236}">
                <a16:creationId xmlns:a16="http://schemas.microsoft.com/office/drawing/2014/main" xmlns="" id="{14C9AD2A-A050-4C5E-911A-BEEF92884F40}"/>
              </a:ext>
            </a:extLst>
          </p:cNvPr>
          <p:cNvSpPr txBox="1">
            <a:spLocks/>
          </p:cNvSpPr>
          <p:nvPr/>
        </p:nvSpPr>
        <p:spPr bwMode="auto">
          <a:xfrm>
            <a:off x="392113" y="500063"/>
            <a:ext cx="75422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dirty="0">
                <a:solidFill>
                  <a:srgbClr val="004375"/>
                </a:solidFill>
              </a:rPr>
              <a:t>Apresentação da unidade</a:t>
            </a:r>
          </a:p>
          <a:p>
            <a:pPr>
              <a:spcBef>
                <a:spcPct val="20000"/>
              </a:spcBef>
              <a:buFont typeface="Arial" panose="020B0604020202020204" pitchFamily="34" charset="0"/>
              <a:buNone/>
            </a:pPr>
            <a:endParaRPr lang="pt-BR" altLang="pt-BR" sz="3200" dirty="0"/>
          </a:p>
        </p:txBody>
      </p:sp>
      <p:sp>
        <p:nvSpPr>
          <p:cNvPr id="46085" name="Espaço Reservado para Texto 6">
            <a:extLst>
              <a:ext uri="{FF2B5EF4-FFF2-40B4-BE49-F238E27FC236}">
                <a16:creationId xmlns:a16="http://schemas.microsoft.com/office/drawing/2014/main" xmlns="" id="{C0AAAC05-4DF4-4062-8008-429530266F14}"/>
              </a:ext>
            </a:extLst>
          </p:cNvPr>
          <p:cNvSpPr txBox="1">
            <a:spLocks/>
          </p:cNvSpPr>
          <p:nvPr/>
        </p:nvSpPr>
        <p:spPr bwMode="auto">
          <a:xfrm>
            <a:off x="392113" y="1114425"/>
            <a:ext cx="754062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endParaRPr lang="pt-BR" sz="160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8">
            <a:extLst>
              <a:ext uri="{FF2B5EF4-FFF2-40B4-BE49-F238E27FC236}">
                <a16:creationId xmlns:a16="http://schemas.microsoft.com/office/drawing/2014/main" xmlns="" id="{E8BF166A-40CA-4D62-92AF-CF7FFB76E837}"/>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79874" name="Espaço Reservado para Número de Slide 2">
            <a:extLst>
              <a:ext uri="{FF2B5EF4-FFF2-40B4-BE49-F238E27FC236}">
                <a16:creationId xmlns:a16="http://schemas.microsoft.com/office/drawing/2014/main" xmlns="" id="{48976CF3-3BFE-4121-9221-D096045F3889}"/>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00FDDEC8-617F-4D87-9754-EE18EF9405EC}" type="slidenum">
              <a:rPr lang="pt-BR" altLang="pt-BR" sz="1000">
                <a:solidFill>
                  <a:schemeClr val="bg1"/>
                </a:solidFill>
              </a:rPr>
              <a:pPr/>
              <a:t>20</a:t>
            </a:fld>
            <a:endParaRPr lang="pt-BR" altLang="pt-BR" sz="1000">
              <a:solidFill>
                <a:schemeClr val="bg1"/>
              </a:solidFill>
            </a:endParaRPr>
          </a:p>
        </p:txBody>
      </p:sp>
      <p:sp>
        <p:nvSpPr>
          <p:cNvPr id="79875" name="Retângulo 3">
            <a:extLst>
              <a:ext uri="{FF2B5EF4-FFF2-40B4-BE49-F238E27FC236}">
                <a16:creationId xmlns:a16="http://schemas.microsoft.com/office/drawing/2014/main" xmlns="" id="{4E52C850-F168-4028-9EAC-B4775798BB84}"/>
              </a:ext>
            </a:extLst>
          </p:cNvPr>
          <p:cNvSpPr>
            <a:spLocks noChangeArrowheads="1"/>
          </p:cNvSpPr>
          <p:nvPr/>
        </p:nvSpPr>
        <p:spPr bwMode="auto">
          <a:xfrm>
            <a:off x="382588" y="-150019"/>
            <a:ext cx="7561262"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lgn="just" eaLnBrk="1" hangingPunct="1">
              <a:lnSpc>
                <a:spcPct val="115000"/>
              </a:lnSpc>
            </a:pPr>
            <a:r>
              <a:rPr lang="pt-BR" altLang="pt-BR" sz="3200" b="1" dirty="0">
                <a:solidFill>
                  <a:schemeClr val="accent1"/>
                </a:solidFill>
              </a:rPr>
              <a:t>Apresentação da carteira de serviços </a:t>
            </a:r>
          </a:p>
          <a:p>
            <a:pPr algn="just" eaLnBrk="1" hangingPunct="1">
              <a:lnSpc>
                <a:spcPct val="115000"/>
              </a:lnSpc>
            </a:pPr>
            <a:r>
              <a:rPr lang="pt-BR" altLang="pt-BR" sz="3200" b="1" dirty="0">
                <a:solidFill>
                  <a:schemeClr val="accent1"/>
                </a:solidFill>
              </a:rPr>
              <a:t>da unidade</a:t>
            </a:r>
            <a:endParaRPr lang="pt-BR" altLang="pt-BR" sz="3200" b="1" dirty="0">
              <a:latin typeface="Calibri" panose="020F0502020204030204" pitchFamily="34" charset="0"/>
              <a:cs typeface="Calibri" panose="020F0502020204030204" pitchFamily="34" charset="0"/>
            </a:endParaRPr>
          </a:p>
        </p:txBody>
      </p:sp>
      <p:sp>
        <p:nvSpPr>
          <p:cNvPr id="3" name="Retângulo 2"/>
          <p:cNvSpPr/>
          <p:nvPr/>
        </p:nvSpPr>
        <p:spPr>
          <a:xfrm>
            <a:off x="382588" y="973931"/>
            <a:ext cx="8043782" cy="5632311"/>
          </a:xfrm>
          <a:prstGeom prst="rect">
            <a:avLst/>
          </a:prstGeom>
        </p:spPr>
        <p:txBody>
          <a:bodyPr wrap="square">
            <a:spAutoFit/>
          </a:bodyPr>
          <a:lstStyle/>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Curativo</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Escovação supervisionada</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err="1">
                <a:solidFill>
                  <a:srgbClr val="000000"/>
                </a:solidFill>
                <a:latin typeface="Arial" panose="020B0604020202020204" pitchFamily="34" charset="0"/>
                <a:ea typeface="MS Mincho" panose="02020609040205080304" pitchFamily="49" charset="-128"/>
              </a:rPr>
              <a:t>Exodontia</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Restaurações</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Tratamento </a:t>
            </a:r>
            <a:r>
              <a:rPr lang="pt-BR" b="1" dirty="0" err="1">
                <a:solidFill>
                  <a:srgbClr val="000000"/>
                </a:solidFill>
                <a:latin typeface="Arial" panose="020B0604020202020204" pitchFamily="34" charset="0"/>
                <a:ea typeface="MS Mincho" panose="02020609040205080304" pitchFamily="49" charset="-128"/>
              </a:rPr>
              <a:t>ondontológico</a:t>
            </a:r>
            <a:r>
              <a:rPr lang="pt-BR" b="1" dirty="0">
                <a:solidFill>
                  <a:srgbClr val="000000"/>
                </a:solidFill>
                <a:latin typeface="Arial" panose="020B0604020202020204" pitchFamily="34" charset="0"/>
                <a:ea typeface="MS Mincho" panose="02020609040205080304" pitchFamily="49" charset="-128"/>
              </a:rPr>
              <a:t> concluído</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Exame preventivo (câncer de colo de útero)</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Nebulização</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Planejamento familiar</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Pré-natal</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Puericultura (C e D)</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Retirada de pontos</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Testes rápidos para IST</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Saúde na Escola</a:t>
            </a:r>
            <a:endParaRPr lang="pt-BR" dirty="0">
              <a:latin typeface="Times New Roman" panose="02020603050405020304" pitchFamily="18" charset="0"/>
              <a:ea typeface="MS Mincho" panose="02020609040205080304" pitchFamily="49" charset="-128"/>
            </a:endParaRP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Visita domiciliar </a:t>
            </a:r>
          </a:p>
          <a:p>
            <a:pPr marL="342900" lvl="0" indent="-342900">
              <a:spcAft>
                <a:spcPts val="0"/>
              </a:spcAft>
              <a:buFont typeface="+mj-lt"/>
              <a:buAutoNum type="arabicPeriod"/>
            </a:pPr>
            <a:r>
              <a:rPr lang="pt-BR" b="1" dirty="0">
                <a:solidFill>
                  <a:srgbClr val="000000"/>
                </a:solidFill>
                <a:latin typeface="Arial" panose="020B0604020202020204" pitchFamily="34" charset="0"/>
                <a:ea typeface="MS Mincho" panose="02020609040205080304" pitchFamily="49" charset="-128"/>
              </a:rPr>
              <a:t>Vacinação (campanhas)</a:t>
            </a:r>
            <a:endParaRPr lang="pt-BR" dirty="0"/>
          </a:p>
        </p:txBody>
      </p:sp>
    </p:spTree>
    <p:extLst>
      <p:ext uri="{BB962C8B-B14F-4D97-AF65-F5344CB8AC3E}">
        <p14:creationId xmlns:p14="http://schemas.microsoft.com/office/powerpoint/2010/main" val="401981808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8">
            <a:extLst>
              <a:ext uri="{FF2B5EF4-FFF2-40B4-BE49-F238E27FC236}">
                <a16:creationId xmlns:a16="http://schemas.microsoft.com/office/drawing/2014/main" xmlns="" id="{CE29A6D5-9325-4933-BB82-054423EA12C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0898" name="Espaço Reservado para Número de Slide 2">
            <a:extLst>
              <a:ext uri="{FF2B5EF4-FFF2-40B4-BE49-F238E27FC236}">
                <a16:creationId xmlns:a16="http://schemas.microsoft.com/office/drawing/2014/main" xmlns="" id="{C6031C11-A82C-412E-AEDB-D51E6ED73510}"/>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94DF0F79-323E-4AF8-96BC-6EDC74ED8C01}" type="slidenum">
              <a:rPr lang="pt-BR" altLang="pt-BR" sz="1000">
                <a:solidFill>
                  <a:schemeClr val="bg1"/>
                </a:solidFill>
              </a:rPr>
              <a:pPr/>
              <a:t>21</a:t>
            </a:fld>
            <a:endParaRPr lang="pt-BR" altLang="pt-BR" sz="1000">
              <a:solidFill>
                <a:schemeClr val="bg1"/>
              </a:solidFill>
            </a:endParaRPr>
          </a:p>
        </p:txBody>
      </p:sp>
      <p:sp>
        <p:nvSpPr>
          <p:cNvPr id="80899" name="Retângulo 3">
            <a:extLst>
              <a:ext uri="{FF2B5EF4-FFF2-40B4-BE49-F238E27FC236}">
                <a16:creationId xmlns:a16="http://schemas.microsoft.com/office/drawing/2014/main" xmlns="" id="{85E6FA9A-7A48-49C8-890B-B9AF2878BF6E}"/>
              </a:ext>
            </a:extLst>
          </p:cNvPr>
          <p:cNvSpPr>
            <a:spLocks noChangeArrowheads="1"/>
          </p:cNvSpPr>
          <p:nvPr/>
        </p:nvSpPr>
        <p:spPr bwMode="auto">
          <a:xfrm>
            <a:off x="382588" y="284163"/>
            <a:ext cx="781208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eaLnBrk="1" hangingPunct="1">
              <a:lnSpc>
                <a:spcPct val="115000"/>
              </a:lnSpc>
            </a:pPr>
            <a:r>
              <a:rPr lang="pt-BR" altLang="pt-BR" sz="3200" b="1">
                <a:solidFill>
                  <a:schemeClr val="accent1"/>
                </a:solidFill>
              </a:rPr>
              <a:t>Número de profissionais por categoria </a:t>
            </a:r>
          </a:p>
          <a:p>
            <a:pPr eaLnBrk="1" hangingPunct="1">
              <a:lnSpc>
                <a:spcPct val="115000"/>
              </a:lnSpc>
            </a:pPr>
            <a:r>
              <a:rPr lang="pt-BR" altLang="pt-BR" sz="3200" b="1">
                <a:solidFill>
                  <a:schemeClr val="accent1"/>
                </a:solidFill>
              </a:rPr>
              <a:t>profissional</a:t>
            </a:r>
            <a:endParaRPr lang="pt-BR" altLang="pt-BR" sz="3200" b="1">
              <a:latin typeface="Calibri" panose="020F0502020204030204" pitchFamily="34" charset="0"/>
              <a:cs typeface="Calibri" panose="020F0502020204030204" pitchFamily="34" charset="0"/>
            </a:endParaRPr>
          </a:p>
        </p:txBody>
      </p:sp>
      <p:graphicFrame>
        <p:nvGraphicFramePr>
          <p:cNvPr id="2" name="Tabela 1"/>
          <p:cNvGraphicFramePr>
            <a:graphicFrameLocks noGrp="1"/>
          </p:cNvGraphicFramePr>
          <p:nvPr>
            <p:extLst>
              <p:ext uri="{D42A27DB-BD31-4B8C-83A1-F6EECF244321}">
                <p14:modId xmlns:p14="http://schemas.microsoft.com/office/powerpoint/2010/main" val="1660642613"/>
              </p:ext>
            </p:extLst>
          </p:nvPr>
        </p:nvGraphicFramePr>
        <p:xfrm>
          <a:off x="652587" y="1499098"/>
          <a:ext cx="7798622" cy="4079237"/>
        </p:xfrm>
        <a:graphic>
          <a:graphicData uri="http://schemas.openxmlformats.org/drawingml/2006/table">
            <a:tbl>
              <a:tblPr firstRow="1" bandRow="1">
                <a:tableStyleId>{5940675A-B579-460E-94D1-54222C63F5DA}</a:tableStyleId>
              </a:tblPr>
              <a:tblGrid>
                <a:gridCol w="5380062">
                  <a:extLst>
                    <a:ext uri="{9D8B030D-6E8A-4147-A177-3AD203B41FA5}">
                      <a16:colId xmlns:a16="http://schemas.microsoft.com/office/drawing/2014/main" xmlns="" val="20000"/>
                    </a:ext>
                  </a:extLst>
                </a:gridCol>
                <a:gridCol w="2418560">
                  <a:extLst>
                    <a:ext uri="{9D8B030D-6E8A-4147-A177-3AD203B41FA5}">
                      <a16:colId xmlns:a16="http://schemas.microsoft.com/office/drawing/2014/main" xmlns="" val="20001"/>
                    </a:ext>
                  </a:extLst>
                </a:gridCol>
              </a:tblGrid>
              <a:tr h="370840">
                <a:tc>
                  <a:txBody>
                    <a:bodyPr/>
                    <a:lstStyle/>
                    <a:p>
                      <a:r>
                        <a:rPr lang="pt-BR" dirty="0"/>
                        <a:t>CATEGORIA</a:t>
                      </a:r>
                    </a:p>
                  </a:txBody>
                  <a:tcPr/>
                </a:tc>
                <a:tc>
                  <a:txBody>
                    <a:bodyPr/>
                    <a:lstStyle/>
                    <a:p>
                      <a:r>
                        <a:rPr lang="pt-BR" dirty="0"/>
                        <a:t>QUANTIDADE</a:t>
                      </a:r>
                    </a:p>
                  </a:txBody>
                  <a:tcPr/>
                </a:tc>
                <a:extLst>
                  <a:ext uri="{0D108BD9-81ED-4DB2-BD59-A6C34878D82A}">
                    <a16:rowId xmlns:a16="http://schemas.microsoft.com/office/drawing/2014/main" xmlns="" val="10000"/>
                  </a:ext>
                </a:extLst>
              </a:tr>
              <a:tr h="370840">
                <a:tc>
                  <a:txBody>
                    <a:bodyPr/>
                    <a:lstStyle/>
                    <a:p>
                      <a:r>
                        <a:rPr lang="pt-BR" dirty="0"/>
                        <a:t>Medico</a:t>
                      </a:r>
                      <a:r>
                        <a:rPr lang="pt-BR" baseline="0" dirty="0"/>
                        <a:t> ESF</a:t>
                      </a:r>
                      <a:endParaRPr lang="pt-BR" dirty="0"/>
                    </a:p>
                  </a:txBody>
                  <a:tcPr/>
                </a:tc>
                <a:tc>
                  <a:txBody>
                    <a:bodyPr/>
                    <a:lstStyle/>
                    <a:p>
                      <a:pPr algn="ctr"/>
                      <a:endParaRPr lang="pt-BR" dirty="0"/>
                    </a:p>
                  </a:txBody>
                  <a:tcPr/>
                </a:tc>
                <a:extLst>
                  <a:ext uri="{0D108BD9-81ED-4DB2-BD59-A6C34878D82A}">
                    <a16:rowId xmlns:a16="http://schemas.microsoft.com/office/drawing/2014/main" xmlns="" val="10001"/>
                  </a:ext>
                </a:extLst>
              </a:tr>
              <a:tr h="370840">
                <a:tc>
                  <a:txBody>
                    <a:bodyPr/>
                    <a:lstStyle/>
                    <a:p>
                      <a:r>
                        <a:rPr lang="pt-BR" dirty="0"/>
                        <a:t>Enfermeiro ESF</a:t>
                      </a:r>
                    </a:p>
                  </a:txBody>
                  <a:tcPr/>
                </a:tc>
                <a:tc>
                  <a:txBody>
                    <a:bodyPr/>
                    <a:lstStyle/>
                    <a:p>
                      <a:pPr algn="ctr"/>
                      <a:endParaRPr lang="pt-BR" dirty="0"/>
                    </a:p>
                  </a:txBody>
                  <a:tcPr/>
                </a:tc>
                <a:extLst>
                  <a:ext uri="{0D108BD9-81ED-4DB2-BD59-A6C34878D82A}">
                    <a16:rowId xmlns:a16="http://schemas.microsoft.com/office/drawing/2014/main" xmlns="" val="10002"/>
                  </a:ext>
                </a:extLst>
              </a:tr>
              <a:tr h="370840">
                <a:tc>
                  <a:txBody>
                    <a:bodyPr/>
                    <a:lstStyle/>
                    <a:p>
                      <a:r>
                        <a:rPr lang="pt-BR" dirty="0"/>
                        <a:t>Dentista</a:t>
                      </a:r>
                      <a:r>
                        <a:rPr lang="pt-BR" baseline="0" dirty="0"/>
                        <a:t> ESF</a:t>
                      </a:r>
                      <a:endParaRPr lang="pt-BR" dirty="0"/>
                    </a:p>
                  </a:txBody>
                  <a:tcPr/>
                </a:tc>
                <a:tc>
                  <a:txBody>
                    <a:bodyPr/>
                    <a:lstStyle/>
                    <a:p>
                      <a:pPr algn="ctr"/>
                      <a:endParaRPr lang="pt-BR" dirty="0"/>
                    </a:p>
                  </a:txBody>
                  <a:tcPr/>
                </a:tc>
                <a:extLst>
                  <a:ext uri="{0D108BD9-81ED-4DB2-BD59-A6C34878D82A}">
                    <a16:rowId xmlns:a16="http://schemas.microsoft.com/office/drawing/2014/main" xmlns="" val="10003"/>
                  </a:ext>
                </a:extLst>
              </a:tr>
              <a:tr h="370840">
                <a:tc>
                  <a:txBody>
                    <a:bodyPr/>
                    <a:lstStyle/>
                    <a:p>
                      <a:r>
                        <a:rPr lang="pt-BR" dirty="0"/>
                        <a:t>Técnico</a:t>
                      </a:r>
                      <a:r>
                        <a:rPr lang="pt-BR" baseline="0" dirty="0"/>
                        <a:t> Enfermagem ESF</a:t>
                      </a:r>
                      <a:endParaRPr lang="pt-BR" dirty="0"/>
                    </a:p>
                  </a:txBody>
                  <a:tcPr/>
                </a:tc>
                <a:tc>
                  <a:txBody>
                    <a:bodyPr/>
                    <a:lstStyle/>
                    <a:p>
                      <a:pPr algn="ctr"/>
                      <a:endParaRPr lang="pt-BR" dirty="0"/>
                    </a:p>
                  </a:txBody>
                  <a:tcPr/>
                </a:tc>
                <a:extLst>
                  <a:ext uri="{0D108BD9-81ED-4DB2-BD59-A6C34878D82A}">
                    <a16:rowId xmlns:a16="http://schemas.microsoft.com/office/drawing/2014/main" xmlns="" val="10004"/>
                  </a:ext>
                </a:extLst>
              </a:tr>
              <a:tr h="370840">
                <a:tc>
                  <a:txBody>
                    <a:bodyPr/>
                    <a:lstStyle/>
                    <a:p>
                      <a:r>
                        <a:rPr lang="pt-BR" dirty="0"/>
                        <a:t>Auxiliar Saúde</a:t>
                      </a:r>
                      <a:r>
                        <a:rPr lang="pt-BR" baseline="0" dirty="0"/>
                        <a:t> Bucal</a:t>
                      </a:r>
                      <a:endParaRPr lang="pt-BR" dirty="0"/>
                    </a:p>
                  </a:txBody>
                  <a:tcPr/>
                </a:tc>
                <a:tc>
                  <a:txBody>
                    <a:bodyPr/>
                    <a:lstStyle/>
                    <a:p>
                      <a:pPr algn="ctr"/>
                      <a:endParaRPr lang="pt-BR" dirty="0"/>
                    </a:p>
                  </a:txBody>
                  <a:tcPr/>
                </a:tc>
                <a:extLst>
                  <a:ext uri="{0D108BD9-81ED-4DB2-BD59-A6C34878D82A}">
                    <a16:rowId xmlns:a16="http://schemas.microsoft.com/office/drawing/2014/main" xmlns="" val="10005"/>
                  </a:ext>
                </a:extLst>
              </a:tr>
              <a:tr h="370840">
                <a:tc>
                  <a:txBody>
                    <a:bodyPr/>
                    <a:lstStyle/>
                    <a:p>
                      <a:r>
                        <a:rPr lang="pt-BR" dirty="0"/>
                        <a:t>ASG</a:t>
                      </a:r>
                    </a:p>
                  </a:txBody>
                  <a:tcPr/>
                </a:tc>
                <a:tc>
                  <a:txBody>
                    <a:bodyPr/>
                    <a:lstStyle/>
                    <a:p>
                      <a:pPr algn="ctr"/>
                      <a:endParaRPr lang="pt-BR" dirty="0"/>
                    </a:p>
                  </a:txBody>
                  <a:tcPr/>
                </a:tc>
                <a:extLst>
                  <a:ext uri="{0D108BD9-81ED-4DB2-BD59-A6C34878D82A}">
                    <a16:rowId xmlns:a16="http://schemas.microsoft.com/office/drawing/2014/main" xmlns="" val="10006"/>
                  </a:ext>
                </a:extLst>
              </a:tr>
              <a:tr h="370840">
                <a:tc>
                  <a:txBody>
                    <a:bodyPr/>
                    <a:lstStyle/>
                    <a:p>
                      <a:r>
                        <a:rPr lang="pt-BR" dirty="0"/>
                        <a:t>ACS</a:t>
                      </a:r>
                    </a:p>
                  </a:txBody>
                  <a:tcPr/>
                </a:tc>
                <a:tc>
                  <a:txBody>
                    <a:bodyPr/>
                    <a:lstStyle/>
                    <a:p>
                      <a:pPr algn="ctr"/>
                      <a:endParaRPr lang="pt-BR" dirty="0"/>
                    </a:p>
                  </a:txBody>
                  <a:tcPr/>
                </a:tc>
                <a:extLst>
                  <a:ext uri="{0D108BD9-81ED-4DB2-BD59-A6C34878D82A}">
                    <a16:rowId xmlns:a16="http://schemas.microsoft.com/office/drawing/2014/main" xmlns="" val="10007"/>
                  </a:ext>
                </a:extLst>
              </a:tr>
              <a:tr h="370839">
                <a:tc>
                  <a:txBody>
                    <a:bodyPr/>
                    <a:lstStyle/>
                    <a:p>
                      <a:pPr lvl="0">
                        <a:buNone/>
                      </a:pPr>
                      <a:endParaRPr lang="pt-BR" dirty="0"/>
                    </a:p>
                  </a:txBody>
                  <a:tcPr/>
                </a:tc>
                <a:tc>
                  <a:txBody>
                    <a:bodyPr/>
                    <a:lstStyle/>
                    <a:p>
                      <a:pPr lvl="0" algn="ctr">
                        <a:buNone/>
                      </a:pPr>
                      <a:endParaRPr lang="pt-BR" dirty="0"/>
                    </a:p>
                  </a:txBody>
                  <a:tcPr/>
                </a:tc>
                <a:extLst>
                  <a:ext uri="{0D108BD9-81ED-4DB2-BD59-A6C34878D82A}">
                    <a16:rowId xmlns:a16="http://schemas.microsoft.com/office/drawing/2014/main" xmlns="" val="3818730958"/>
                  </a:ext>
                </a:extLst>
              </a:tr>
              <a:tr h="370839">
                <a:tc>
                  <a:txBody>
                    <a:bodyPr/>
                    <a:lstStyle/>
                    <a:p>
                      <a:pPr lvl="0">
                        <a:buNone/>
                      </a:pPr>
                      <a:endParaRPr lang="pt-BR" dirty="0"/>
                    </a:p>
                  </a:txBody>
                  <a:tcPr/>
                </a:tc>
                <a:tc>
                  <a:txBody>
                    <a:bodyPr/>
                    <a:lstStyle/>
                    <a:p>
                      <a:pPr lvl="0" algn="ctr">
                        <a:buNone/>
                      </a:pPr>
                      <a:endParaRPr lang="pt-BR" dirty="0"/>
                    </a:p>
                  </a:txBody>
                  <a:tcPr/>
                </a:tc>
                <a:extLst>
                  <a:ext uri="{0D108BD9-81ED-4DB2-BD59-A6C34878D82A}">
                    <a16:rowId xmlns:a16="http://schemas.microsoft.com/office/drawing/2014/main" xmlns="" val="3388594602"/>
                  </a:ext>
                </a:extLst>
              </a:tr>
              <a:tr h="370839">
                <a:tc>
                  <a:txBody>
                    <a:bodyPr/>
                    <a:lstStyle/>
                    <a:p>
                      <a:pPr lvl="0">
                        <a:buNone/>
                      </a:pPr>
                      <a:endParaRPr lang="pt-BR" dirty="0"/>
                    </a:p>
                  </a:txBody>
                  <a:tcPr/>
                </a:tc>
                <a:tc>
                  <a:txBody>
                    <a:bodyPr/>
                    <a:lstStyle/>
                    <a:p>
                      <a:pPr lvl="0" algn="ctr">
                        <a:buNone/>
                      </a:pPr>
                      <a:endParaRPr lang="pt-BR" dirty="0"/>
                    </a:p>
                  </a:txBody>
                  <a:tcPr/>
                </a:tc>
                <a:extLst>
                  <a:ext uri="{0D108BD9-81ED-4DB2-BD59-A6C34878D82A}">
                    <a16:rowId xmlns:a16="http://schemas.microsoft.com/office/drawing/2014/main" xmlns="" val="4183893182"/>
                  </a:ext>
                </a:extLst>
              </a:tr>
            </a:tbl>
          </a:graphicData>
        </a:graphic>
      </p:graphicFrame>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DA147A16-5BDC-4755-985B-7C3974E75F8D}"/>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1922" name="Espaço Reservado para Número de Slide 4">
            <a:extLst>
              <a:ext uri="{FF2B5EF4-FFF2-40B4-BE49-F238E27FC236}">
                <a16:creationId xmlns:a16="http://schemas.microsoft.com/office/drawing/2014/main" xmlns="" id="{9D36DB3B-4860-4EA1-81F6-A1DC30947CF8}"/>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8CECD79D-B911-4CCB-A111-5281ABF37A92}" type="slidenum">
              <a:rPr lang="pt-BR" altLang="pt-BR" sz="1000">
                <a:solidFill>
                  <a:srgbClr val="FFFFFF"/>
                </a:solidFill>
              </a:rPr>
              <a:pPr/>
              <a:t>22</a:t>
            </a:fld>
            <a:endParaRPr lang="pt-BR" altLang="pt-BR" sz="1000">
              <a:solidFill>
                <a:srgbClr val="FFFFFF"/>
              </a:solidFill>
            </a:endParaRPr>
          </a:p>
        </p:txBody>
      </p:sp>
      <p:sp>
        <p:nvSpPr>
          <p:cNvPr id="81923" name="Espaço Reservado para Texto 3">
            <a:extLst>
              <a:ext uri="{FF2B5EF4-FFF2-40B4-BE49-F238E27FC236}">
                <a16:creationId xmlns:a16="http://schemas.microsoft.com/office/drawing/2014/main" xmlns="" id="{755BA2AB-88A6-4DF2-900A-35A6F5F1C958}"/>
              </a:ext>
            </a:extLst>
          </p:cNvPr>
          <p:cNvSpPr>
            <a:spLocks noGrp="1"/>
          </p:cNvSpPr>
          <p:nvPr>
            <p:ph type="body" sz="quarter" idx="4294967295"/>
          </p:nvPr>
        </p:nvSpPr>
        <p:spPr bwMode="auto">
          <a:xfrm>
            <a:off x="0" y="1162050"/>
            <a:ext cx="7540625" cy="3362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pt-BR" sz="1600" b="1" dirty="0"/>
          </a:p>
        </p:txBody>
      </p:sp>
      <p:sp>
        <p:nvSpPr>
          <p:cNvPr id="81924" name="Espaço Reservado para Texto 1">
            <a:extLst>
              <a:ext uri="{FF2B5EF4-FFF2-40B4-BE49-F238E27FC236}">
                <a16:creationId xmlns:a16="http://schemas.microsoft.com/office/drawing/2014/main" xmlns="" id="{FC13FAD5-1874-444C-82DC-4D993659D250}"/>
              </a:ext>
            </a:extLst>
          </p:cNvPr>
          <p:cNvSpPr txBox="1">
            <a:spLocks/>
          </p:cNvSpPr>
          <p:nvPr/>
        </p:nvSpPr>
        <p:spPr bwMode="auto">
          <a:xfrm>
            <a:off x="276225" y="495300"/>
            <a:ext cx="79835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Funcionamento da Unidade de Saúde</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966816AD-1666-454A-8D8C-2599B8719CB7}"/>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2946" name="Espaço Reservado para Número de Slide 2">
            <a:extLst>
              <a:ext uri="{FF2B5EF4-FFF2-40B4-BE49-F238E27FC236}">
                <a16:creationId xmlns:a16="http://schemas.microsoft.com/office/drawing/2014/main" xmlns="" id="{A05CA51C-E62A-4A87-BC3E-59140489BD97}"/>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0B70430B-4962-4CE8-A36C-3BD91A6C498F}" type="slidenum">
              <a:rPr lang="pt-BR" altLang="pt-BR" sz="1000">
                <a:solidFill>
                  <a:schemeClr val="bg1"/>
                </a:solidFill>
              </a:rPr>
              <a:pPr/>
              <a:t>23</a:t>
            </a:fld>
            <a:endParaRPr lang="pt-BR" altLang="pt-BR" sz="1000">
              <a:solidFill>
                <a:schemeClr val="bg1"/>
              </a:solidFill>
            </a:endParaRPr>
          </a:p>
        </p:txBody>
      </p:sp>
      <p:sp>
        <p:nvSpPr>
          <p:cNvPr id="82947" name="Espaço Reservado para Texto 1">
            <a:extLst>
              <a:ext uri="{FF2B5EF4-FFF2-40B4-BE49-F238E27FC236}">
                <a16:creationId xmlns:a16="http://schemas.microsoft.com/office/drawing/2014/main" xmlns="" id="{60C66946-F199-4633-A6E7-3FE34F29E4F4}"/>
              </a:ext>
            </a:extLst>
          </p:cNvPr>
          <p:cNvSpPr txBox="1">
            <a:spLocks/>
          </p:cNvSpPr>
          <p:nvPr/>
        </p:nvSpPr>
        <p:spPr bwMode="auto">
          <a:xfrm>
            <a:off x="233093" y="239413"/>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Fluxo geral de atendimento</a:t>
            </a:r>
          </a:p>
        </p:txBody>
      </p:sp>
      <p:sp>
        <p:nvSpPr>
          <p:cNvPr id="82948" name="Retângulo 4">
            <a:extLst>
              <a:ext uri="{FF2B5EF4-FFF2-40B4-BE49-F238E27FC236}">
                <a16:creationId xmlns:a16="http://schemas.microsoft.com/office/drawing/2014/main" xmlns="" id="{9AEBE36B-DD15-491A-84E0-339122A42ADB}"/>
              </a:ext>
            </a:extLst>
          </p:cNvPr>
          <p:cNvSpPr>
            <a:spLocks noChangeArrowheads="1"/>
          </p:cNvSpPr>
          <p:nvPr/>
        </p:nvSpPr>
        <p:spPr bwMode="auto">
          <a:xfrm>
            <a:off x="392473" y="942436"/>
            <a:ext cx="6810375" cy="261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eaLnBrk="1" hangingPunct="1">
              <a:lnSpc>
                <a:spcPct val="115000"/>
              </a:lnSpc>
            </a:pPr>
            <a:r>
              <a:rPr lang="pt-BR" altLang="pt-BR" sz="1600" dirty="0">
                <a:latin typeface="Lucida Grande"/>
                <a:ea typeface="MS PGothic"/>
              </a:rPr>
              <a:t>Horários de pico: </a:t>
            </a:r>
            <a:endParaRPr lang="pt-BR" dirty="0">
              <a:latin typeface="Lucida Grande"/>
              <a:ea typeface="MS PGothic"/>
            </a:endParaRPr>
          </a:p>
          <a:p>
            <a:pPr>
              <a:lnSpc>
                <a:spcPct val="114999"/>
              </a:lnSpc>
            </a:pPr>
            <a:endParaRPr lang="pt-BR" altLang="pt-BR" sz="1600" dirty="0">
              <a:latin typeface="Lucida Grande"/>
              <a:ea typeface="MS PGothic"/>
            </a:endParaRPr>
          </a:p>
          <a:p>
            <a:pPr>
              <a:lnSpc>
                <a:spcPct val="114999"/>
              </a:lnSpc>
            </a:pPr>
            <a:endParaRPr lang="pt-BR" altLang="pt-BR" sz="1600" dirty="0">
              <a:latin typeface="Lucida Grande"/>
              <a:ea typeface="MS PGothic"/>
            </a:endParaRPr>
          </a:p>
          <a:p>
            <a:pPr eaLnBrk="1" hangingPunct="1">
              <a:lnSpc>
                <a:spcPct val="115000"/>
              </a:lnSpc>
            </a:pPr>
            <a:r>
              <a:rPr lang="pt-BR" altLang="pt-BR" sz="1600" dirty="0">
                <a:latin typeface="Lucida Grande"/>
                <a:ea typeface="MS PGothic"/>
              </a:rPr>
              <a:t>Horários de acolhimento: </a:t>
            </a:r>
            <a:endParaRPr lang="pt-BR" altLang="pt-BR" sz="1600" dirty="0"/>
          </a:p>
          <a:p>
            <a:pPr eaLnBrk="1" hangingPunct="1">
              <a:lnSpc>
                <a:spcPct val="115000"/>
              </a:lnSpc>
            </a:pPr>
            <a:endParaRPr lang="pt-BR" altLang="pt-BR" sz="1600" dirty="0"/>
          </a:p>
          <a:p>
            <a:pPr>
              <a:lnSpc>
                <a:spcPct val="114999"/>
              </a:lnSpc>
            </a:pPr>
            <a:endParaRPr lang="pt-BR" altLang="pt-BR" sz="1600" dirty="0">
              <a:latin typeface="Lucida Grande"/>
              <a:ea typeface="MS PGothic"/>
            </a:endParaRPr>
          </a:p>
          <a:p>
            <a:pPr>
              <a:lnSpc>
                <a:spcPct val="114999"/>
              </a:lnSpc>
            </a:pPr>
            <a:endParaRPr lang="pt-BR" altLang="pt-BR" sz="1600" dirty="0">
              <a:latin typeface="Lucida Grande"/>
              <a:ea typeface="MS PGothic"/>
            </a:endParaRPr>
          </a:p>
          <a:p>
            <a:pPr eaLnBrk="1" hangingPunct="1">
              <a:lnSpc>
                <a:spcPct val="115000"/>
              </a:lnSpc>
            </a:pPr>
            <a:r>
              <a:rPr lang="pt-BR" altLang="pt-BR" sz="1600" dirty="0"/>
              <a:t>Tempo médio de espera para os atendimentos</a:t>
            </a:r>
          </a:p>
          <a:p>
            <a:pPr eaLnBrk="1" hangingPunct="1">
              <a:lnSpc>
                <a:spcPct val="115000"/>
              </a:lnSpc>
            </a:pPr>
            <a:endParaRPr lang="pt-BR" altLang="pt-BR" sz="1600" dirty="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A9D7507D-7534-47CB-A98B-06DC1FF3E62B}"/>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3970" name="Espaço Reservado para Número de Slide 2">
            <a:extLst>
              <a:ext uri="{FF2B5EF4-FFF2-40B4-BE49-F238E27FC236}">
                <a16:creationId xmlns:a16="http://schemas.microsoft.com/office/drawing/2014/main" xmlns="" id="{C8F3AED3-4281-4095-8F52-EFE852CCD3B3}"/>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046381D3-A656-42D3-AA9B-4ED791B82FA6}" type="slidenum">
              <a:rPr lang="pt-BR" altLang="pt-BR" sz="1000">
                <a:solidFill>
                  <a:schemeClr val="bg1"/>
                </a:solidFill>
              </a:rPr>
              <a:pPr/>
              <a:t>24</a:t>
            </a:fld>
            <a:endParaRPr lang="pt-BR" altLang="pt-BR" sz="1000">
              <a:solidFill>
                <a:schemeClr val="bg1"/>
              </a:solidFill>
            </a:endParaRPr>
          </a:p>
        </p:txBody>
      </p:sp>
      <p:sp>
        <p:nvSpPr>
          <p:cNvPr id="83971" name="Espaço Reservado para Texto 1">
            <a:extLst>
              <a:ext uri="{FF2B5EF4-FFF2-40B4-BE49-F238E27FC236}">
                <a16:creationId xmlns:a16="http://schemas.microsoft.com/office/drawing/2014/main" xmlns="" id="{17B15EED-4E0F-45DE-AE87-7857B74275E1}"/>
              </a:ext>
            </a:extLst>
          </p:cNvPr>
          <p:cNvSpPr txBox="1">
            <a:spLocks/>
          </p:cNvSpPr>
          <p:nvPr/>
        </p:nvSpPr>
        <p:spPr bwMode="auto">
          <a:xfrm>
            <a:off x="233093" y="71558"/>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	Taxa de Absenteísmo nas Consultas Programadas</a:t>
            </a:r>
          </a:p>
        </p:txBody>
      </p:sp>
      <p:sp>
        <p:nvSpPr>
          <p:cNvPr id="83972" name="CaixaDeTexto 4">
            <a:extLst>
              <a:ext uri="{FF2B5EF4-FFF2-40B4-BE49-F238E27FC236}">
                <a16:creationId xmlns:a16="http://schemas.microsoft.com/office/drawing/2014/main" xmlns="" id="{E83A5CFE-9FAE-4B82-9862-B0CD5F13C7F8}"/>
              </a:ext>
            </a:extLst>
          </p:cNvPr>
          <p:cNvSpPr txBox="1">
            <a:spLocks noChangeArrowheads="1"/>
          </p:cNvSpPr>
          <p:nvPr/>
        </p:nvSpPr>
        <p:spPr bwMode="auto">
          <a:xfrm>
            <a:off x="488231" y="1192812"/>
            <a:ext cx="8073456"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lgn="just" eaLnBrk="1" hangingPunct="1"/>
            <a:r>
              <a:rPr lang="pt-BR" altLang="pt-BR" sz="1800" dirty="0">
                <a:solidFill>
                  <a:srgbClr val="A6A6A6"/>
                </a:solidFill>
              </a:rPr>
              <a:t>Se houver o registro de absenteísmo das consultas programadas em sua unidade, registre aqui por especialidade da carteira de serviços de profissionais</a:t>
            </a:r>
          </a:p>
        </p:txBody>
      </p:sp>
      <p:graphicFrame>
        <p:nvGraphicFramePr>
          <p:cNvPr id="2" name="Tabela 1">
            <a:extLst>
              <a:ext uri="{FF2B5EF4-FFF2-40B4-BE49-F238E27FC236}">
                <a16:creationId xmlns:a16="http://schemas.microsoft.com/office/drawing/2014/main" xmlns="" id="{7989C1F5-A1AE-480D-8CFB-584E96F6BE9C}"/>
              </a:ext>
            </a:extLst>
          </p:cNvPr>
          <p:cNvGraphicFramePr>
            <a:graphicFrameLocks noGrp="1"/>
          </p:cNvGraphicFramePr>
          <p:nvPr>
            <p:extLst>
              <p:ext uri="{D42A27DB-BD31-4B8C-83A1-F6EECF244321}">
                <p14:modId xmlns:p14="http://schemas.microsoft.com/office/powerpoint/2010/main" val="1037383855"/>
              </p:ext>
            </p:extLst>
          </p:nvPr>
        </p:nvGraphicFramePr>
        <p:xfrm>
          <a:off x="490298" y="2102872"/>
          <a:ext cx="8185129" cy="3936156"/>
        </p:xfrm>
        <a:graphic>
          <a:graphicData uri="http://schemas.openxmlformats.org/drawingml/2006/table">
            <a:tbl>
              <a:tblPr>
                <a:tableStyleId>{5940675A-B579-460E-94D1-54222C63F5DA}</a:tableStyleId>
              </a:tblPr>
              <a:tblGrid>
                <a:gridCol w="5268397">
                  <a:extLst>
                    <a:ext uri="{9D8B030D-6E8A-4147-A177-3AD203B41FA5}">
                      <a16:colId xmlns:a16="http://schemas.microsoft.com/office/drawing/2014/main" xmlns="" val="20000"/>
                    </a:ext>
                  </a:extLst>
                </a:gridCol>
                <a:gridCol w="2916732">
                  <a:extLst>
                    <a:ext uri="{9D8B030D-6E8A-4147-A177-3AD203B41FA5}">
                      <a16:colId xmlns:a16="http://schemas.microsoft.com/office/drawing/2014/main" xmlns="" val="20001"/>
                    </a:ext>
                  </a:extLst>
                </a:gridCol>
              </a:tblGrid>
              <a:tr h="590423">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1" i="0" u="none" strike="noStrike" cap="none" normalizeH="0" baseline="0" dirty="0">
                        <a:ln>
                          <a:noFill/>
                        </a:ln>
                        <a:solidFill>
                          <a:srgbClr val="FFFFFF"/>
                        </a:solidFill>
                        <a:effectLst/>
                        <a:latin typeface="Lucida Grande"/>
                        <a:ea typeface="MS PGothic"/>
                      </a:endParaRPr>
                    </a:p>
                  </a:txBody>
                  <a:tcPr marL="68311" marR="68311" marT="45512" marB="45512"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1" i="0" u="none" strike="noStrike" cap="none" normalizeH="0" baseline="0" dirty="0">
                        <a:ln>
                          <a:noFill/>
                        </a:ln>
                        <a:solidFill>
                          <a:schemeClr val="bg1"/>
                        </a:solidFill>
                        <a:effectLst/>
                        <a:latin typeface="Lucida Grande"/>
                        <a:ea typeface="MS PGothic"/>
                      </a:endParaRPr>
                    </a:p>
                  </a:txBody>
                  <a:tcPr marL="68311" marR="68311" marT="45512" marB="45512" anchor="ctr" horzOverflow="overflow"/>
                </a:tc>
                <a:extLst>
                  <a:ext uri="{0D108BD9-81ED-4DB2-BD59-A6C34878D82A}">
                    <a16:rowId xmlns:a16="http://schemas.microsoft.com/office/drawing/2014/main" xmlns="" val="10000"/>
                  </a:ext>
                </a:extLst>
              </a:tr>
              <a:tr h="499589">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1" marR="68311" marT="45512" marB="45512" horzOverflow="overflow"/>
                </a:tc>
                <a:extLst>
                  <a:ext uri="{0D108BD9-81ED-4DB2-BD59-A6C34878D82A}">
                    <a16:rowId xmlns:a16="http://schemas.microsoft.com/office/drawing/2014/main" xmlns="" val="10001"/>
                  </a:ext>
                </a:extLst>
              </a:tr>
              <a:tr h="711536">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1" marR="68311" marT="45512" marB="45512" horzOverflow="overflow"/>
                </a:tc>
                <a:extLst>
                  <a:ext uri="{0D108BD9-81ED-4DB2-BD59-A6C34878D82A}">
                    <a16:rowId xmlns:a16="http://schemas.microsoft.com/office/drawing/2014/main" xmlns="" val="10003"/>
                  </a:ext>
                </a:extLst>
              </a:tr>
              <a:tr h="711536">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595959"/>
                        </a:solidFill>
                        <a:effectLst/>
                        <a:latin typeface="Lucida Grande"/>
                        <a:ea typeface="MS PGothic"/>
                      </a:endParaRPr>
                    </a:p>
                  </a:txBody>
                  <a:tcPr marL="68311" marR="68311" marT="45512" marB="45512" horzOverflow="overflow"/>
                </a:tc>
                <a:extLst>
                  <a:ext uri="{0D108BD9-81ED-4DB2-BD59-A6C34878D82A}">
                    <a16:rowId xmlns:a16="http://schemas.microsoft.com/office/drawing/2014/main" xmlns="" val="312781931"/>
                  </a:ext>
                </a:extLst>
              </a:tr>
              <a:tr h="711536">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595959"/>
                        </a:solidFill>
                        <a:effectLst/>
                        <a:latin typeface="Lucida Grande"/>
                        <a:ea typeface="MS PGothic"/>
                      </a:endParaRPr>
                    </a:p>
                  </a:txBody>
                  <a:tcPr marL="68311" marR="68311" marT="45512" marB="45512" horzOverflow="overflow"/>
                </a:tc>
                <a:extLst>
                  <a:ext uri="{0D108BD9-81ED-4DB2-BD59-A6C34878D82A}">
                    <a16:rowId xmlns:a16="http://schemas.microsoft.com/office/drawing/2014/main" xmlns="" val="3325620275"/>
                  </a:ext>
                </a:extLst>
              </a:tr>
              <a:tr h="711536">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262626"/>
                        </a:solidFill>
                        <a:effectLst/>
                        <a:latin typeface="Lucida Grande"/>
                        <a:ea typeface="MS PGothic"/>
                      </a:endParaRPr>
                    </a:p>
                  </a:txBody>
                  <a:tcPr marL="68311" marR="68311" marT="45512" marB="45512" horzOverflow="overflow"/>
                </a:tc>
                <a:tc>
                  <a:txBody>
                    <a:bodyPr/>
                    <a:lstStyle/>
                    <a:p>
                      <a:pPr marL="0" lvl="0" indent="0" algn="l" defTabSz="1023938">
                        <a:lnSpc>
                          <a:spcPct val="100000"/>
                        </a:lnSpc>
                        <a:spcBef>
                          <a:spcPct val="0"/>
                        </a:spcBef>
                        <a:spcAft>
                          <a:spcPct val="0"/>
                        </a:spcAft>
                        <a:buClrTx/>
                        <a:buSzTx/>
                        <a:buNone/>
                        <a:tabLst/>
                      </a:pPr>
                      <a:endParaRPr kumimoji="0" lang="pt-BR" sz="1600" b="0" i="0" u="none" strike="noStrike" cap="none" normalizeH="0" baseline="0" dirty="0">
                        <a:ln>
                          <a:noFill/>
                        </a:ln>
                        <a:solidFill>
                          <a:srgbClr val="595959"/>
                        </a:solidFill>
                        <a:effectLst/>
                        <a:latin typeface="Lucida Grande"/>
                        <a:ea typeface="MS PGothic"/>
                      </a:endParaRPr>
                    </a:p>
                  </a:txBody>
                  <a:tcPr marL="68311" marR="68311" marT="45512" marB="45512" horzOverflow="overflow"/>
                </a:tc>
                <a:extLst>
                  <a:ext uri="{0D108BD9-81ED-4DB2-BD59-A6C34878D82A}">
                    <a16:rowId xmlns:a16="http://schemas.microsoft.com/office/drawing/2014/main" xmlns="" val="2285397353"/>
                  </a:ext>
                </a:extLst>
              </a:tr>
            </a:tbl>
          </a:graphicData>
        </a:graphic>
      </p:graphicFrame>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949EA46D-456A-4394-BD4B-03504A608797}"/>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4994" name="Espaço Reservado para Número de Slide 4">
            <a:extLst>
              <a:ext uri="{FF2B5EF4-FFF2-40B4-BE49-F238E27FC236}">
                <a16:creationId xmlns:a16="http://schemas.microsoft.com/office/drawing/2014/main" xmlns="" id="{F0100486-1331-4130-AD64-4F84D4D544CA}"/>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BDBE7562-43CA-4A7C-B026-166E7745616E}" type="slidenum">
              <a:rPr lang="pt-BR" altLang="pt-BR" sz="1000">
                <a:solidFill>
                  <a:srgbClr val="FFFFFF"/>
                </a:solidFill>
              </a:rPr>
              <a:pPr/>
              <a:t>25</a:t>
            </a:fld>
            <a:endParaRPr lang="pt-BR" altLang="pt-BR" sz="1000">
              <a:solidFill>
                <a:srgbClr val="FFFFFF"/>
              </a:solidFill>
            </a:endParaRPr>
          </a:p>
        </p:txBody>
      </p:sp>
      <p:sp>
        <p:nvSpPr>
          <p:cNvPr id="84995" name="Espaço Reservado para Texto 3">
            <a:extLst>
              <a:ext uri="{FF2B5EF4-FFF2-40B4-BE49-F238E27FC236}">
                <a16:creationId xmlns:a16="http://schemas.microsoft.com/office/drawing/2014/main" xmlns="" id="{54E65642-B4A4-459E-9D57-06FB1221AC04}"/>
              </a:ext>
            </a:extLst>
          </p:cNvPr>
          <p:cNvSpPr>
            <a:spLocks noGrp="1"/>
          </p:cNvSpPr>
          <p:nvPr>
            <p:ph type="body" sz="quarter" idx="4294967295"/>
          </p:nvPr>
        </p:nvSpPr>
        <p:spPr bwMode="auto">
          <a:xfrm>
            <a:off x="0" y="795338"/>
            <a:ext cx="7542213" cy="48434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20320" indent="-20320" algn="just"/>
            <a:r>
              <a:rPr lang="pt-BR" altLang="pt-BR" sz="1600" dirty="0"/>
              <a:t>Descreva aqui brevemente os serviços de apoio de sua Unidade, com destaque para os serviços de Atenção Ambulatorial Especializada.</a:t>
            </a:r>
            <a:endParaRPr lang="pt-BR" dirty="0"/>
          </a:p>
          <a:p>
            <a:pPr marL="20320" indent="-20320" algn="just"/>
            <a:endParaRPr lang="pt-BR" altLang="pt-BR" sz="1600" dirty="0"/>
          </a:p>
          <a:p>
            <a:pPr marL="20320" indent="-20320" algn="just"/>
            <a:endParaRPr lang="pt-BR" altLang="pt-BR" sz="1600" dirty="0">
              <a:ea typeface="MS PGothic"/>
            </a:endParaRPr>
          </a:p>
          <a:p>
            <a:pPr marL="20320" indent="-20320" algn="just"/>
            <a:r>
              <a:rPr lang="pt-BR" altLang="pt-BR" sz="1600" dirty="0"/>
              <a:t>As equipes apontam grandes problemas com esses serviços de apoio?</a:t>
            </a:r>
          </a:p>
          <a:p>
            <a:pPr marL="20320" indent="-20320" algn="just"/>
            <a:endParaRPr lang="pt-BR" altLang="pt-BR" sz="1600" dirty="0"/>
          </a:p>
          <a:p>
            <a:pPr marL="20320" indent="-20320" algn="just"/>
            <a:endParaRPr lang="pt-BR" altLang="pt-BR" sz="1600" dirty="0"/>
          </a:p>
          <a:p>
            <a:pPr marL="20320" indent="-20320" algn="just"/>
            <a:r>
              <a:rPr lang="pt-BR" altLang="pt-BR" sz="1600" dirty="0">
                <a:ea typeface="MS PGothic"/>
              </a:rPr>
              <a:t>Taxa de encaminhamentos para a atenção especializada (1):  </a:t>
            </a:r>
            <a:endParaRPr lang="pt-BR" altLang="pt-BR" sz="1600" dirty="0"/>
          </a:p>
          <a:p>
            <a:pPr marL="20320" indent="-20320" algn="just"/>
            <a:endParaRPr lang="pt-BR" altLang="pt-BR" sz="1600" dirty="0"/>
          </a:p>
          <a:p>
            <a:pPr marL="20320" indent="-20320" algn="just"/>
            <a:r>
              <a:rPr lang="pt-BR" altLang="pt-BR" sz="1600" dirty="0">
                <a:ea typeface="MS PGothic"/>
              </a:rPr>
              <a:t>Proporção de usuários em fila de espera por especialidade (2): </a:t>
            </a:r>
          </a:p>
          <a:p>
            <a:pPr marL="20320" indent="-20320" algn="just"/>
            <a:endParaRPr lang="pt-BR" altLang="pt-BR" sz="1600" dirty="0">
              <a:ea typeface="MS PGothic"/>
            </a:endParaRPr>
          </a:p>
          <a:p>
            <a:pPr marL="20320" indent="-20320" algn="just"/>
            <a:r>
              <a:rPr lang="pt-BR" altLang="pt-BR" sz="1600" dirty="0">
                <a:ea typeface="MS PGothic"/>
              </a:rPr>
              <a:t>Tempo médio na fila de espera por especialidade (3):</a:t>
            </a:r>
          </a:p>
          <a:p>
            <a:pPr marL="20320" indent="-20320" algn="just"/>
            <a:endParaRPr lang="pt-BR" altLang="pt-BR" sz="1600" dirty="0">
              <a:solidFill>
                <a:srgbClr val="262626"/>
              </a:solidFill>
              <a:ea typeface="MS PGothic"/>
            </a:endParaRPr>
          </a:p>
        </p:txBody>
      </p:sp>
      <p:sp>
        <p:nvSpPr>
          <p:cNvPr id="84996" name="Espaço Reservado para Texto 1">
            <a:extLst>
              <a:ext uri="{FF2B5EF4-FFF2-40B4-BE49-F238E27FC236}">
                <a16:creationId xmlns:a16="http://schemas.microsoft.com/office/drawing/2014/main" xmlns="" id="{0DEE59EF-339B-4174-A735-16E71A5574CB}"/>
              </a:ext>
            </a:extLst>
          </p:cNvPr>
          <p:cNvSpPr txBox="1">
            <a:spLocks/>
          </p:cNvSpPr>
          <p:nvPr/>
        </p:nvSpPr>
        <p:spPr bwMode="auto">
          <a:xfrm>
            <a:off x="308245" y="184989"/>
            <a:ext cx="79835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Resolutividade</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26</a:t>
            </a:fld>
            <a:endParaRPr lang="pt-BR" altLang="pt-BR" sz="1000">
              <a:solidFill>
                <a:srgbClr val="FFFFFF"/>
              </a:solidFill>
            </a:endParaRPr>
          </a:p>
        </p:txBody>
      </p:sp>
      <p:graphicFrame>
        <p:nvGraphicFramePr>
          <p:cNvPr id="6" name="Tabela 5">
            <a:extLst>
              <a:ext uri="{FF2B5EF4-FFF2-40B4-BE49-F238E27FC236}">
                <a16:creationId xmlns:a16="http://schemas.microsoft.com/office/drawing/2014/main" xmlns="" id="{D7443687-B2BA-4EBA-AA8C-7C1987D2F5C7}"/>
              </a:ext>
            </a:extLst>
          </p:cNvPr>
          <p:cNvGraphicFramePr>
            <a:graphicFrameLocks noGrp="1"/>
          </p:cNvGraphicFramePr>
          <p:nvPr>
            <p:extLst>
              <p:ext uri="{D42A27DB-BD31-4B8C-83A1-F6EECF244321}">
                <p14:modId xmlns:p14="http://schemas.microsoft.com/office/powerpoint/2010/main" val="1332405063"/>
              </p:ext>
            </p:extLst>
          </p:nvPr>
        </p:nvGraphicFramePr>
        <p:xfrm>
          <a:off x="364916" y="646262"/>
          <a:ext cx="8386366" cy="5313812"/>
        </p:xfrm>
        <a:graphic>
          <a:graphicData uri="http://schemas.openxmlformats.org/drawingml/2006/table">
            <a:tbl>
              <a:tblPr>
                <a:tableStyleId>{5940675A-B579-460E-94D1-54222C63F5DA}</a:tableStyleId>
              </a:tblPr>
              <a:tblGrid>
                <a:gridCol w="7159777">
                  <a:extLst>
                    <a:ext uri="{9D8B030D-6E8A-4147-A177-3AD203B41FA5}">
                      <a16:colId xmlns:a16="http://schemas.microsoft.com/office/drawing/2014/main" xmlns="" val="20000"/>
                    </a:ext>
                  </a:extLst>
                </a:gridCol>
                <a:gridCol w="1226589">
                  <a:extLst>
                    <a:ext uri="{9D8B030D-6E8A-4147-A177-3AD203B41FA5}">
                      <a16:colId xmlns:a16="http://schemas.microsoft.com/office/drawing/2014/main" xmlns="" val="20001"/>
                    </a:ext>
                  </a:extLst>
                </a:gridCol>
              </a:tblGrid>
              <a:tr h="826593">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UTILIZAÇÃO</a:t>
                      </a:r>
                      <a:endParaRPr kumimoji="0" lang="pt-BR" sz="1600" b="1" i="0" u="none" strike="noStrike" cap="none" normalizeH="0" baseline="0" dirty="0">
                        <a:ln>
                          <a:noFill/>
                        </a:ln>
                        <a:solidFill>
                          <a:srgbClr val="FFFFFF"/>
                        </a:solidFill>
                        <a:effectLst/>
                        <a:latin typeface="Lucida Grande" pitchFamily="124" charset="0"/>
                        <a:ea typeface="MS PGothic" panose="020B0600070205080204" pitchFamily="34" charset="-128"/>
                      </a:endParaRPr>
                    </a:p>
                  </a:txBody>
                  <a:tcPr marL="68315" marR="68315"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TOTAL</a:t>
                      </a:r>
                      <a:endParaRPr kumimoji="0" lang="pt-BR" sz="1600" b="1" i="0" u="none" strike="noStrike" cap="none" normalizeH="0" baseline="0" dirty="0">
                        <a:ln>
                          <a:noFill/>
                        </a:ln>
                        <a:solidFill>
                          <a:schemeClr val="bg1"/>
                        </a:solidFill>
                        <a:effectLst/>
                        <a:latin typeface="Lucida Grande"/>
                        <a:ea typeface="MS PGothic"/>
                      </a:endParaRPr>
                    </a:p>
                  </a:txBody>
                  <a:tcPr marL="68315" marR="68315" marT="45539" marB="45539" anchor="ctr" horzOverflow="overflow"/>
                </a:tc>
                <a:extLst>
                  <a:ext uri="{0D108BD9-81ED-4DB2-BD59-A6C34878D82A}">
                    <a16:rowId xmlns:a16="http://schemas.microsoft.com/office/drawing/2014/main" xmlns="" val="10000"/>
                  </a:ext>
                </a:extLst>
              </a:tr>
              <a:tr h="1220209">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Número médio mensal de pessoas cadastradas, distintas, que utilizaram a unidade para pelo menos um atendimento com médico ou enfermeiro</a:t>
                      </a:r>
                      <a:endParaRPr kumimoji="0" lang="pt-BR" sz="1600" b="0" i="0" u="none" strike="noStrike" cap="none" normalizeH="0" baseline="0" dirty="0">
                        <a:ln>
                          <a:noFill/>
                        </a:ln>
                        <a:solidFill>
                          <a:srgbClr val="262626"/>
                        </a:solidFill>
                        <a:effectLst/>
                        <a:latin typeface="Lucida Grande"/>
                        <a:ea typeface="MS PGothic"/>
                      </a:endParaRPr>
                    </a:p>
                  </a:txBody>
                  <a:tcPr marL="68315" marR="68315" marT="45539" marB="45539"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5" marR="68315" marT="45539" marB="45539" horzOverflow="overflow"/>
                </a:tc>
                <a:extLst>
                  <a:ext uri="{0D108BD9-81ED-4DB2-BD59-A6C34878D82A}">
                    <a16:rowId xmlns:a16="http://schemas.microsoft.com/office/drawing/2014/main" xmlns="" val="10001"/>
                  </a:ext>
                </a:extLst>
              </a:tr>
              <a:tr h="806912">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Proporção de utilização da unidade (1)</a:t>
                      </a:r>
                      <a:endParaRPr kumimoji="0" lang="pt-BR" sz="1600" b="0" i="0" u="none" strike="noStrike" cap="none" normalizeH="0" baseline="0" dirty="0">
                        <a:ln>
                          <a:noFill/>
                        </a:ln>
                        <a:solidFill>
                          <a:srgbClr val="262626"/>
                        </a:solidFill>
                        <a:effectLst/>
                        <a:latin typeface="Lucida Grande"/>
                        <a:ea typeface="MS PGothic"/>
                      </a:endParaRPr>
                    </a:p>
                  </a:txBody>
                  <a:tcPr marL="68315" marR="68315" marT="45539" marB="45539"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a:ea typeface="MS PGothic"/>
                      </a:endParaRPr>
                    </a:p>
                  </a:txBody>
                  <a:tcPr marL="68315" marR="68315" marT="45539" marB="45539" horzOverflow="overflow"/>
                </a:tc>
                <a:extLst>
                  <a:ext uri="{0D108BD9-81ED-4DB2-BD59-A6C34878D82A}">
                    <a16:rowId xmlns:a16="http://schemas.microsoft.com/office/drawing/2014/main" xmlns="" val="10002"/>
                  </a:ext>
                </a:extLst>
              </a:tr>
              <a:tr h="806912">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Proporção de usuários de </a:t>
                      </a:r>
                      <a:r>
                        <a:rPr kumimoji="0" lang="pt-BR" sz="1600" u="none" strike="noStrike" cap="none" normalizeH="0" baseline="0" dirty="0" err="1">
                          <a:ln>
                            <a:noFill/>
                          </a:ln>
                          <a:effectLst/>
                        </a:rPr>
                        <a:t>polifarmácia</a:t>
                      </a:r>
                      <a:r>
                        <a:rPr kumimoji="0" lang="pt-BR" sz="1600" u="none" strike="noStrike" cap="none" normalizeH="0" baseline="0" dirty="0">
                          <a:ln>
                            <a:noFill/>
                          </a:ln>
                          <a:effectLst/>
                        </a:rPr>
                        <a:t> (5 ou mais medicamentos) (2)</a:t>
                      </a:r>
                      <a:endParaRPr kumimoji="0" lang="pt-BR" sz="1600" b="0" i="0" u="none" strike="noStrike" cap="none" normalizeH="0" baseline="0" dirty="0">
                        <a:ln>
                          <a:noFill/>
                        </a:ln>
                        <a:solidFill>
                          <a:srgbClr val="262626"/>
                        </a:solidFill>
                        <a:effectLst/>
                        <a:latin typeface="Lucida Grande"/>
                        <a:ea typeface="MS PGothic"/>
                      </a:endParaRPr>
                    </a:p>
                  </a:txBody>
                  <a:tcPr marL="68315" marR="68315" marT="45539" marB="45539"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5" marR="68315" marT="45539" marB="45539" horzOverflow="overflow"/>
                </a:tc>
                <a:extLst>
                  <a:ext uri="{0D108BD9-81ED-4DB2-BD59-A6C34878D82A}">
                    <a16:rowId xmlns:a16="http://schemas.microsoft.com/office/drawing/2014/main" xmlns="" val="10003"/>
                  </a:ext>
                </a:extLst>
              </a:tr>
              <a:tr h="846274">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Número médio de atendimentos por especialidade da carteira de profissionais</a:t>
                      </a:r>
                      <a:endParaRPr kumimoji="0" lang="pt-BR" sz="1600" b="0" i="0" u="none" strike="noStrike" cap="none" normalizeH="0" baseline="0" dirty="0">
                        <a:ln>
                          <a:noFill/>
                        </a:ln>
                        <a:solidFill>
                          <a:srgbClr val="262626"/>
                        </a:solidFill>
                        <a:effectLst/>
                        <a:latin typeface="Lucida Grande"/>
                        <a:ea typeface="MS PGothic"/>
                      </a:endParaRPr>
                    </a:p>
                  </a:txBody>
                  <a:tcPr marL="68315" marR="68315" marT="45539" marB="45539"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5" marR="68315" marT="45539" marB="45539" horzOverflow="overflow"/>
                </a:tc>
                <a:extLst>
                  <a:ext uri="{0D108BD9-81ED-4DB2-BD59-A6C34878D82A}">
                    <a16:rowId xmlns:a16="http://schemas.microsoft.com/office/drawing/2014/main" xmlns="" val="10004"/>
                  </a:ext>
                </a:extLst>
              </a:tr>
              <a:tr h="806912">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Número de </a:t>
                      </a:r>
                      <a:r>
                        <a:rPr kumimoji="0" lang="pt-BR" sz="1600" u="none" strike="noStrike" cap="none" normalizeH="0" baseline="0" dirty="0" err="1">
                          <a:ln>
                            <a:noFill/>
                          </a:ln>
                          <a:effectLst/>
                        </a:rPr>
                        <a:t>hiperutilizadores</a:t>
                      </a:r>
                      <a:r>
                        <a:rPr kumimoji="0" lang="pt-BR" sz="1600" u="none" strike="noStrike" cap="none" normalizeH="0" baseline="0" dirty="0">
                          <a:ln>
                            <a:noFill/>
                          </a:ln>
                          <a:effectLst/>
                        </a:rPr>
                        <a:t> identificados</a:t>
                      </a:r>
                      <a:endParaRPr kumimoji="0" lang="pt-BR" sz="1600" b="0" i="0" u="none" strike="noStrike" cap="none" normalizeH="0" baseline="0" dirty="0">
                        <a:ln>
                          <a:noFill/>
                        </a:ln>
                        <a:solidFill>
                          <a:srgbClr val="262626"/>
                        </a:solidFill>
                        <a:effectLst/>
                        <a:latin typeface="Lucida Grande"/>
                        <a:ea typeface="MS PGothic"/>
                      </a:endParaRPr>
                    </a:p>
                  </a:txBody>
                  <a:tcPr marL="68315" marR="68315" marT="45539" marB="45539"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endParaRPr kumimoji="0" lang="pt-BR" sz="16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15" marR="68315" marT="45539" marB="45539" horzOverflow="overflow"/>
                </a:tc>
                <a:extLst>
                  <a:ext uri="{0D108BD9-81ED-4DB2-BD59-A6C34878D82A}">
                    <a16:rowId xmlns:a16="http://schemas.microsoft.com/office/drawing/2014/main" xmlns="" val="10005"/>
                  </a:ext>
                </a:extLst>
              </a:tr>
            </a:tbl>
          </a:graphicData>
        </a:graphic>
      </p:graphicFrame>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11515"/>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Utilização da Unidade de Saúde</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27</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70656"/>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Utilização da Unidade de Saúde</a:t>
            </a:r>
          </a:p>
        </p:txBody>
      </p:sp>
      <p:graphicFrame>
        <p:nvGraphicFramePr>
          <p:cNvPr id="7" name="Espaço Reservado para Conteúdo 3"/>
          <p:cNvGraphicFramePr>
            <a:graphicFrameLocks/>
          </p:cNvGraphicFramePr>
          <p:nvPr>
            <p:extLst>
              <p:ext uri="{D42A27DB-BD31-4B8C-83A1-F6EECF244321}">
                <p14:modId xmlns:p14="http://schemas.microsoft.com/office/powerpoint/2010/main" val="3720363067"/>
              </p:ext>
            </p:extLst>
          </p:nvPr>
        </p:nvGraphicFramePr>
        <p:xfrm>
          <a:off x="276225" y="946289"/>
          <a:ext cx="8368618" cy="4792768"/>
        </p:xfrm>
        <a:graphic>
          <a:graphicData uri="http://schemas.openxmlformats.org/drawingml/2006/table">
            <a:tbl>
              <a:tblPr firstRow="1" bandRow="1">
                <a:tableStyleId>{5940675A-B579-460E-94D1-54222C63F5DA}</a:tableStyleId>
              </a:tblPr>
              <a:tblGrid>
                <a:gridCol w="4920808">
                  <a:extLst>
                    <a:ext uri="{9D8B030D-6E8A-4147-A177-3AD203B41FA5}">
                      <a16:colId xmlns:a16="http://schemas.microsoft.com/office/drawing/2014/main" xmlns="" val="2344304128"/>
                    </a:ext>
                  </a:extLst>
                </a:gridCol>
                <a:gridCol w="2145185">
                  <a:extLst>
                    <a:ext uri="{9D8B030D-6E8A-4147-A177-3AD203B41FA5}">
                      <a16:colId xmlns:a16="http://schemas.microsoft.com/office/drawing/2014/main" xmlns="" val="20003"/>
                    </a:ext>
                  </a:extLst>
                </a:gridCol>
                <a:gridCol w="1302625">
                  <a:extLst>
                    <a:ext uri="{9D8B030D-6E8A-4147-A177-3AD203B41FA5}">
                      <a16:colId xmlns:a16="http://schemas.microsoft.com/office/drawing/2014/main" xmlns="" val="3918696352"/>
                    </a:ext>
                  </a:extLst>
                </a:gridCol>
              </a:tblGrid>
              <a:tr h="500546">
                <a:tc>
                  <a:txBody>
                    <a:bodyPr/>
                    <a:lstStyle/>
                    <a:p>
                      <a:r>
                        <a:rPr lang="pt-BR" sz="1600" dirty="0"/>
                        <a:t>Atendimento Individual</a:t>
                      </a:r>
                      <a:endParaRPr lang="pt-BR" sz="1600" b="1" dirty="0">
                        <a:latin typeface="Times New Roman"/>
                        <a:cs typeface="Times New Roman"/>
                      </a:endParaRPr>
                    </a:p>
                  </a:txBody>
                  <a:tcPr/>
                </a:tc>
                <a:tc>
                  <a:txBody>
                    <a:bodyPr/>
                    <a:lstStyle/>
                    <a:p>
                      <a:pPr algn="ctr"/>
                      <a:r>
                        <a:rPr lang="pt-BR" sz="1600" dirty="0"/>
                        <a:t>Resultado</a:t>
                      </a:r>
                    </a:p>
                    <a:p>
                      <a:pPr lvl="0" algn="ctr">
                        <a:buNone/>
                      </a:pPr>
                      <a:r>
                        <a:rPr lang="pt-BR" sz="1600" dirty="0"/>
                        <a:t>2019</a:t>
                      </a:r>
                      <a:endParaRPr lang="pt-BR" sz="1600" b="1" dirty="0">
                        <a:latin typeface="Times New Roman"/>
                        <a:cs typeface="Times New Roman"/>
                      </a:endParaRPr>
                    </a:p>
                  </a:txBody>
                  <a:tcPr/>
                </a:tc>
                <a:tc>
                  <a:txBody>
                    <a:bodyPr/>
                    <a:lstStyle/>
                    <a:p>
                      <a:pPr algn="ctr"/>
                      <a:r>
                        <a:rPr lang="pt-BR" sz="1600" dirty="0"/>
                        <a:t>Meta </a:t>
                      </a:r>
                    </a:p>
                    <a:p>
                      <a:pPr lvl="0" algn="ctr">
                        <a:buNone/>
                      </a:pPr>
                      <a:r>
                        <a:rPr lang="pt-BR" sz="1600" dirty="0"/>
                        <a:t>2019</a:t>
                      </a:r>
                      <a:endParaRPr lang="pt-BR" sz="1600" b="1" dirty="0">
                        <a:latin typeface="Times New Roman"/>
                        <a:cs typeface="Times New Roman"/>
                      </a:endParaRPr>
                    </a:p>
                  </a:txBody>
                  <a:tcPr/>
                </a:tc>
                <a:extLst>
                  <a:ext uri="{0D108BD9-81ED-4DB2-BD59-A6C34878D82A}">
                    <a16:rowId xmlns:a16="http://schemas.microsoft.com/office/drawing/2014/main" xmlns="" val="1204519397"/>
                  </a:ext>
                </a:extLst>
              </a:tr>
              <a:tr h="528858">
                <a:tc>
                  <a:txBody>
                    <a:bodyPr/>
                    <a:lstStyle/>
                    <a:p>
                      <a:r>
                        <a:rPr lang="pt-BR" sz="1800" dirty="0"/>
                        <a:t>Usuários Identificados</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r>
                        <a:rPr lang="pt-BR" sz="1800" dirty="0"/>
                        <a:t>100%</a:t>
                      </a:r>
                      <a:endParaRPr lang="pt-BR" sz="1800" b="1" dirty="0">
                        <a:latin typeface="Times New Roman"/>
                        <a:cs typeface="Times New Roman"/>
                      </a:endParaRPr>
                    </a:p>
                  </a:txBody>
                  <a:tcPr/>
                </a:tc>
                <a:extLst>
                  <a:ext uri="{0D108BD9-81ED-4DB2-BD59-A6C34878D82A}">
                    <a16:rowId xmlns:a16="http://schemas.microsoft.com/office/drawing/2014/main" xmlns="" val="10001"/>
                  </a:ext>
                </a:extLst>
              </a:tr>
              <a:tr h="528858">
                <a:tc>
                  <a:txBody>
                    <a:bodyPr/>
                    <a:lstStyle/>
                    <a:p>
                      <a:r>
                        <a:rPr lang="pt-BR" sz="1800" dirty="0"/>
                        <a:t>Média de atendimentos ( medico – Enfermeiro)</a:t>
                      </a:r>
                      <a:endParaRPr lang="pt-BR" sz="1800" b="1" dirty="0">
                        <a:latin typeface="Times New Roman"/>
                        <a:cs typeface="Times New Roman"/>
                      </a:endParaRPr>
                    </a:p>
                  </a:txBody>
                  <a:tcPr/>
                </a:tc>
                <a:tc>
                  <a:txBody>
                    <a:bodyPr/>
                    <a:lstStyle/>
                    <a:p>
                      <a:pPr algn="ctr"/>
                      <a:endParaRPr lang="pt-BR" sz="1800" dirty="0"/>
                    </a:p>
                    <a:p>
                      <a:pPr algn="ctr"/>
                      <a:r>
                        <a:rPr lang="pt-BR" sz="1800" dirty="0"/>
                        <a:t>Média mensal :</a:t>
                      </a:r>
                    </a:p>
                    <a:p>
                      <a:pPr algn="ctr"/>
                      <a:endParaRPr lang="pt-BR" sz="1800" b="1" dirty="0">
                        <a:latin typeface="Times New Roman"/>
                        <a:cs typeface="Times New Roman"/>
                      </a:endParaRPr>
                    </a:p>
                  </a:txBody>
                  <a:tcPr/>
                </a:tc>
                <a:tc>
                  <a:txBody>
                    <a:bodyPr/>
                    <a:lstStyle/>
                    <a:p>
                      <a:pPr algn="ctr"/>
                      <a:endParaRPr lang="pt-BR" sz="1800" dirty="0"/>
                    </a:p>
                    <a:p>
                      <a:pPr lvl="0" algn="ctr">
                        <a:buNone/>
                      </a:pPr>
                      <a:endParaRPr lang="pt-BR" sz="1800" dirty="0"/>
                    </a:p>
                    <a:p>
                      <a:pPr lvl="0" algn="ctr">
                        <a:buNone/>
                      </a:pPr>
                      <a:r>
                        <a:rPr lang="pt-BR" sz="1800" dirty="0"/>
                        <a:t>2</a:t>
                      </a:r>
                      <a:endParaRPr lang="pt-BR" dirty="0"/>
                    </a:p>
                  </a:txBody>
                  <a:tcPr/>
                </a:tc>
                <a:extLst>
                  <a:ext uri="{0D108BD9-81ED-4DB2-BD59-A6C34878D82A}">
                    <a16:rowId xmlns:a16="http://schemas.microsoft.com/office/drawing/2014/main" xmlns="" val="2472814585"/>
                  </a:ext>
                </a:extLst>
              </a:tr>
              <a:tr h="311541">
                <a:tc>
                  <a:txBody>
                    <a:bodyPr/>
                    <a:lstStyle/>
                    <a:p>
                      <a:r>
                        <a:rPr lang="pt-BR" sz="1800" dirty="0"/>
                        <a:t>Proporção</a:t>
                      </a:r>
                      <a:r>
                        <a:rPr lang="pt-BR" sz="1800" baseline="0" dirty="0"/>
                        <a:t> de </a:t>
                      </a:r>
                      <a:r>
                        <a:rPr lang="pt-BR" sz="1800" dirty="0"/>
                        <a:t>Atendimentos</a:t>
                      </a:r>
                      <a:r>
                        <a:rPr lang="pt-BR" sz="1800" baseline="0" dirty="0"/>
                        <a:t> Agendados</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r>
                        <a:rPr lang="pt-BR" sz="1800" dirty="0"/>
                        <a:t>25% a 35%</a:t>
                      </a:r>
                      <a:endParaRPr lang="pt-BR" sz="1800" b="1" dirty="0">
                        <a:latin typeface="Times New Roman"/>
                        <a:cs typeface="Times New Roman"/>
                      </a:endParaRPr>
                    </a:p>
                  </a:txBody>
                  <a:tcPr/>
                </a:tc>
                <a:extLst>
                  <a:ext uri="{0D108BD9-81ED-4DB2-BD59-A6C34878D82A}">
                    <a16:rowId xmlns:a16="http://schemas.microsoft.com/office/drawing/2014/main" xmlns="" val="1464959587"/>
                  </a:ext>
                </a:extLst>
              </a:tr>
              <a:tr h="392950">
                <a:tc>
                  <a:txBody>
                    <a:bodyPr/>
                    <a:lstStyle/>
                    <a:p>
                      <a:r>
                        <a:rPr lang="pt-BR" sz="1800" dirty="0"/>
                        <a:t>Proporção</a:t>
                      </a:r>
                      <a:r>
                        <a:rPr lang="pt-BR" sz="1800" baseline="0" dirty="0"/>
                        <a:t> de Demanda Espontânea</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r>
                        <a:rPr lang="pt-BR" sz="1800" dirty="0"/>
                        <a:t>40%</a:t>
                      </a:r>
                      <a:endParaRPr lang="pt-BR" sz="1800" b="1" dirty="0">
                        <a:latin typeface="Times New Roman"/>
                        <a:cs typeface="Times New Roman"/>
                      </a:endParaRPr>
                    </a:p>
                  </a:txBody>
                  <a:tcPr/>
                </a:tc>
                <a:extLst>
                  <a:ext uri="{0D108BD9-81ED-4DB2-BD59-A6C34878D82A}">
                    <a16:rowId xmlns:a16="http://schemas.microsoft.com/office/drawing/2014/main" xmlns="" val="10003"/>
                  </a:ext>
                </a:extLst>
              </a:tr>
              <a:tr h="324091">
                <a:tc>
                  <a:txBody>
                    <a:bodyPr/>
                    <a:lstStyle/>
                    <a:p>
                      <a:r>
                        <a:rPr lang="pt-BR" sz="1800" dirty="0"/>
                        <a:t>Consulta</a:t>
                      </a:r>
                      <a:r>
                        <a:rPr lang="pt-BR" sz="1800" baseline="0" dirty="0"/>
                        <a:t> Agendada programada/cuidado continuado</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r>
                        <a:rPr lang="pt-BR" sz="1800" dirty="0"/>
                        <a:t>-</a:t>
                      </a:r>
                      <a:endParaRPr lang="pt-BR" sz="1800" b="1" dirty="0">
                        <a:latin typeface="Times New Roman"/>
                        <a:cs typeface="Times New Roman"/>
                      </a:endParaRPr>
                    </a:p>
                  </a:txBody>
                  <a:tcPr/>
                </a:tc>
                <a:extLst>
                  <a:ext uri="{0D108BD9-81ED-4DB2-BD59-A6C34878D82A}">
                    <a16:rowId xmlns:a16="http://schemas.microsoft.com/office/drawing/2014/main" xmlns="" val="10004"/>
                  </a:ext>
                </a:extLst>
              </a:tr>
              <a:tr h="289753">
                <a:tc>
                  <a:txBody>
                    <a:bodyPr/>
                    <a:lstStyle/>
                    <a:p>
                      <a:r>
                        <a:rPr lang="pt-BR" sz="1800" dirty="0"/>
                        <a:t>Atendimento Domiciliar ( ESF)</a:t>
                      </a:r>
                    </a:p>
                    <a:p>
                      <a:r>
                        <a:rPr lang="pt-BR" sz="1800" dirty="0"/>
                        <a:t>Media mensal</a:t>
                      </a:r>
                      <a:endParaRPr lang="pt-BR" sz="1800" b="1" dirty="0">
                        <a:latin typeface="Times New Roman"/>
                        <a:cs typeface="Times New Roman"/>
                      </a:endParaRPr>
                    </a:p>
                  </a:txBody>
                  <a:tcPr/>
                </a:tc>
                <a:tc>
                  <a:txBody>
                    <a:bodyPr/>
                    <a:lstStyle/>
                    <a:p>
                      <a:pPr algn="ctr"/>
                      <a:endParaRPr lang="pt-BR" sz="1800" dirty="0"/>
                    </a:p>
                    <a:p>
                      <a:pPr algn="ctr"/>
                      <a:endParaRPr lang="pt-BR" sz="1800" b="1" dirty="0">
                        <a:latin typeface="Times New Roman"/>
                        <a:cs typeface="Times New Roman"/>
                      </a:endParaRPr>
                    </a:p>
                  </a:txBody>
                  <a:tcPr/>
                </a:tc>
                <a:tc>
                  <a:txBody>
                    <a:bodyPr/>
                    <a:lstStyle/>
                    <a:p>
                      <a:pPr algn="ctr"/>
                      <a:endParaRPr lang="pt-BR" sz="1800" dirty="0"/>
                    </a:p>
                    <a:p>
                      <a:pPr algn="ctr"/>
                      <a:r>
                        <a:rPr lang="pt-BR" sz="1800" dirty="0"/>
                        <a:t>32</a:t>
                      </a:r>
                      <a:endParaRPr lang="pt-BR" sz="1800" b="1" dirty="0">
                        <a:latin typeface="Times New Roman"/>
                        <a:cs typeface="Times New Roman"/>
                      </a:endParaRPr>
                    </a:p>
                  </a:txBody>
                  <a:tcPr/>
                </a:tc>
                <a:extLst>
                  <a:ext uri="{0D108BD9-81ED-4DB2-BD59-A6C34878D82A}">
                    <a16:rowId xmlns:a16="http://schemas.microsoft.com/office/drawing/2014/main" xmlns="" val="10005"/>
                  </a:ext>
                </a:extLst>
              </a:tr>
              <a:tr h="278564">
                <a:tc>
                  <a:txBody>
                    <a:bodyPr/>
                    <a:lstStyle/>
                    <a:p>
                      <a:pPr lvl="0">
                        <a:buNone/>
                      </a:pPr>
                      <a:r>
                        <a:rPr lang="pt-BR" sz="1800" dirty="0"/>
                        <a:t>Desfecho ( alta do episodio)</a:t>
                      </a: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tc>
                  <a:txBody>
                    <a:bodyPr/>
                    <a:lstStyle/>
                    <a:p>
                      <a:pPr lvl="0" algn="ctr">
                        <a:buNone/>
                      </a:pPr>
                      <a:r>
                        <a:rPr lang="pt-BR" sz="1800" dirty="0"/>
                        <a:t>-</a:t>
                      </a:r>
                      <a:endParaRPr lang="pt-BR" sz="1800" b="1" dirty="0">
                        <a:latin typeface="Times New Roman"/>
                        <a:cs typeface="Times New Roman"/>
                      </a:endParaRPr>
                    </a:p>
                  </a:txBody>
                  <a:tcPr/>
                </a:tc>
                <a:extLst>
                  <a:ext uri="{0D108BD9-81ED-4DB2-BD59-A6C34878D82A}">
                    <a16:rowId xmlns:a16="http://schemas.microsoft.com/office/drawing/2014/main" xmlns="" val="3149694958"/>
                  </a:ext>
                </a:extLst>
              </a:tr>
              <a:tr h="278564">
                <a:tc>
                  <a:txBody>
                    <a:bodyPr/>
                    <a:lstStyle/>
                    <a:p>
                      <a:pPr lvl="0">
                        <a:buNone/>
                      </a:pPr>
                      <a:r>
                        <a:rPr lang="pt-BR" sz="1800" dirty="0"/>
                        <a:t>Encaminhamento para Serviço especializado</a:t>
                      </a: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tc>
                  <a:txBody>
                    <a:bodyPr/>
                    <a:lstStyle/>
                    <a:p>
                      <a:pPr lvl="0" algn="ctr">
                        <a:buNone/>
                      </a:pPr>
                      <a:r>
                        <a:rPr lang="pt-BR" sz="1800" dirty="0"/>
                        <a:t>5%</a:t>
                      </a:r>
                      <a:endParaRPr lang="pt-BR" sz="1800" b="1" dirty="0">
                        <a:latin typeface="Times New Roman"/>
                        <a:cs typeface="Times New Roman"/>
                      </a:endParaRPr>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54231983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28</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70656"/>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Utilização da Unidade de Saúde</a:t>
            </a:r>
          </a:p>
        </p:txBody>
      </p:sp>
      <p:graphicFrame>
        <p:nvGraphicFramePr>
          <p:cNvPr id="7" name="Espaço Reservado para Conteúdo 3"/>
          <p:cNvGraphicFramePr>
            <a:graphicFrameLocks/>
          </p:cNvGraphicFramePr>
          <p:nvPr>
            <p:extLst>
              <p:ext uri="{D42A27DB-BD31-4B8C-83A1-F6EECF244321}">
                <p14:modId xmlns:p14="http://schemas.microsoft.com/office/powerpoint/2010/main" val="3482746607"/>
              </p:ext>
            </p:extLst>
          </p:nvPr>
        </p:nvGraphicFramePr>
        <p:xfrm>
          <a:off x="290602" y="718028"/>
          <a:ext cx="8368618" cy="5524288"/>
        </p:xfrm>
        <a:graphic>
          <a:graphicData uri="http://schemas.openxmlformats.org/drawingml/2006/table">
            <a:tbl>
              <a:tblPr firstRow="1" bandRow="1">
                <a:tableStyleId>{5940675A-B579-460E-94D1-54222C63F5DA}</a:tableStyleId>
              </a:tblPr>
              <a:tblGrid>
                <a:gridCol w="4920808">
                  <a:extLst>
                    <a:ext uri="{9D8B030D-6E8A-4147-A177-3AD203B41FA5}">
                      <a16:colId xmlns:a16="http://schemas.microsoft.com/office/drawing/2014/main" xmlns="" val="2344304128"/>
                    </a:ext>
                  </a:extLst>
                </a:gridCol>
                <a:gridCol w="2145185">
                  <a:extLst>
                    <a:ext uri="{9D8B030D-6E8A-4147-A177-3AD203B41FA5}">
                      <a16:colId xmlns:a16="http://schemas.microsoft.com/office/drawing/2014/main" xmlns="" val="20003"/>
                    </a:ext>
                  </a:extLst>
                </a:gridCol>
                <a:gridCol w="1302625">
                  <a:extLst>
                    <a:ext uri="{9D8B030D-6E8A-4147-A177-3AD203B41FA5}">
                      <a16:colId xmlns:a16="http://schemas.microsoft.com/office/drawing/2014/main" xmlns="" val="3918696352"/>
                    </a:ext>
                  </a:extLst>
                </a:gridCol>
              </a:tblGrid>
              <a:tr h="500546">
                <a:tc>
                  <a:txBody>
                    <a:bodyPr/>
                    <a:lstStyle/>
                    <a:p>
                      <a:r>
                        <a:rPr lang="pt-BR" sz="1600" dirty="0"/>
                        <a:t>Atendimento Individual –  Principais Atendimento</a:t>
                      </a:r>
                      <a:r>
                        <a:rPr lang="pt-BR" sz="1600" baseline="0" dirty="0"/>
                        <a:t> por condição</a:t>
                      </a:r>
                      <a:endParaRPr lang="pt-BR" sz="1600" b="1" dirty="0">
                        <a:latin typeface="Times New Roman"/>
                        <a:cs typeface="Times New Roman"/>
                      </a:endParaRPr>
                    </a:p>
                  </a:txBody>
                  <a:tcPr/>
                </a:tc>
                <a:tc>
                  <a:txBody>
                    <a:bodyPr/>
                    <a:lstStyle/>
                    <a:p>
                      <a:pPr algn="ctr"/>
                      <a:r>
                        <a:rPr lang="pt-BR" sz="1600" dirty="0"/>
                        <a:t>Resultado</a:t>
                      </a:r>
                    </a:p>
                    <a:p>
                      <a:pPr lvl="0" algn="ctr">
                        <a:buNone/>
                      </a:pPr>
                      <a:r>
                        <a:rPr lang="pt-BR" sz="1600" dirty="0"/>
                        <a:t>Janeiro</a:t>
                      </a:r>
                      <a:r>
                        <a:rPr lang="pt-BR" sz="1600" baseline="0" dirty="0"/>
                        <a:t> Julho</a:t>
                      </a:r>
                      <a:endParaRPr lang="pt-BR" sz="1600" b="1" dirty="0">
                        <a:latin typeface="Times New Roman"/>
                        <a:cs typeface="Times New Roman"/>
                      </a:endParaRPr>
                    </a:p>
                  </a:txBody>
                  <a:tcPr/>
                </a:tc>
                <a:tc>
                  <a:txBody>
                    <a:bodyPr/>
                    <a:lstStyle/>
                    <a:p>
                      <a:pPr algn="ctr"/>
                      <a:r>
                        <a:rPr lang="pt-BR" sz="1600" dirty="0"/>
                        <a:t>Media mensal</a:t>
                      </a:r>
                      <a:endParaRPr lang="pt-BR" sz="1600" b="1" dirty="0">
                        <a:latin typeface="Times New Roman"/>
                        <a:cs typeface="Times New Roman"/>
                      </a:endParaRPr>
                    </a:p>
                  </a:txBody>
                  <a:tcPr/>
                </a:tc>
                <a:extLst>
                  <a:ext uri="{0D108BD9-81ED-4DB2-BD59-A6C34878D82A}">
                    <a16:rowId xmlns:a16="http://schemas.microsoft.com/office/drawing/2014/main" xmlns="" val="1204519397"/>
                  </a:ext>
                </a:extLst>
              </a:tr>
              <a:tr h="338115">
                <a:tc>
                  <a:txBody>
                    <a:bodyPr/>
                    <a:lstStyle/>
                    <a:p>
                      <a:r>
                        <a:rPr lang="pt-BR" sz="1800" dirty="0"/>
                        <a:t>Diabetes </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0001"/>
                  </a:ext>
                </a:extLst>
              </a:tr>
              <a:tr h="528858">
                <a:tc>
                  <a:txBody>
                    <a:bodyPr/>
                    <a:lstStyle/>
                    <a:p>
                      <a:r>
                        <a:rPr lang="pt-BR" sz="1800" dirty="0"/>
                        <a:t>Hipertensão Arterial</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2472814585"/>
                  </a:ext>
                </a:extLst>
              </a:tr>
              <a:tr h="311541">
                <a:tc>
                  <a:txBody>
                    <a:bodyPr/>
                    <a:lstStyle/>
                    <a:p>
                      <a:r>
                        <a:rPr lang="pt-BR" sz="1800" dirty="0"/>
                        <a:t>Obesidade </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464959587"/>
                  </a:ext>
                </a:extLst>
              </a:tr>
              <a:tr h="392950">
                <a:tc>
                  <a:txBody>
                    <a:bodyPr/>
                    <a:lstStyle/>
                    <a:p>
                      <a:r>
                        <a:rPr lang="pt-BR" sz="1800" dirty="0"/>
                        <a:t>Pré-natal</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0003"/>
                  </a:ext>
                </a:extLst>
              </a:tr>
              <a:tr h="324091">
                <a:tc>
                  <a:txBody>
                    <a:bodyPr/>
                    <a:lstStyle/>
                    <a:p>
                      <a:r>
                        <a:rPr lang="pt-BR" sz="1800" dirty="0"/>
                        <a:t>Puericultura</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0004"/>
                  </a:ext>
                </a:extLst>
              </a:tr>
              <a:tr h="289753">
                <a:tc>
                  <a:txBody>
                    <a:bodyPr/>
                    <a:lstStyle/>
                    <a:p>
                      <a:r>
                        <a:rPr lang="pt-BR" sz="1800" dirty="0"/>
                        <a:t>Saúde Mental</a:t>
                      </a: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0005"/>
                  </a:ext>
                </a:extLst>
              </a:tr>
              <a:tr h="278564">
                <a:tc>
                  <a:txBody>
                    <a:bodyPr/>
                    <a:lstStyle/>
                    <a:p>
                      <a:pPr lvl="0">
                        <a:buNone/>
                      </a:pPr>
                      <a:r>
                        <a:rPr lang="pt-BR" sz="1800" dirty="0"/>
                        <a:t>Saúde Sexual e Reprodutiva</a:t>
                      </a: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extLst>
                  <a:ext uri="{0D108BD9-81ED-4DB2-BD59-A6C34878D82A}">
                    <a16:rowId xmlns:a16="http://schemas.microsoft.com/office/drawing/2014/main" xmlns="" val="3149694958"/>
                  </a:ext>
                </a:extLst>
              </a:tr>
              <a:tr h="278564">
                <a:tc>
                  <a:txBody>
                    <a:bodyPr/>
                    <a:lstStyle/>
                    <a:p>
                      <a:pPr lvl="0">
                        <a:buNone/>
                      </a:pPr>
                      <a:r>
                        <a:rPr lang="pt-BR" sz="1800" dirty="0"/>
                        <a:t>Rastreamento</a:t>
                      </a:r>
                      <a:r>
                        <a:rPr lang="pt-BR" sz="1800" baseline="0" dirty="0"/>
                        <a:t> risco cardiovascular </a:t>
                      </a: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extLst>
                  <a:ext uri="{0D108BD9-81ED-4DB2-BD59-A6C34878D82A}">
                    <a16:rowId xmlns:a16="http://schemas.microsoft.com/office/drawing/2014/main" xmlns="" val="10008"/>
                  </a:ext>
                </a:extLst>
              </a:tr>
              <a:tr h="278564">
                <a:tc>
                  <a:txBody>
                    <a:bodyPr/>
                    <a:lstStyle/>
                    <a:p>
                      <a:pPr lvl="0">
                        <a:buNone/>
                      </a:pPr>
                      <a:r>
                        <a:rPr lang="pt-BR" sz="1800" dirty="0"/>
                        <a:t>Tuberculose</a:t>
                      </a: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extLst>
                  <a:ext uri="{0D108BD9-81ED-4DB2-BD59-A6C34878D82A}">
                    <a16:rowId xmlns:a16="http://schemas.microsoft.com/office/drawing/2014/main" xmlns="" val="10009"/>
                  </a:ext>
                </a:extLst>
              </a:tr>
              <a:tr h="278564">
                <a:tc>
                  <a:txBody>
                    <a:bodyPr/>
                    <a:lstStyle/>
                    <a:p>
                      <a:pPr lvl="0">
                        <a:buNone/>
                      </a:pPr>
                      <a:r>
                        <a:rPr lang="pt-BR" sz="1800" dirty="0"/>
                        <a:t>Hanseníase</a:t>
                      </a: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extLst>
                  <a:ext uri="{0D108BD9-81ED-4DB2-BD59-A6C34878D82A}">
                    <a16:rowId xmlns:a16="http://schemas.microsoft.com/office/drawing/2014/main" xmlns="" val="10010"/>
                  </a:ext>
                </a:extLst>
              </a:tr>
              <a:tr h="278564">
                <a:tc>
                  <a:txBody>
                    <a:bodyPr/>
                    <a:lstStyle/>
                    <a:p>
                      <a:pPr lvl="0">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extLst>
                  <a:ext uri="{0D108BD9-81ED-4DB2-BD59-A6C34878D82A}">
                    <a16:rowId xmlns:a16="http://schemas.microsoft.com/office/drawing/2014/main" xmlns="" val="10011"/>
                  </a:ext>
                </a:extLst>
              </a:tr>
              <a:tr h="278563">
                <a:tc>
                  <a:txBody>
                    <a:bodyPr/>
                    <a:lstStyle/>
                    <a:p>
                      <a:pPr lvl="0">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extLst>
                  <a:ext uri="{0D108BD9-81ED-4DB2-BD59-A6C34878D82A}">
                    <a16:rowId xmlns:a16="http://schemas.microsoft.com/office/drawing/2014/main" xmlns="" val="348966236"/>
                  </a:ext>
                </a:extLst>
              </a:tr>
              <a:tr h="278563">
                <a:tc>
                  <a:txBody>
                    <a:bodyPr/>
                    <a:lstStyle/>
                    <a:p>
                      <a:pPr lvl="0">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tc>
                  <a:txBody>
                    <a:bodyPr/>
                    <a:lstStyle/>
                    <a:p>
                      <a:pPr lvl="0" algn="ctr">
                        <a:buNone/>
                      </a:pPr>
                      <a:endParaRPr lang="pt-BR" sz="1800" b="1" dirty="0">
                        <a:latin typeface="Times New Roman"/>
                        <a:cs typeface="Times New Roman"/>
                      </a:endParaRPr>
                    </a:p>
                  </a:txBody>
                  <a:tcPr/>
                </a:tc>
                <a:extLst>
                  <a:ext uri="{0D108BD9-81ED-4DB2-BD59-A6C34878D82A}">
                    <a16:rowId xmlns:a16="http://schemas.microsoft.com/office/drawing/2014/main" xmlns="" val="1920942876"/>
                  </a:ext>
                </a:extLst>
              </a:tr>
            </a:tbl>
          </a:graphicData>
        </a:graphic>
      </p:graphicFrame>
    </p:spTree>
    <p:extLst>
      <p:ext uri="{BB962C8B-B14F-4D97-AF65-F5344CB8AC3E}">
        <p14:creationId xmlns:p14="http://schemas.microsoft.com/office/powerpoint/2010/main" val="3547724341"/>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29</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70656"/>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Utilização da Unidade de Saúde</a:t>
            </a:r>
          </a:p>
        </p:txBody>
      </p:sp>
      <p:graphicFrame>
        <p:nvGraphicFramePr>
          <p:cNvPr id="7" name="Espaço Reservado para Conteúdo 3"/>
          <p:cNvGraphicFramePr>
            <a:graphicFrameLocks/>
          </p:cNvGraphicFramePr>
          <p:nvPr>
            <p:extLst>
              <p:ext uri="{D42A27DB-BD31-4B8C-83A1-F6EECF244321}">
                <p14:modId xmlns:p14="http://schemas.microsoft.com/office/powerpoint/2010/main" val="3460079505"/>
              </p:ext>
            </p:extLst>
          </p:nvPr>
        </p:nvGraphicFramePr>
        <p:xfrm>
          <a:off x="304980" y="847424"/>
          <a:ext cx="8368618" cy="5222974"/>
        </p:xfrm>
        <a:graphic>
          <a:graphicData uri="http://schemas.openxmlformats.org/drawingml/2006/table">
            <a:tbl>
              <a:tblPr firstRow="1" bandRow="1">
                <a:tableStyleId>{5940675A-B579-460E-94D1-54222C63F5DA}</a:tableStyleId>
              </a:tblPr>
              <a:tblGrid>
                <a:gridCol w="4920808">
                  <a:extLst>
                    <a:ext uri="{9D8B030D-6E8A-4147-A177-3AD203B41FA5}">
                      <a16:colId xmlns:a16="http://schemas.microsoft.com/office/drawing/2014/main" xmlns="" val="2344304128"/>
                    </a:ext>
                  </a:extLst>
                </a:gridCol>
                <a:gridCol w="2145185">
                  <a:extLst>
                    <a:ext uri="{9D8B030D-6E8A-4147-A177-3AD203B41FA5}">
                      <a16:colId xmlns:a16="http://schemas.microsoft.com/office/drawing/2014/main" xmlns="" val="20003"/>
                    </a:ext>
                  </a:extLst>
                </a:gridCol>
                <a:gridCol w="1302625">
                  <a:extLst>
                    <a:ext uri="{9D8B030D-6E8A-4147-A177-3AD203B41FA5}">
                      <a16:colId xmlns:a16="http://schemas.microsoft.com/office/drawing/2014/main" xmlns="" val="3918696352"/>
                    </a:ext>
                  </a:extLst>
                </a:gridCol>
              </a:tblGrid>
              <a:tr h="710721">
                <a:tc>
                  <a:txBody>
                    <a:bodyPr/>
                    <a:lstStyle/>
                    <a:p>
                      <a:r>
                        <a:rPr lang="pt-BR" sz="1600" dirty="0"/>
                        <a:t>Atendimento Individual –  Principais Atendimento</a:t>
                      </a:r>
                      <a:r>
                        <a:rPr lang="pt-BR" sz="1600" baseline="0" dirty="0"/>
                        <a:t> por condição - CIAP</a:t>
                      </a:r>
                      <a:endParaRPr lang="pt-BR" sz="1600" b="1" dirty="0">
                        <a:latin typeface="Times New Roman"/>
                        <a:cs typeface="Times New Roman"/>
                      </a:endParaRPr>
                    </a:p>
                  </a:txBody>
                  <a:tcPr/>
                </a:tc>
                <a:tc>
                  <a:txBody>
                    <a:bodyPr/>
                    <a:lstStyle/>
                    <a:p>
                      <a:pPr algn="ctr"/>
                      <a:r>
                        <a:rPr lang="pt-BR" sz="1600" dirty="0"/>
                        <a:t>Resultado</a:t>
                      </a:r>
                    </a:p>
                    <a:p>
                      <a:pPr lvl="0" algn="ctr">
                        <a:buNone/>
                      </a:pPr>
                      <a:endParaRPr lang="pt-BR" sz="1600" b="1" baseline="0" dirty="0">
                        <a:latin typeface="Times New Roman"/>
                        <a:cs typeface="Times New Roman"/>
                      </a:endParaRPr>
                    </a:p>
                  </a:txBody>
                  <a:tcPr/>
                </a:tc>
                <a:tc>
                  <a:txBody>
                    <a:bodyPr/>
                    <a:lstStyle/>
                    <a:p>
                      <a:pPr algn="ctr"/>
                      <a:r>
                        <a:rPr lang="pt-BR" sz="1600" dirty="0"/>
                        <a:t>Media mensal</a:t>
                      </a:r>
                      <a:endParaRPr lang="pt-BR" sz="1600" b="1" dirty="0">
                        <a:latin typeface="Times New Roman"/>
                        <a:cs typeface="Times New Roman"/>
                      </a:endParaRPr>
                    </a:p>
                  </a:txBody>
                  <a:tcPr/>
                </a:tc>
                <a:extLst>
                  <a:ext uri="{0D108BD9-81ED-4DB2-BD59-A6C34878D82A}">
                    <a16:rowId xmlns:a16="http://schemas.microsoft.com/office/drawing/2014/main" xmlns="" val="1204519397"/>
                  </a:ext>
                </a:extLst>
              </a:tr>
              <a:tr h="628079">
                <a:tc>
                  <a:txBody>
                    <a:bodyPr/>
                    <a:lstStyle/>
                    <a:p>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0001"/>
                  </a:ext>
                </a:extLst>
              </a:tr>
              <a:tr h="694193">
                <a:tc>
                  <a:txBody>
                    <a:bodyPr/>
                    <a:lstStyle/>
                    <a:p>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2472814585"/>
                  </a:ext>
                </a:extLst>
              </a:tr>
              <a:tr h="628079">
                <a:tc>
                  <a:txBody>
                    <a:bodyPr/>
                    <a:lstStyle/>
                    <a:p>
                      <a:endParaRPr lang="pt-BR" sz="1800" b="1" baseline="0"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464959587"/>
                  </a:ext>
                </a:extLst>
              </a:tr>
              <a:tr h="677665">
                <a:tc>
                  <a:txBody>
                    <a:bodyPr/>
                    <a:lstStyle/>
                    <a:p>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0003"/>
                  </a:ext>
                </a:extLst>
              </a:tr>
              <a:tr h="628079">
                <a:tc>
                  <a:txBody>
                    <a:bodyPr/>
                    <a:lstStyle/>
                    <a:p>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0004"/>
                  </a:ext>
                </a:extLst>
              </a:tr>
              <a:tr h="628079">
                <a:tc>
                  <a:txBody>
                    <a:bodyPr/>
                    <a:lstStyle/>
                    <a:p>
                      <a:endParaRPr lang="pt-BR" sz="1800" b="1" baseline="0"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0006"/>
                  </a:ext>
                </a:extLst>
              </a:tr>
              <a:tr h="628079">
                <a:tc>
                  <a:txBody>
                    <a:bodyPr/>
                    <a:lstStyle/>
                    <a:p>
                      <a:endParaRPr lang="pt-BR" sz="1800" b="1" baseline="0" dirty="0">
                        <a:latin typeface="Times New Roman"/>
                        <a:cs typeface="Times New Roman"/>
                      </a:endParaRPr>
                    </a:p>
                  </a:txBody>
                  <a:tcPr/>
                </a:tc>
                <a:tc>
                  <a:txBody>
                    <a:bodyPr/>
                    <a:lstStyle/>
                    <a:p>
                      <a:pPr algn="ctr"/>
                      <a:endParaRPr lang="pt-BR" sz="1800" b="1" dirty="0">
                        <a:latin typeface="Times New Roman"/>
                        <a:cs typeface="Times New Roman"/>
                      </a:endParaRPr>
                    </a:p>
                  </a:txBody>
                  <a:tcPr/>
                </a:tc>
                <a:tc>
                  <a:txBody>
                    <a:bodyPr/>
                    <a:lstStyle/>
                    <a:p>
                      <a:pPr algn="ctr"/>
                      <a:endParaRPr lang="pt-BR" sz="1800" b="1" dirty="0">
                        <a:latin typeface="Times New Roman"/>
                        <a:cs typeface="Times New Roman"/>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29231454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C445BC82-E886-4499-ABDD-96234E3F17EA}"/>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48131" name="Espaço Reservado para Texto 11">
            <a:extLst>
              <a:ext uri="{FF2B5EF4-FFF2-40B4-BE49-F238E27FC236}">
                <a16:creationId xmlns:a16="http://schemas.microsoft.com/office/drawing/2014/main" xmlns="" id="{75441667-D1BF-48EC-913C-FB5CFF2C5C9F}"/>
              </a:ext>
            </a:extLst>
          </p:cNvPr>
          <p:cNvSpPr txBox="1">
            <a:spLocks/>
          </p:cNvSpPr>
          <p:nvPr/>
        </p:nvSpPr>
        <p:spPr bwMode="auto">
          <a:xfrm>
            <a:off x="457200" y="1420813"/>
            <a:ext cx="814863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r>
              <a:rPr lang="pt-BR" sz="1600" dirty="0">
                <a:latin typeface="Lucida Grande"/>
                <a:ea typeface="MS PGothic"/>
              </a:rPr>
              <a:t>LIMITES </a:t>
            </a:r>
            <a:r>
              <a:rPr lang="pt-BR" sz="1600" dirty="0" smtClean="0">
                <a:latin typeface="Lucida Grande"/>
                <a:ea typeface="MS PGothic"/>
              </a:rPr>
              <a:t>GEOGRÁFICOS</a:t>
            </a:r>
          </a:p>
          <a:p>
            <a:endParaRPr lang="pt-BR" sz="1600" dirty="0">
              <a:latin typeface="Lucida Grande"/>
              <a:ea typeface="MS PGothic"/>
            </a:endParaRPr>
          </a:p>
          <a:p>
            <a:endParaRPr lang="pt-BR" sz="1600" dirty="0">
              <a:latin typeface="Lucida Grande"/>
              <a:ea typeface="MS PGothic"/>
            </a:endParaRPr>
          </a:p>
          <a:p>
            <a:r>
              <a:rPr lang="pt-BR" sz="1600" dirty="0"/>
              <a:t>MAIOR DISTÂNCIA ATÉ A UBS, RURAL E </a:t>
            </a:r>
            <a:r>
              <a:rPr lang="pt-BR" sz="1600" dirty="0" smtClean="0"/>
              <a:t>URBANO</a:t>
            </a:r>
          </a:p>
          <a:p>
            <a:endParaRPr lang="pt-BR" sz="1600" dirty="0"/>
          </a:p>
          <a:p>
            <a:r>
              <a:rPr lang="pt-BR" sz="1600" dirty="0">
                <a:latin typeface="Lucida Grande"/>
                <a:ea typeface="MS PGothic"/>
              </a:rPr>
              <a:t>ACS </a:t>
            </a:r>
            <a:endParaRPr lang="pt-BR" sz="1600" dirty="0" smtClean="0">
              <a:latin typeface="Lucida Grande"/>
              <a:ea typeface="MS PGothic"/>
            </a:endParaRPr>
          </a:p>
          <a:p>
            <a:endParaRPr lang="pt-BR" sz="1600" dirty="0">
              <a:latin typeface="Lucida Grande"/>
              <a:ea typeface="MS PGothic"/>
            </a:endParaRPr>
          </a:p>
          <a:p>
            <a:pPr lvl="0"/>
            <a:r>
              <a:rPr lang="pt-BR" sz="1600" dirty="0">
                <a:latin typeface="Lucida Grande"/>
                <a:ea typeface="MS PGothic"/>
              </a:rPr>
              <a:t>ACS </a:t>
            </a:r>
            <a:endParaRPr lang="pt-BR" sz="1600" dirty="0" smtClean="0">
              <a:latin typeface="Lucida Grande"/>
              <a:ea typeface="MS PGothic"/>
            </a:endParaRPr>
          </a:p>
          <a:p>
            <a:pPr lvl="0"/>
            <a:endParaRPr lang="pt-BR" sz="1600" dirty="0">
              <a:latin typeface="Lucida Grande"/>
              <a:ea typeface="MS PGothic"/>
            </a:endParaRPr>
          </a:p>
          <a:p>
            <a:r>
              <a:rPr lang="pt-BR" sz="1600" dirty="0">
                <a:latin typeface="Lucida Grande"/>
                <a:ea typeface="MS PGothic"/>
              </a:rPr>
              <a:t>ACS </a:t>
            </a:r>
            <a:endParaRPr lang="pt-BR" sz="1600" dirty="0" smtClean="0">
              <a:latin typeface="Lucida Grande"/>
              <a:ea typeface="MS PGothic"/>
            </a:endParaRPr>
          </a:p>
          <a:p>
            <a:endParaRPr lang="pt-BR" sz="1600" dirty="0">
              <a:latin typeface="Lucida Grande"/>
              <a:ea typeface="MS PGothic"/>
            </a:endParaRPr>
          </a:p>
          <a:p>
            <a:r>
              <a:rPr lang="pt-BR" sz="1600" dirty="0">
                <a:latin typeface="Lucida Grande"/>
                <a:ea typeface="MS PGothic"/>
              </a:rPr>
              <a:t>ACS </a:t>
            </a:r>
            <a:endParaRPr lang="pt-BR" sz="1600" dirty="0" smtClean="0">
              <a:latin typeface="Lucida Grande"/>
              <a:ea typeface="MS PGothic"/>
            </a:endParaRPr>
          </a:p>
          <a:p>
            <a:endParaRPr lang="pt-BR" sz="1600" dirty="0">
              <a:latin typeface="Lucida Grande"/>
              <a:ea typeface="MS PGothic"/>
            </a:endParaRPr>
          </a:p>
          <a:p>
            <a:pPr lvl="0"/>
            <a:r>
              <a:rPr lang="pt-BR" sz="1600" dirty="0">
                <a:latin typeface="Lucida Grande"/>
                <a:ea typeface="MS PGothic"/>
              </a:rPr>
              <a:t>ACS </a:t>
            </a:r>
          </a:p>
        </p:txBody>
      </p:sp>
      <p:sp>
        <p:nvSpPr>
          <p:cNvPr id="48132" name="Espaço Reservado para Texto 1">
            <a:extLst>
              <a:ext uri="{FF2B5EF4-FFF2-40B4-BE49-F238E27FC236}">
                <a16:creationId xmlns:a16="http://schemas.microsoft.com/office/drawing/2014/main" xmlns="" id="{AC074DD7-6C80-4641-842A-DB54AA24844A}"/>
              </a:ext>
            </a:extLst>
          </p:cNvPr>
          <p:cNvSpPr txBox="1">
            <a:spLocks/>
          </p:cNvSpPr>
          <p:nvPr/>
        </p:nvSpPr>
        <p:spPr bwMode="auto">
          <a:xfrm>
            <a:off x="357188" y="625475"/>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Território</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30</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38494"/>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Utilização da Unidade de Saúde</a:t>
            </a:r>
          </a:p>
        </p:txBody>
      </p:sp>
      <p:graphicFrame>
        <p:nvGraphicFramePr>
          <p:cNvPr id="6" name="Espaço Reservado para Conteúdo 3"/>
          <p:cNvGraphicFramePr>
            <a:graphicFrameLocks/>
          </p:cNvGraphicFramePr>
          <p:nvPr>
            <p:extLst>
              <p:ext uri="{D42A27DB-BD31-4B8C-83A1-F6EECF244321}">
                <p14:modId xmlns:p14="http://schemas.microsoft.com/office/powerpoint/2010/main" val="3851474449"/>
              </p:ext>
            </p:extLst>
          </p:nvPr>
        </p:nvGraphicFramePr>
        <p:xfrm>
          <a:off x="276225" y="509193"/>
          <a:ext cx="8416361" cy="5631730"/>
        </p:xfrm>
        <a:graphic>
          <a:graphicData uri="http://schemas.openxmlformats.org/drawingml/2006/table">
            <a:tbl>
              <a:tblPr firstRow="1" bandRow="1">
                <a:tableStyleId>{5940675A-B579-460E-94D1-54222C63F5DA}</a:tableStyleId>
              </a:tblPr>
              <a:tblGrid>
                <a:gridCol w="4859278">
                  <a:extLst>
                    <a:ext uri="{9D8B030D-6E8A-4147-A177-3AD203B41FA5}">
                      <a16:colId xmlns:a16="http://schemas.microsoft.com/office/drawing/2014/main" xmlns="" val="2344304128"/>
                    </a:ext>
                  </a:extLst>
                </a:gridCol>
                <a:gridCol w="1777016">
                  <a:extLst>
                    <a:ext uri="{9D8B030D-6E8A-4147-A177-3AD203B41FA5}">
                      <a16:colId xmlns:a16="http://schemas.microsoft.com/office/drawing/2014/main" xmlns="" val="3918696352"/>
                    </a:ext>
                  </a:extLst>
                </a:gridCol>
                <a:gridCol w="1780067">
                  <a:extLst>
                    <a:ext uri="{9D8B030D-6E8A-4147-A177-3AD203B41FA5}">
                      <a16:colId xmlns:a16="http://schemas.microsoft.com/office/drawing/2014/main" xmlns="" val="20004"/>
                    </a:ext>
                  </a:extLst>
                </a:gridCol>
              </a:tblGrid>
              <a:tr h="719610">
                <a:tc>
                  <a:txBody>
                    <a:bodyPr/>
                    <a:lstStyle/>
                    <a:p>
                      <a:pPr algn="l"/>
                      <a:r>
                        <a:rPr lang="pt-BR" sz="2000" dirty="0"/>
                        <a:t>Indicador</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r>
                        <a:rPr lang="pt-BR" sz="2000" dirty="0"/>
                        <a:t>Resultado</a:t>
                      </a:r>
                    </a:p>
                    <a:p>
                      <a:pPr lvl="0" algn="ctr">
                        <a:buNone/>
                      </a:pPr>
                      <a:r>
                        <a:rPr lang="pt-BR" sz="2000" dirty="0"/>
                        <a:t>Janeiro</a:t>
                      </a:r>
                      <a:r>
                        <a:rPr lang="pt-BR" sz="2000" baseline="0" dirty="0"/>
                        <a:t> Julho</a:t>
                      </a:r>
                      <a:endParaRPr lang="pt-BR" sz="2000" b="1" dirty="0">
                        <a:latin typeface="Times New Roman"/>
                        <a:cs typeface="Times New Roman"/>
                      </a:endParaRPr>
                    </a:p>
                  </a:txBody>
                  <a:tcPr/>
                </a:tc>
                <a:tc>
                  <a:txBody>
                    <a:bodyPr/>
                    <a:lstStyle/>
                    <a:p>
                      <a:pPr lvl="0" algn="ctr">
                        <a:buNone/>
                      </a:pPr>
                      <a:r>
                        <a:rPr lang="pt-BR" sz="2000" dirty="0"/>
                        <a:t>Meta </a:t>
                      </a:r>
                      <a:endParaRPr lang="pt-BR" dirty="0"/>
                    </a:p>
                    <a:p>
                      <a:pPr lvl="0" algn="ctr">
                        <a:buNone/>
                      </a:pPr>
                      <a:r>
                        <a:rPr lang="pt-BR" sz="2000" dirty="0"/>
                        <a:t>2019</a:t>
                      </a:r>
                      <a:endParaRPr lang="pt-BR" sz="2000" b="1" dirty="0">
                        <a:latin typeface="Times New Roman"/>
                        <a:cs typeface="Times New Roman"/>
                      </a:endParaRPr>
                    </a:p>
                  </a:txBody>
                  <a:tcPr/>
                </a:tc>
                <a:extLst>
                  <a:ext uri="{0D108BD9-81ED-4DB2-BD59-A6C34878D82A}">
                    <a16:rowId xmlns:a16="http://schemas.microsoft.com/office/drawing/2014/main" xmlns="" val="1204519397"/>
                  </a:ext>
                </a:extLst>
              </a:tr>
              <a:tr h="406736">
                <a:tc>
                  <a:txBody>
                    <a:bodyPr/>
                    <a:lstStyle/>
                    <a:p>
                      <a:pPr algn="l"/>
                      <a:r>
                        <a:rPr lang="pt-BR" sz="2000" dirty="0"/>
                        <a:t>Usuários</a:t>
                      </a:r>
                      <a:r>
                        <a:rPr lang="pt-BR" sz="2000" baseline="0" dirty="0"/>
                        <a:t> Identificados</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tc>
                  <a:txBody>
                    <a:bodyPr/>
                    <a:lstStyle/>
                    <a:p>
                      <a:pPr algn="ctr"/>
                      <a:r>
                        <a:rPr lang="pt-BR" sz="2000" dirty="0"/>
                        <a:t>100%</a:t>
                      </a:r>
                      <a:endParaRPr lang="pt-BR" sz="2000" b="1" dirty="0">
                        <a:latin typeface="Times New Roman"/>
                        <a:cs typeface="Times New Roman"/>
                      </a:endParaRPr>
                    </a:p>
                  </a:txBody>
                  <a:tcPr/>
                </a:tc>
                <a:extLst>
                  <a:ext uri="{0D108BD9-81ED-4DB2-BD59-A6C34878D82A}">
                    <a16:rowId xmlns:a16="http://schemas.microsoft.com/office/drawing/2014/main" xmlns="" val="10001"/>
                  </a:ext>
                </a:extLst>
              </a:tr>
              <a:tr h="719610">
                <a:tc>
                  <a:txBody>
                    <a:bodyPr/>
                    <a:lstStyle/>
                    <a:p>
                      <a:pPr algn="l"/>
                      <a:r>
                        <a:rPr lang="pt-BR" sz="2000" dirty="0"/>
                        <a:t>Atendimentos individuais</a:t>
                      </a:r>
                    </a:p>
                    <a:p>
                      <a:pPr algn="l"/>
                      <a:r>
                        <a:rPr lang="pt-BR" sz="2000" dirty="0"/>
                        <a:t>Media / </a:t>
                      </a:r>
                      <a:r>
                        <a:rPr lang="pt-BR" sz="2000" dirty="0" err="1"/>
                        <a:t>pac</a:t>
                      </a:r>
                      <a:r>
                        <a:rPr lang="pt-BR" sz="2000" baseline="0" dirty="0"/>
                        <a:t> / </a:t>
                      </a:r>
                      <a:r>
                        <a:rPr lang="pt-BR" sz="2000" baseline="0" dirty="0" err="1"/>
                        <a:t>eq</a:t>
                      </a:r>
                      <a:r>
                        <a:rPr lang="pt-BR" sz="2000" baseline="0" dirty="0"/>
                        <a:t> / mês</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tc>
                  <a:txBody>
                    <a:bodyPr/>
                    <a:lstStyle/>
                    <a:p>
                      <a:pPr algn="ctr"/>
                      <a:r>
                        <a:rPr lang="pt-BR" sz="2000" dirty="0"/>
                        <a:t>2.688</a:t>
                      </a:r>
                      <a:endParaRPr lang="pt-BR"/>
                    </a:p>
                    <a:p>
                      <a:pPr algn="ctr"/>
                      <a:r>
                        <a:rPr lang="pt-BR" sz="2000" dirty="0"/>
                        <a:t> 224</a:t>
                      </a:r>
                      <a:r>
                        <a:rPr lang="pt-BR" sz="2000" baseline="0" dirty="0"/>
                        <a:t> mês</a:t>
                      </a:r>
                      <a:endParaRPr lang="pt-BR" sz="2000" b="1" dirty="0">
                        <a:latin typeface="Times New Roman"/>
                        <a:cs typeface="Times New Roman"/>
                      </a:endParaRPr>
                    </a:p>
                  </a:txBody>
                  <a:tcPr/>
                </a:tc>
                <a:extLst>
                  <a:ext uri="{0D108BD9-81ED-4DB2-BD59-A6C34878D82A}">
                    <a16:rowId xmlns:a16="http://schemas.microsoft.com/office/drawing/2014/main" xmlns="" val="3693799766"/>
                  </a:ext>
                </a:extLst>
              </a:tr>
              <a:tr h="406736">
                <a:tc>
                  <a:txBody>
                    <a:bodyPr/>
                    <a:lstStyle/>
                    <a:p>
                      <a:pPr algn="l"/>
                      <a:r>
                        <a:rPr lang="pt-BR" sz="2000" dirty="0"/>
                        <a:t>Atendimento</a:t>
                      </a:r>
                      <a:r>
                        <a:rPr lang="pt-BR" sz="2000" baseline="0" dirty="0"/>
                        <a:t> Domiciliar</a:t>
                      </a:r>
                      <a:endParaRPr lang="pt-BR"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48</a:t>
                      </a:r>
                      <a:endParaRPr lang="pt-BR" sz="2000" b="1" dirty="0">
                        <a:latin typeface="Times New Roman"/>
                        <a:cs typeface="Times New Roman"/>
                      </a:endParaRPr>
                    </a:p>
                  </a:txBody>
                  <a:tcPr/>
                </a:tc>
                <a:extLst>
                  <a:ext uri="{0D108BD9-81ED-4DB2-BD59-A6C34878D82A}">
                    <a16:rowId xmlns:a16="http://schemas.microsoft.com/office/drawing/2014/main" xmlns="" val="10008"/>
                  </a:ext>
                </a:extLst>
              </a:tr>
              <a:tr h="406736">
                <a:tc>
                  <a:txBody>
                    <a:bodyPr/>
                    <a:lstStyle/>
                    <a:p>
                      <a:pPr algn="l"/>
                      <a:r>
                        <a:rPr lang="pt-BR" sz="2000" dirty="0"/>
                        <a:t>Do</a:t>
                      </a:r>
                      <a:r>
                        <a:rPr lang="pt-BR" sz="2000" baseline="0" dirty="0"/>
                        <a:t>r de Dente</a:t>
                      </a:r>
                      <a:endParaRPr lang="pt-BR"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a:t>
                      </a:r>
                      <a:endParaRPr lang="pt-BR"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9"/>
                  </a:ext>
                </a:extLst>
              </a:tr>
              <a:tr h="719610">
                <a:tc>
                  <a:txBody>
                    <a:bodyPr/>
                    <a:lstStyle/>
                    <a:p>
                      <a:pPr algn="l"/>
                      <a:r>
                        <a:rPr lang="pt-BR" sz="2000" dirty="0"/>
                        <a:t>Proporção de Exodontia em Relação aos Procedimentos Individuais</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pt-BR" sz="2000" dirty="0"/>
                        <a:t>5%</a:t>
                      </a:r>
                      <a:endParaRPr lang="pt-BR"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719610">
                <a:tc>
                  <a:txBody>
                    <a:bodyPr/>
                    <a:lstStyle/>
                    <a:p>
                      <a:pPr algn="l"/>
                      <a:r>
                        <a:rPr lang="pt-BR" sz="2000" baseline="0" dirty="0"/>
                        <a:t>Procedimentos odontológicos individuais por habitante ano</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tc>
                  <a:txBody>
                    <a:bodyPr/>
                    <a:lstStyle/>
                    <a:p>
                      <a:pPr algn="ctr"/>
                      <a:endParaRPr lang="pt-BR" sz="2000" dirty="0"/>
                    </a:p>
                    <a:p>
                      <a:pPr algn="ctr"/>
                      <a:r>
                        <a:rPr lang="pt-BR" sz="2000" dirty="0"/>
                        <a:t>2</a:t>
                      </a:r>
                      <a:endParaRPr lang="pt-BR" sz="2000" b="1" dirty="0">
                        <a:latin typeface="Times New Roman"/>
                        <a:cs typeface="Times New Roman"/>
                      </a:endParaRPr>
                    </a:p>
                  </a:txBody>
                  <a:tcPr/>
                </a:tc>
                <a:extLst>
                  <a:ext uri="{0D108BD9-81ED-4DB2-BD59-A6C34878D82A}">
                    <a16:rowId xmlns:a16="http://schemas.microsoft.com/office/drawing/2014/main" xmlns="" val="10005"/>
                  </a:ext>
                </a:extLst>
              </a:tr>
              <a:tr h="719610">
                <a:tc>
                  <a:txBody>
                    <a:bodyPr/>
                    <a:lstStyle/>
                    <a:p>
                      <a:pPr algn="l"/>
                      <a:r>
                        <a:rPr lang="pt-BR" sz="2000" baseline="0" dirty="0"/>
                        <a:t>Primeira consulta odontológicas</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tc>
                  <a:txBody>
                    <a:bodyPr/>
                    <a:lstStyle/>
                    <a:p>
                      <a:pPr algn="ctr"/>
                      <a:r>
                        <a:rPr lang="pt-BR" sz="2000" dirty="0"/>
                        <a:t>30% pop</a:t>
                      </a:r>
                    </a:p>
                    <a:p>
                      <a:pPr lvl="0" algn="ctr">
                        <a:buNone/>
                      </a:pPr>
                      <a:endParaRPr lang="pt-BR" sz="2000" b="1" dirty="0">
                        <a:latin typeface="Times New Roman"/>
                        <a:cs typeface="Times New Roman"/>
                      </a:endParaRPr>
                    </a:p>
                  </a:txBody>
                  <a:tcPr/>
                </a:tc>
                <a:extLst>
                  <a:ext uri="{0D108BD9-81ED-4DB2-BD59-A6C34878D82A}">
                    <a16:rowId xmlns:a16="http://schemas.microsoft.com/office/drawing/2014/main" xmlns="" val="10006"/>
                  </a:ext>
                </a:extLst>
              </a:tr>
              <a:tr h="406736">
                <a:tc>
                  <a:txBody>
                    <a:bodyPr/>
                    <a:lstStyle/>
                    <a:p>
                      <a:pPr algn="l"/>
                      <a:r>
                        <a:rPr lang="pt-BR" sz="2000" dirty="0"/>
                        <a:t>Proporção tratamento</a:t>
                      </a:r>
                      <a:r>
                        <a:rPr lang="pt-BR" sz="2000" baseline="0" dirty="0"/>
                        <a:t> concluído x 1ª </a:t>
                      </a:r>
                      <a:r>
                        <a:rPr lang="pt-BR" sz="2000" baseline="0" dirty="0" err="1"/>
                        <a:t>cons</a:t>
                      </a:r>
                      <a:endParaRPr lang="pt-BR"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b="1" dirty="0">
                        <a:latin typeface="Times New Roman"/>
                        <a:cs typeface="Times New Roman"/>
                      </a:endParaRPr>
                    </a:p>
                  </a:txBody>
                  <a:tcPr/>
                </a:tc>
                <a:tc>
                  <a:txBody>
                    <a:bodyPr/>
                    <a:lstStyle/>
                    <a:p>
                      <a:pPr algn="ctr"/>
                      <a:r>
                        <a:rPr lang="pt-BR" sz="2000" dirty="0"/>
                        <a:t>50%</a:t>
                      </a:r>
                      <a:endParaRPr lang="pt-BR"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7"/>
                  </a:ext>
                </a:extLst>
              </a:tr>
              <a:tr h="406736">
                <a:tc>
                  <a:txBody>
                    <a:bodyPr/>
                    <a:lstStyle/>
                    <a:p>
                      <a:pPr algn="l"/>
                      <a:r>
                        <a:rPr lang="pt-BR" sz="2000" dirty="0"/>
                        <a:t>Alterações em</a:t>
                      </a:r>
                      <a:r>
                        <a:rPr lang="pt-BR" sz="2000" baseline="0" dirty="0"/>
                        <a:t> tecidos moles</a:t>
                      </a:r>
                      <a:endParaRPr lang="pt-BR"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b="1" dirty="0">
                        <a:latin typeface="Times New Roman"/>
                        <a:cs typeface="Times New Roman"/>
                      </a:endParaRPr>
                    </a:p>
                  </a:txBody>
                  <a:tcPr/>
                </a:tc>
                <a:tc>
                  <a:txBody>
                    <a:bodyPr/>
                    <a:lstStyle/>
                    <a:p>
                      <a:pPr algn="ctr"/>
                      <a:r>
                        <a:rPr lang="pt-BR" sz="2000" dirty="0"/>
                        <a:t>-</a:t>
                      </a:r>
                      <a:endParaRPr lang="pt-BR"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93692121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31</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70656"/>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Utilização da Unidade de Saúde</a:t>
            </a:r>
          </a:p>
        </p:txBody>
      </p:sp>
      <p:graphicFrame>
        <p:nvGraphicFramePr>
          <p:cNvPr id="7" name="Espaço Reservado para Conteúdo 3"/>
          <p:cNvGraphicFramePr>
            <a:graphicFrameLocks/>
          </p:cNvGraphicFramePr>
          <p:nvPr>
            <p:extLst>
              <p:ext uri="{D42A27DB-BD31-4B8C-83A1-F6EECF244321}">
                <p14:modId xmlns:p14="http://schemas.microsoft.com/office/powerpoint/2010/main" val="4162829727"/>
              </p:ext>
            </p:extLst>
          </p:nvPr>
        </p:nvGraphicFramePr>
        <p:xfrm>
          <a:off x="276225" y="849971"/>
          <a:ext cx="7983538" cy="5001417"/>
        </p:xfrm>
        <a:graphic>
          <a:graphicData uri="http://schemas.openxmlformats.org/drawingml/2006/table">
            <a:tbl>
              <a:tblPr firstRow="1" bandRow="1">
                <a:tableStyleId>{5940675A-B579-460E-94D1-54222C63F5DA}</a:tableStyleId>
              </a:tblPr>
              <a:tblGrid>
                <a:gridCol w="3799531">
                  <a:extLst>
                    <a:ext uri="{9D8B030D-6E8A-4147-A177-3AD203B41FA5}">
                      <a16:colId xmlns:a16="http://schemas.microsoft.com/office/drawing/2014/main" xmlns="" val="2344304128"/>
                    </a:ext>
                  </a:extLst>
                </a:gridCol>
                <a:gridCol w="2523304">
                  <a:extLst>
                    <a:ext uri="{9D8B030D-6E8A-4147-A177-3AD203B41FA5}">
                      <a16:colId xmlns:a16="http://schemas.microsoft.com/office/drawing/2014/main" xmlns="" val="3918696352"/>
                    </a:ext>
                  </a:extLst>
                </a:gridCol>
                <a:gridCol w="1660703">
                  <a:extLst>
                    <a:ext uri="{9D8B030D-6E8A-4147-A177-3AD203B41FA5}">
                      <a16:colId xmlns:a16="http://schemas.microsoft.com/office/drawing/2014/main" xmlns="" val="20003"/>
                    </a:ext>
                  </a:extLst>
                </a:gridCol>
              </a:tblGrid>
              <a:tr h="384865">
                <a:tc>
                  <a:txBody>
                    <a:bodyPr/>
                    <a:lstStyle/>
                    <a:p>
                      <a:pPr lvl="0" algn="l">
                        <a:buNone/>
                      </a:pPr>
                      <a:r>
                        <a:rPr lang="pt-BR" sz="2000" dirty="0"/>
                        <a:t>Indicador</a:t>
                      </a:r>
                      <a:endParaRPr lang="pt-BR" sz="2000" b="1" dirty="0">
                        <a:latin typeface="Times New Roman"/>
                        <a:cs typeface="Times New Roman"/>
                      </a:endParaRPr>
                    </a:p>
                  </a:txBody>
                  <a:tcPr/>
                </a:tc>
                <a:tc>
                  <a:txBody>
                    <a:bodyPr/>
                    <a:lstStyle/>
                    <a:p>
                      <a:pPr lvl="0" algn="ctr">
                        <a:buNone/>
                      </a:pPr>
                      <a:r>
                        <a:rPr lang="pt-BR" sz="2000" dirty="0"/>
                        <a:t>Resultado</a:t>
                      </a:r>
                      <a:endParaRPr lang="pt-BR" dirty="0"/>
                    </a:p>
                    <a:p>
                      <a:pPr lvl="0" algn="ctr" defTabSz="457200">
                        <a:buClrTx/>
                        <a:buSzTx/>
                        <a:buNone/>
                        <a:tabLst/>
                        <a:defRPr/>
                      </a:pPr>
                      <a:endParaRPr lang="pt-BR" sz="2000" b="1" baseline="0" dirty="0">
                        <a:latin typeface="Times New Roman"/>
                        <a:cs typeface="Times New Roman"/>
                      </a:endParaRPr>
                    </a:p>
                  </a:txBody>
                  <a:tcPr/>
                </a:tc>
                <a:tc>
                  <a:txBody>
                    <a:bodyPr/>
                    <a:lstStyle/>
                    <a:p>
                      <a:pPr lvl="0" algn="ctr">
                        <a:buNone/>
                      </a:pPr>
                      <a:r>
                        <a:rPr lang="pt-BR" sz="2000" dirty="0"/>
                        <a:t>Meta </a:t>
                      </a:r>
                    </a:p>
                    <a:p>
                      <a:pPr lvl="0" algn="ctr">
                        <a:buNone/>
                      </a:pPr>
                      <a:r>
                        <a:rPr lang="pt-BR" sz="2000" dirty="0"/>
                        <a:t>2019</a:t>
                      </a:r>
                      <a:endParaRPr lang="pt-BR" sz="2800" b="1" dirty="0">
                        <a:latin typeface="Times New Roman"/>
                        <a:cs typeface="Times New Roman"/>
                      </a:endParaRPr>
                    </a:p>
                  </a:txBody>
                  <a:tcPr/>
                </a:tc>
                <a:extLst>
                  <a:ext uri="{0D108BD9-81ED-4DB2-BD59-A6C34878D82A}">
                    <a16:rowId xmlns:a16="http://schemas.microsoft.com/office/drawing/2014/main" xmlns="" val="1204519397"/>
                  </a:ext>
                </a:extLst>
              </a:tr>
              <a:tr h="520857">
                <a:tc>
                  <a:txBody>
                    <a:bodyPr/>
                    <a:lstStyle/>
                    <a:p>
                      <a:pPr algn="l"/>
                      <a:r>
                        <a:rPr lang="pt-BR" sz="2800" dirty="0"/>
                        <a:t>Usuários Identificados</a:t>
                      </a:r>
                      <a:endParaRPr lang="pt-BR" sz="2800" b="1" dirty="0">
                        <a:latin typeface="Times New Roman"/>
                        <a:cs typeface="Times New Roman"/>
                      </a:endParaRPr>
                    </a:p>
                  </a:txBody>
                  <a:tcPr/>
                </a:tc>
                <a:tc>
                  <a:txBody>
                    <a:bodyPr/>
                    <a:lstStyle/>
                    <a:p>
                      <a:pPr algn="ctr"/>
                      <a:endParaRPr lang="pt-BR" sz="2800" b="1" dirty="0">
                        <a:latin typeface="Times New Roman"/>
                        <a:cs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pt-BR" sz="2800" dirty="0"/>
                        <a:t>100%</a:t>
                      </a:r>
                      <a:endParaRPr lang="pt-BR"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993934">
                <a:tc>
                  <a:txBody>
                    <a:bodyPr/>
                    <a:lstStyle/>
                    <a:p>
                      <a:pPr algn="l"/>
                      <a:r>
                        <a:rPr lang="pt-BR" sz="2800" dirty="0"/>
                        <a:t>Visitas</a:t>
                      </a:r>
                      <a:r>
                        <a:rPr lang="pt-BR" sz="2800" baseline="0" dirty="0"/>
                        <a:t> Domiciliares</a:t>
                      </a:r>
                    </a:p>
                    <a:p>
                      <a:pPr algn="l"/>
                      <a:r>
                        <a:rPr lang="pt-BR" sz="2800" baseline="0" dirty="0"/>
                        <a:t>Media mensal</a:t>
                      </a:r>
                    </a:p>
                    <a:p>
                      <a:pPr algn="l"/>
                      <a:r>
                        <a:rPr lang="pt-BR" sz="2800" baseline="0" dirty="0"/>
                        <a:t>Visita/família/mês</a:t>
                      </a:r>
                      <a:endParaRPr lang="pt-BR" sz="2800" b="1" dirty="0">
                        <a:latin typeface="Times New Roman"/>
                        <a:cs typeface="Times New Roman"/>
                      </a:endParaRPr>
                    </a:p>
                  </a:txBody>
                  <a:tcPr/>
                </a:tc>
                <a:tc>
                  <a:txBody>
                    <a:bodyPr/>
                    <a:lstStyle/>
                    <a:p>
                      <a:pPr algn="ctr"/>
                      <a:endParaRPr lang="pt-BR" sz="2800" b="1" dirty="0">
                        <a:latin typeface="Times New Roman"/>
                        <a:cs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pt-BR" sz="2800" dirty="0"/>
                    </a:p>
                    <a:p>
                      <a:pPr marL="0" marR="0" lvl="0" indent="0" algn="ctr" defTabSz="685800">
                        <a:lnSpc>
                          <a:spcPct val="100000"/>
                        </a:lnSpc>
                        <a:spcBef>
                          <a:spcPts val="0"/>
                        </a:spcBef>
                        <a:spcAft>
                          <a:spcPts val="0"/>
                        </a:spcAft>
                        <a:buClrTx/>
                        <a:buSzTx/>
                        <a:buFontTx/>
                        <a:buNone/>
                        <a:tabLst/>
                        <a:defRPr/>
                      </a:pPr>
                      <a:endParaRPr lang="pt-BR" sz="28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pt-BR" sz="2800" dirty="0"/>
                        <a:t>1</a:t>
                      </a:r>
                      <a:endParaRPr lang="pt-BR"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93799766"/>
                  </a:ext>
                </a:extLst>
              </a:tr>
              <a:tr h="465058">
                <a:tc>
                  <a:txBody>
                    <a:bodyPr/>
                    <a:lstStyle/>
                    <a:p>
                      <a:pPr algn="l"/>
                      <a:r>
                        <a:rPr lang="pt-BR" sz="2800" dirty="0"/>
                        <a:t>Visitas Compartilhadas</a:t>
                      </a:r>
                      <a:endParaRPr lang="pt-BR" sz="2800" b="1" dirty="0">
                        <a:latin typeface="Times New Roman" panose="02020603050405020304" pitchFamily="18" charset="0"/>
                        <a:cs typeface="Times New Roman" panose="02020603050405020304" pitchFamily="18" charset="0"/>
                      </a:endParaRPr>
                    </a:p>
                  </a:txBody>
                  <a:tcPr/>
                </a:tc>
                <a:tc>
                  <a:txBody>
                    <a:bodyPr/>
                    <a:lstStyle/>
                    <a:p>
                      <a:pPr lvl="0" algn="ctr">
                        <a:lnSpc>
                          <a:spcPct val="100000"/>
                        </a:lnSpc>
                        <a:spcBef>
                          <a:spcPts val="0"/>
                        </a:spcBef>
                        <a:spcAft>
                          <a:spcPts val="0"/>
                        </a:spcAft>
                        <a:buNone/>
                      </a:pPr>
                      <a:endParaRPr lang="pt-BR" sz="2800" b="0" i="0" u="none" strike="noStrike" noProof="0" dirty="0"/>
                    </a:p>
                  </a:txBody>
                  <a:tcPr/>
                </a:tc>
                <a:tc>
                  <a:txBody>
                    <a:bodyPr/>
                    <a:lstStyle/>
                    <a:p>
                      <a:pPr algn="ctr"/>
                      <a:r>
                        <a:rPr lang="pt-BR" sz="2800" dirty="0"/>
                        <a:t>-</a:t>
                      </a:r>
                    </a:p>
                  </a:txBody>
                  <a:tcPr/>
                </a:tc>
                <a:extLst>
                  <a:ext uri="{0D108BD9-81ED-4DB2-BD59-A6C34878D82A}">
                    <a16:rowId xmlns:a16="http://schemas.microsoft.com/office/drawing/2014/main" xmlns="" val="856402189"/>
                  </a:ext>
                </a:extLst>
              </a:tr>
              <a:tr h="465058">
                <a:tc>
                  <a:txBody>
                    <a:bodyPr/>
                    <a:lstStyle/>
                    <a:p>
                      <a:pPr algn="l"/>
                      <a:r>
                        <a:rPr lang="pt-BR" sz="2800" dirty="0"/>
                        <a:t>Visitas ausentes</a:t>
                      </a:r>
                      <a:endParaRPr lang="pt-BR" sz="2800" b="1" dirty="0">
                        <a:latin typeface="Times New Roman"/>
                        <a:cs typeface="Times New Roman"/>
                      </a:endParaRPr>
                    </a:p>
                  </a:txBody>
                  <a:tcPr/>
                </a:tc>
                <a:tc>
                  <a:txBody>
                    <a:bodyPr/>
                    <a:lstStyle/>
                    <a:p>
                      <a:pPr algn="ctr"/>
                      <a:endParaRPr lang="pt-BR" sz="2800" b="1" dirty="0">
                        <a:latin typeface="Times New Roman"/>
                        <a:cs typeface="Times New Roman"/>
                      </a:endParaRPr>
                    </a:p>
                  </a:txBody>
                  <a:tcPr/>
                </a:tc>
                <a:tc>
                  <a:txBody>
                    <a:bodyPr/>
                    <a:lstStyle/>
                    <a:p>
                      <a:pPr lvl="0" algn="ctr">
                        <a:buNone/>
                      </a:pPr>
                      <a:r>
                        <a:rPr lang="pt-BR" sz="2800" u="none" strike="noStrike" noProof="0" dirty="0"/>
                        <a:t>-</a:t>
                      </a:r>
                      <a:endParaRPr lang="pt-BR" dirty="0"/>
                    </a:p>
                  </a:txBody>
                  <a:tcPr/>
                </a:tc>
                <a:extLst>
                  <a:ext uri="{0D108BD9-81ED-4DB2-BD59-A6C34878D82A}">
                    <a16:rowId xmlns:a16="http://schemas.microsoft.com/office/drawing/2014/main" xmlns="" val="10003"/>
                  </a:ext>
                </a:extLst>
              </a:tr>
              <a:tr h="465058">
                <a:tc>
                  <a:txBody>
                    <a:bodyPr/>
                    <a:lstStyle/>
                    <a:p>
                      <a:pPr lvl="0" algn="l">
                        <a:buNone/>
                      </a:pPr>
                      <a:r>
                        <a:rPr lang="pt-BR" sz="2800" dirty="0"/>
                        <a:t>Orientações combate ao Aedes ( </a:t>
                      </a:r>
                      <a:r>
                        <a:rPr lang="pt-BR" sz="2800" baseline="0" dirty="0"/>
                        <a:t> 1 tratamento focal?)</a:t>
                      </a:r>
                      <a:endParaRPr lang="pt-BR" sz="2800" b="1" dirty="0">
                        <a:latin typeface="Times New Roman"/>
                        <a:cs typeface="Times New Roman"/>
                      </a:endParaRPr>
                    </a:p>
                  </a:txBody>
                  <a:tcPr/>
                </a:tc>
                <a:tc>
                  <a:txBody>
                    <a:bodyPr/>
                    <a:lstStyle/>
                    <a:p>
                      <a:pPr lvl="0" algn="ctr">
                        <a:buNone/>
                      </a:pPr>
                      <a:endParaRPr lang="pt-BR" sz="2800" b="1" dirty="0">
                        <a:latin typeface="Times New Roman"/>
                        <a:cs typeface="Times New Roman"/>
                      </a:endParaRPr>
                    </a:p>
                  </a:txBody>
                  <a:tcPr/>
                </a:tc>
                <a:tc>
                  <a:txBody>
                    <a:bodyPr/>
                    <a:lstStyle/>
                    <a:p>
                      <a:pPr lvl="0" algn="ctr">
                        <a:buNone/>
                      </a:pPr>
                      <a:r>
                        <a:rPr lang="pt-BR" sz="2800" u="none" strike="noStrike" noProof="0" dirty="0"/>
                        <a:t>-</a:t>
                      </a:r>
                      <a:endParaRPr lang="pt-BR" sz="2800" b="1" i="0" u="none" strike="noStrike" noProof="0" dirty="0">
                        <a:latin typeface="Times New Roman"/>
                      </a:endParaRPr>
                    </a:p>
                  </a:txBody>
                  <a:tcPr/>
                </a:tc>
                <a:extLst>
                  <a:ext uri="{0D108BD9-81ED-4DB2-BD59-A6C34878D82A}">
                    <a16:rowId xmlns:a16="http://schemas.microsoft.com/office/drawing/2014/main" xmlns="" val="4288866616"/>
                  </a:ext>
                </a:extLst>
              </a:tr>
            </a:tbl>
          </a:graphicData>
        </a:graphic>
      </p:graphicFrame>
    </p:spTree>
    <p:extLst>
      <p:ext uri="{BB962C8B-B14F-4D97-AF65-F5344CB8AC3E}">
        <p14:creationId xmlns:p14="http://schemas.microsoft.com/office/powerpoint/2010/main" val="338226532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32</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70656"/>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Utilização da Unidade de Saúde</a:t>
            </a:r>
          </a:p>
        </p:txBody>
      </p:sp>
      <p:graphicFrame>
        <p:nvGraphicFramePr>
          <p:cNvPr id="7" name="Espaço Reservado para Conteúdo 3"/>
          <p:cNvGraphicFramePr>
            <a:graphicFrameLocks/>
          </p:cNvGraphicFramePr>
          <p:nvPr>
            <p:extLst>
              <p:ext uri="{D42A27DB-BD31-4B8C-83A1-F6EECF244321}">
                <p14:modId xmlns:p14="http://schemas.microsoft.com/office/powerpoint/2010/main" val="3540233986"/>
              </p:ext>
            </p:extLst>
          </p:nvPr>
        </p:nvGraphicFramePr>
        <p:xfrm>
          <a:off x="276225" y="849971"/>
          <a:ext cx="7983538" cy="4849017"/>
        </p:xfrm>
        <a:graphic>
          <a:graphicData uri="http://schemas.openxmlformats.org/drawingml/2006/table">
            <a:tbl>
              <a:tblPr firstRow="1" bandRow="1">
                <a:tableStyleId>{5940675A-B579-460E-94D1-54222C63F5DA}</a:tableStyleId>
              </a:tblPr>
              <a:tblGrid>
                <a:gridCol w="4353648">
                  <a:extLst>
                    <a:ext uri="{9D8B030D-6E8A-4147-A177-3AD203B41FA5}">
                      <a16:colId xmlns:a16="http://schemas.microsoft.com/office/drawing/2014/main" xmlns="" val="2344304128"/>
                    </a:ext>
                  </a:extLst>
                </a:gridCol>
                <a:gridCol w="2187616">
                  <a:extLst>
                    <a:ext uri="{9D8B030D-6E8A-4147-A177-3AD203B41FA5}">
                      <a16:colId xmlns:a16="http://schemas.microsoft.com/office/drawing/2014/main" xmlns="" val="3918696352"/>
                    </a:ext>
                  </a:extLst>
                </a:gridCol>
                <a:gridCol w="1442274">
                  <a:extLst>
                    <a:ext uri="{9D8B030D-6E8A-4147-A177-3AD203B41FA5}">
                      <a16:colId xmlns:a16="http://schemas.microsoft.com/office/drawing/2014/main" xmlns="" val="20003"/>
                    </a:ext>
                  </a:extLst>
                </a:gridCol>
              </a:tblGrid>
              <a:tr h="696397">
                <a:tc>
                  <a:txBody>
                    <a:bodyPr/>
                    <a:lstStyle/>
                    <a:p>
                      <a:pPr lvl="0" algn="l">
                        <a:buNone/>
                      </a:pPr>
                      <a:r>
                        <a:rPr lang="pt-BR" sz="2000" dirty="0"/>
                        <a:t>Visita</a:t>
                      </a:r>
                      <a:r>
                        <a:rPr lang="pt-BR" sz="2000" baseline="0" dirty="0"/>
                        <a:t> por condição</a:t>
                      </a:r>
                      <a:endParaRPr lang="pt-BR" sz="2000" b="1" dirty="0">
                        <a:latin typeface="Times New Roman"/>
                        <a:cs typeface="Times New Roman"/>
                      </a:endParaRPr>
                    </a:p>
                  </a:txBody>
                  <a:tcPr/>
                </a:tc>
                <a:tc>
                  <a:txBody>
                    <a:bodyPr/>
                    <a:lstStyle/>
                    <a:p>
                      <a:pPr lvl="0" algn="ctr">
                        <a:buNone/>
                      </a:pPr>
                      <a:r>
                        <a:rPr lang="pt-BR" sz="2000" dirty="0"/>
                        <a:t>Resultado</a:t>
                      </a:r>
                      <a:endParaRPr lang="pt-BR" dirty="0"/>
                    </a:p>
                    <a:p>
                      <a:pPr lvl="0" algn="ctr" defTabSz="457200">
                        <a:buClrTx/>
                        <a:buSzTx/>
                        <a:buNone/>
                        <a:tabLst/>
                        <a:defRPr/>
                      </a:pPr>
                      <a:endParaRPr lang="pt-BR" sz="2000" b="1" baseline="0" dirty="0">
                        <a:latin typeface="Times New Roman"/>
                        <a:cs typeface="Times New Roman"/>
                      </a:endParaRPr>
                    </a:p>
                  </a:txBody>
                  <a:tcPr/>
                </a:tc>
                <a:tc>
                  <a:txBody>
                    <a:bodyPr/>
                    <a:lstStyle/>
                    <a:p>
                      <a:pPr lvl="0" algn="ctr">
                        <a:buNone/>
                      </a:pPr>
                      <a:r>
                        <a:rPr lang="pt-BR" sz="2000" dirty="0"/>
                        <a:t>Media mensal</a:t>
                      </a:r>
                      <a:endParaRPr lang="pt-BR" sz="2800" b="1" dirty="0">
                        <a:latin typeface="Times New Roman"/>
                        <a:cs typeface="Times New Roman"/>
                      </a:endParaRPr>
                    </a:p>
                  </a:txBody>
                  <a:tcPr/>
                </a:tc>
                <a:extLst>
                  <a:ext uri="{0D108BD9-81ED-4DB2-BD59-A6C34878D82A}">
                    <a16:rowId xmlns:a16="http://schemas.microsoft.com/office/drawing/2014/main" xmlns="" val="1204519397"/>
                  </a:ext>
                </a:extLst>
              </a:tr>
              <a:tr h="520857">
                <a:tc>
                  <a:txBody>
                    <a:bodyPr/>
                    <a:lstStyle/>
                    <a:p>
                      <a:pPr algn="l"/>
                      <a:r>
                        <a:rPr lang="pt-BR" sz="2800" dirty="0"/>
                        <a:t>Crianças</a:t>
                      </a:r>
                      <a:endParaRPr lang="pt-BR" sz="2800" b="1" dirty="0">
                        <a:latin typeface="Times New Roman"/>
                        <a:cs typeface="Times New Roman"/>
                      </a:endParaRPr>
                    </a:p>
                  </a:txBody>
                  <a:tcPr/>
                </a:tc>
                <a:tc>
                  <a:txBody>
                    <a:bodyPr/>
                    <a:lstStyle/>
                    <a:p>
                      <a:pPr algn="ctr"/>
                      <a:endParaRPr lang="pt-BR" sz="2500" b="1" dirty="0">
                        <a:latin typeface="Arial Black"/>
                        <a:cs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pt-BR" sz="2500" b="1" dirty="0">
                        <a:latin typeface="Arial Black"/>
                        <a:cs typeface="Times New Roman"/>
                      </a:endParaRPr>
                    </a:p>
                  </a:txBody>
                  <a:tcPr/>
                </a:tc>
                <a:extLst>
                  <a:ext uri="{0D108BD9-81ED-4DB2-BD59-A6C34878D82A}">
                    <a16:rowId xmlns:a16="http://schemas.microsoft.com/office/drawing/2014/main" xmlns="" val="10001"/>
                  </a:ext>
                </a:extLst>
              </a:tr>
              <a:tr h="462988">
                <a:tc>
                  <a:txBody>
                    <a:bodyPr/>
                    <a:lstStyle/>
                    <a:p>
                      <a:pPr algn="l"/>
                      <a:r>
                        <a:rPr lang="pt-BR" sz="2800" dirty="0"/>
                        <a:t>Domiciliado/Acamado</a:t>
                      </a:r>
                      <a:endParaRPr lang="pt-BR" sz="2800" b="1" dirty="0">
                        <a:latin typeface="Times New Roman"/>
                        <a:cs typeface="Times New Roman"/>
                      </a:endParaRPr>
                    </a:p>
                  </a:txBody>
                  <a:tcPr/>
                </a:tc>
                <a:tc>
                  <a:txBody>
                    <a:bodyPr/>
                    <a:lstStyle/>
                    <a:p>
                      <a:pPr algn="ctr"/>
                      <a:endParaRPr lang="pt-BR" sz="2500" b="1" dirty="0">
                        <a:latin typeface="Arial Black"/>
                        <a:cs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pt-BR" sz="2500" b="1" dirty="0">
                        <a:latin typeface="Arial Black"/>
                        <a:cs typeface="Times New Roman"/>
                      </a:endParaRPr>
                    </a:p>
                  </a:txBody>
                  <a:tcPr/>
                </a:tc>
                <a:extLst>
                  <a:ext uri="{0D108BD9-81ED-4DB2-BD59-A6C34878D82A}">
                    <a16:rowId xmlns:a16="http://schemas.microsoft.com/office/drawing/2014/main" xmlns="" val="3693799766"/>
                  </a:ext>
                </a:extLst>
              </a:tr>
              <a:tr h="465058">
                <a:tc>
                  <a:txBody>
                    <a:bodyPr/>
                    <a:lstStyle/>
                    <a:p>
                      <a:pPr algn="l"/>
                      <a:r>
                        <a:rPr lang="pt-BR" sz="2800" dirty="0"/>
                        <a:t>Gestantes</a:t>
                      </a:r>
                      <a:endParaRPr lang="pt-BR" sz="2800" b="1" dirty="0">
                        <a:latin typeface="Times New Roman" panose="02020603050405020304" pitchFamily="18" charset="0"/>
                        <a:cs typeface="Times New Roman" panose="02020603050405020304" pitchFamily="18" charset="0"/>
                      </a:endParaRPr>
                    </a:p>
                  </a:txBody>
                  <a:tcPr/>
                </a:tc>
                <a:tc>
                  <a:txBody>
                    <a:bodyPr/>
                    <a:lstStyle/>
                    <a:p>
                      <a:pPr lvl="0" algn="ctr">
                        <a:lnSpc>
                          <a:spcPct val="100000"/>
                        </a:lnSpc>
                        <a:spcBef>
                          <a:spcPts val="0"/>
                        </a:spcBef>
                        <a:spcAft>
                          <a:spcPts val="0"/>
                        </a:spcAft>
                        <a:buNone/>
                      </a:pPr>
                      <a:endParaRPr lang="pt-BR" sz="2500" b="0" i="0" u="none" strike="noStrike" noProof="0" dirty="0">
                        <a:latin typeface="Arial Black"/>
                      </a:endParaRPr>
                    </a:p>
                  </a:txBody>
                  <a:tcPr/>
                </a:tc>
                <a:tc>
                  <a:txBody>
                    <a:bodyPr/>
                    <a:lstStyle/>
                    <a:p>
                      <a:pPr algn="ctr"/>
                      <a:endParaRPr lang="pt-BR" sz="2500" dirty="0">
                        <a:latin typeface="Arial Black"/>
                      </a:endParaRPr>
                    </a:p>
                  </a:txBody>
                  <a:tcPr/>
                </a:tc>
                <a:extLst>
                  <a:ext uri="{0D108BD9-81ED-4DB2-BD59-A6C34878D82A}">
                    <a16:rowId xmlns:a16="http://schemas.microsoft.com/office/drawing/2014/main" xmlns="" val="856402189"/>
                  </a:ext>
                </a:extLst>
              </a:tr>
              <a:tr h="465058">
                <a:tc>
                  <a:txBody>
                    <a:bodyPr/>
                    <a:lstStyle/>
                    <a:p>
                      <a:pPr algn="l"/>
                      <a:r>
                        <a:rPr lang="pt-BR" sz="2800" dirty="0"/>
                        <a:t>Câncer</a:t>
                      </a:r>
                      <a:endParaRPr lang="pt-BR" sz="2800" b="1" dirty="0">
                        <a:latin typeface="Times New Roman"/>
                        <a:cs typeface="Times New Roman"/>
                      </a:endParaRPr>
                    </a:p>
                  </a:txBody>
                  <a:tcPr/>
                </a:tc>
                <a:tc>
                  <a:txBody>
                    <a:bodyPr/>
                    <a:lstStyle/>
                    <a:p>
                      <a:pPr algn="ctr"/>
                      <a:endParaRPr lang="pt-BR" sz="2500" b="1" dirty="0">
                        <a:latin typeface="Arial Black"/>
                        <a:cs typeface="Times New Roman"/>
                      </a:endParaRPr>
                    </a:p>
                  </a:txBody>
                  <a:tcPr/>
                </a:tc>
                <a:tc>
                  <a:txBody>
                    <a:bodyPr/>
                    <a:lstStyle/>
                    <a:p>
                      <a:pPr lvl="0" algn="ctr">
                        <a:buNone/>
                      </a:pPr>
                      <a:endParaRPr lang="pt-BR" sz="2500" dirty="0">
                        <a:latin typeface="Arial Black"/>
                      </a:endParaRPr>
                    </a:p>
                  </a:txBody>
                  <a:tcPr/>
                </a:tc>
                <a:extLst>
                  <a:ext uri="{0D108BD9-81ED-4DB2-BD59-A6C34878D82A}">
                    <a16:rowId xmlns:a16="http://schemas.microsoft.com/office/drawing/2014/main" xmlns="" val="10003"/>
                  </a:ext>
                </a:extLst>
              </a:tr>
              <a:tr h="465058">
                <a:tc>
                  <a:txBody>
                    <a:bodyPr/>
                    <a:lstStyle/>
                    <a:p>
                      <a:pPr lvl="0" algn="l">
                        <a:buNone/>
                      </a:pPr>
                      <a:r>
                        <a:rPr lang="pt-BR" sz="2800" dirty="0"/>
                        <a:t>Diabetes</a:t>
                      </a:r>
                      <a:endParaRPr lang="pt-BR" sz="2800" b="1" dirty="0">
                        <a:latin typeface="Times New Roman"/>
                        <a:cs typeface="Times New Roman"/>
                      </a:endParaRPr>
                    </a:p>
                  </a:txBody>
                  <a:tcPr/>
                </a:tc>
                <a:tc>
                  <a:txBody>
                    <a:bodyPr/>
                    <a:lstStyle/>
                    <a:p>
                      <a:pPr lvl="0" algn="ctr">
                        <a:buNone/>
                      </a:pPr>
                      <a:endParaRPr lang="pt-BR" sz="2500" b="1" dirty="0">
                        <a:latin typeface="Arial Black"/>
                        <a:cs typeface="Times New Roman"/>
                      </a:endParaRPr>
                    </a:p>
                  </a:txBody>
                  <a:tcPr/>
                </a:tc>
                <a:tc>
                  <a:txBody>
                    <a:bodyPr/>
                    <a:lstStyle/>
                    <a:p>
                      <a:pPr lvl="0" algn="ctr">
                        <a:buNone/>
                      </a:pPr>
                      <a:endParaRPr lang="pt-BR" sz="2500" b="1" i="0" u="none" strike="noStrike" noProof="0" dirty="0">
                        <a:latin typeface="Arial Black"/>
                      </a:endParaRPr>
                    </a:p>
                  </a:txBody>
                  <a:tcPr/>
                </a:tc>
                <a:extLst>
                  <a:ext uri="{0D108BD9-81ED-4DB2-BD59-A6C34878D82A}">
                    <a16:rowId xmlns:a16="http://schemas.microsoft.com/office/drawing/2014/main" xmlns="" val="4288866616"/>
                  </a:ext>
                </a:extLst>
              </a:tr>
              <a:tr h="465058">
                <a:tc>
                  <a:txBody>
                    <a:bodyPr/>
                    <a:lstStyle/>
                    <a:p>
                      <a:pPr lvl="0" algn="l">
                        <a:buNone/>
                      </a:pPr>
                      <a:r>
                        <a:rPr lang="pt-BR" sz="2800" dirty="0"/>
                        <a:t>Hipertenso</a:t>
                      </a:r>
                      <a:endParaRPr lang="pt-BR" sz="2800" b="1" dirty="0">
                        <a:latin typeface="Times New Roman"/>
                        <a:cs typeface="Times New Roman"/>
                      </a:endParaRPr>
                    </a:p>
                  </a:txBody>
                  <a:tcPr/>
                </a:tc>
                <a:tc>
                  <a:txBody>
                    <a:bodyPr/>
                    <a:lstStyle/>
                    <a:p>
                      <a:pPr lvl="0" algn="ctr">
                        <a:buNone/>
                      </a:pPr>
                      <a:endParaRPr lang="pt-BR" sz="2500" b="1" dirty="0">
                        <a:latin typeface="Arial Black"/>
                        <a:cs typeface="Times New Roman"/>
                      </a:endParaRPr>
                    </a:p>
                  </a:txBody>
                  <a:tcPr/>
                </a:tc>
                <a:tc>
                  <a:txBody>
                    <a:bodyPr/>
                    <a:lstStyle/>
                    <a:p>
                      <a:pPr lvl="0" algn="ctr">
                        <a:buNone/>
                      </a:pPr>
                      <a:endParaRPr lang="pt-BR" sz="2500" b="1" i="0" u="none" strike="noStrike" noProof="0" dirty="0">
                        <a:latin typeface="Arial Black"/>
                      </a:endParaRPr>
                    </a:p>
                  </a:txBody>
                  <a:tcPr/>
                </a:tc>
                <a:extLst>
                  <a:ext uri="{0D108BD9-81ED-4DB2-BD59-A6C34878D82A}">
                    <a16:rowId xmlns:a16="http://schemas.microsoft.com/office/drawing/2014/main" xmlns="" val="10006"/>
                  </a:ext>
                </a:extLst>
              </a:tr>
              <a:tr h="465058">
                <a:tc>
                  <a:txBody>
                    <a:bodyPr/>
                    <a:lstStyle/>
                    <a:p>
                      <a:pPr lvl="0" algn="l">
                        <a:buNone/>
                      </a:pPr>
                      <a:r>
                        <a:rPr lang="pt-BR" sz="2800" dirty="0"/>
                        <a:t>Tabagista</a:t>
                      </a:r>
                      <a:endParaRPr lang="pt-BR" sz="2800" b="1" dirty="0">
                        <a:latin typeface="Times New Roman"/>
                        <a:cs typeface="Times New Roman"/>
                      </a:endParaRPr>
                    </a:p>
                  </a:txBody>
                  <a:tcPr/>
                </a:tc>
                <a:tc>
                  <a:txBody>
                    <a:bodyPr/>
                    <a:lstStyle/>
                    <a:p>
                      <a:pPr lvl="0" algn="ctr">
                        <a:buNone/>
                      </a:pPr>
                      <a:endParaRPr lang="pt-BR" sz="2500" b="1" dirty="0">
                        <a:latin typeface="Arial Black"/>
                        <a:cs typeface="Times New Roman"/>
                      </a:endParaRPr>
                    </a:p>
                  </a:txBody>
                  <a:tcPr/>
                </a:tc>
                <a:tc>
                  <a:txBody>
                    <a:bodyPr/>
                    <a:lstStyle/>
                    <a:p>
                      <a:pPr lvl="0" algn="ctr">
                        <a:buNone/>
                      </a:pPr>
                      <a:endParaRPr lang="pt-BR" sz="2500" b="1" i="0" u="none" strike="noStrike" noProof="0" dirty="0">
                        <a:latin typeface="Arial Black"/>
                      </a:endParaRPr>
                    </a:p>
                  </a:txBody>
                  <a:tcPr/>
                </a:tc>
                <a:extLst>
                  <a:ext uri="{0D108BD9-81ED-4DB2-BD59-A6C34878D82A}">
                    <a16:rowId xmlns:a16="http://schemas.microsoft.com/office/drawing/2014/main" xmlns="" val="10007"/>
                  </a:ext>
                </a:extLst>
              </a:tr>
              <a:tr h="465058">
                <a:tc>
                  <a:txBody>
                    <a:bodyPr/>
                    <a:lstStyle/>
                    <a:p>
                      <a:pPr lvl="0" algn="l">
                        <a:buNone/>
                      </a:pPr>
                      <a:r>
                        <a:rPr lang="pt-BR" sz="2800" dirty="0"/>
                        <a:t>Saúde Mental</a:t>
                      </a:r>
                      <a:endParaRPr lang="pt-BR" sz="2800" b="1" dirty="0">
                        <a:latin typeface="Times New Roman"/>
                        <a:cs typeface="Times New Roman"/>
                      </a:endParaRPr>
                    </a:p>
                  </a:txBody>
                  <a:tcPr/>
                </a:tc>
                <a:tc>
                  <a:txBody>
                    <a:bodyPr/>
                    <a:lstStyle/>
                    <a:p>
                      <a:pPr lvl="0" algn="ctr">
                        <a:buNone/>
                      </a:pPr>
                      <a:endParaRPr lang="pt-BR" sz="2800" b="1" dirty="0">
                        <a:latin typeface="Times New Roman"/>
                        <a:cs typeface="Times New Roman"/>
                      </a:endParaRPr>
                    </a:p>
                  </a:txBody>
                  <a:tcPr/>
                </a:tc>
                <a:tc>
                  <a:txBody>
                    <a:bodyPr/>
                    <a:lstStyle/>
                    <a:p>
                      <a:pPr lvl="0" algn="ctr">
                        <a:buNone/>
                      </a:pPr>
                      <a:endParaRPr lang="pt-BR" sz="2800" b="1" i="0" u="none" strike="noStrike" noProof="0" dirty="0">
                        <a:latin typeface="Times New Roman"/>
                      </a:endParaRPr>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77024955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33</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70656"/>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Utilização da Unidade de Saúde</a:t>
            </a:r>
          </a:p>
        </p:txBody>
      </p:sp>
      <p:graphicFrame>
        <p:nvGraphicFramePr>
          <p:cNvPr id="6" name="Espaço Reservado para Conteúdo 3"/>
          <p:cNvGraphicFramePr>
            <a:graphicFrameLocks/>
          </p:cNvGraphicFramePr>
          <p:nvPr>
            <p:extLst>
              <p:ext uri="{D42A27DB-BD31-4B8C-83A1-F6EECF244321}">
                <p14:modId xmlns:p14="http://schemas.microsoft.com/office/powerpoint/2010/main" val="2499689560"/>
              </p:ext>
            </p:extLst>
          </p:nvPr>
        </p:nvGraphicFramePr>
        <p:xfrm>
          <a:off x="276225" y="964860"/>
          <a:ext cx="3844362" cy="4536862"/>
        </p:xfrm>
        <a:graphic>
          <a:graphicData uri="http://schemas.openxmlformats.org/drawingml/2006/table">
            <a:tbl>
              <a:tblPr firstRow="1" bandRow="1">
                <a:tableStyleId>{5940675A-B579-460E-94D1-54222C63F5DA}</a:tableStyleId>
              </a:tblPr>
              <a:tblGrid>
                <a:gridCol w="2802641">
                  <a:extLst>
                    <a:ext uri="{9D8B030D-6E8A-4147-A177-3AD203B41FA5}">
                      <a16:colId xmlns:a16="http://schemas.microsoft.com/office/drawing/2014/main" xmlns="" val="2344304128"/>
                    </a:ext>
                  </a:extLst>
                </a:gridCol>
                <a:gridCol w="1041721">
                  <a:extLst>
                    <a:ext uri="{9D8B030D-6E8A-4147-A177-3AD203B41FA5}">
                      <a16:colId xmlns:a16="http://schemas.microsoft.com/office/drawing/2014/main" xmlns="" val="3918696352"/>
                    </a:ext>
                  </a:extLst>
                </a:gridCol>
              </a:tblGrid>
              <a:tr h="384865">
                <a:tc>
                  <a:txBody>
                    <a:bodyPr/>
                    <a:lstStyle/>
                    <a:p>
                      <a:pPr algn="l"/>
                      <a:r>
                        <a:rPr lang="pt-BR" sz="2000" dirty="0"/>
                        <a:t>Indicador</a:t>
                      </a:r>
                      <a:endParaRPr lang="pt-BR" sz="20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2000" dirty="0" err="1"/>
                        <a:t>quat</a:t>
                      </a:r>
                      <a:endParaRPr lang="pt-BR" sz="2000" b="1" dirty="0" err="1">
                        <a:latin typeface="Times New Roman"/>
                        <a:cs typeface="Times New Roman"/>
                      </a:endParaRPr>
                    </a:p>
                  </a:txBody>
                  <a:tcPr/>
                </a:tc>
                <a:extLst>
                  <a:ext uri="{0D108BD9-81ED-4DB2-BD59-A6C34878D82A}">
                    <a16:rowId xmlns:a16="http://schemas.microsoft.com/office/drawing/2014/main" xmlns="" val="1204519397"/>
                  </a:ext>
                </a:extLst>
              </a:tr>
              <a:tr h="420158">
                <a:tc>
                  <a:txBody>
                    <a:bodyPr/>
                    <a:lstStyle/>
                    <a:p>
                      <a:pPr algn="l"/>
                      <a:r>
                        <a:rPr lang="pt-BR" sz="2000" dirty="0"/>
                        <a:t>Aferição PA</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3693799766"/>
                  </a:ext>
                </a:extLst>
              </a:tr>
              <a:tr h="465058">
                <a:tc>
                  <a:txBody>
                    <a:bodyPr/>
                    <a:lstStyle/>
                    <a:p>
                      <a:pPr algn="l"/>
                      <a:r>
                        <a:rPr lang="pt-BR" sz="2000" dirty="0"/>
                        <a:t>Aferição temperatura</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856402189"/>
                  </a:ext>
                </a:extLst>
              </a:tr>
              <a:tr h="465058">
                <a:tc>
                  <a:txBody>
                    <a:bodyPr/>
                    <a:lstStyle/>
                    <a:p>
                      <a:pPr algn="l"/>
                      <a:r>
                        <a:rPr lang="pt-BR" sz="2000" dirty="0"/>
                        <a:t>Curativo</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3"/>
                  </a:ext>
                </a:extLst>
              </a:tr>
              <a:tr h="465058">
                <a:tc>
                  <a:txBody>
                    <a:bodyPr/>
                    <a:lstStyle/>
                    <a:p>
                      <a:pPr algn="l"/>
                      <a:r>
                        <a:rPr lang="pt-BR" sz="2000" dirty="0"/>
                        <a:t>Glicemia Capilar</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4"/>
                  </a:ext>
                </a:extLst>
              </a:tr>
              <a:tr h="465058">
                <a:tc>
                  <a:txBody>
                    <a:bodyPr/>
                    <a:lstStyle/>
                    <a:p>
                      <a:pPr algn="l"/>
                      <a:r>
                        <a:rPr lang="pt-BR" sz="2000" dirty="0"/>
                        <a:t>Antropometria</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5"/>
                  </a:ext>
                </a:extLst>
              </a:tr>
              <a:tr h="465058">
                <a:tc>
                  <a:txBody>
                    <a:bodyPr/>
                    <a:lstStyle/>
                    <a:p>
                      <a:pPr algn="l"/>
                      <a:r>
                        <a:rPr lang="pt-BR" sz="2000" err="1"/>
                        <a:t>Adm</a:t>
                      </a:r>
                      <a:r>
                        <a:rPr lang="pt-BR" sz="2000" dirty="0"/>
                        <a:t> Medicamentos</a:t>
                      </a:r>
                      <a:r>
                        <a:rPr lang="pt-BR" sz="2000" baseline="0" dirty="0"/>
                        <a:t> </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6"/>
                  </a:ext>
                </a:extLst>
              </a:tr>
              <a:tr h="465058">
                <a:tc>
                  <a:txBody>
                    <a:bodyPr/>
                    <a:lstStyle/>
                    <a:p>
                      <a:pPr algn="l"/>
                      <a:r>
                        <a:rPr lang="pt-BR" sz="2000" dirty="0"/>
                        <a:t>Eletrocardiograma</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7"/>
                  </a:ext>
                </a:extLst>
              </a:tr>
              <a:tr h="465058">
                <a:tc>
                  <a:txBody>
                    <a:bodyPr/>
                    <a:lstStyle/>
                    <a:p>
                      <a:pPr algn="l"/>
                      <a:r>
                        <a:rPr lang="pt-BR" sz="2000" dirty="0"/>
                        <a:t>Testes Rápidos </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8"/>
                  </a:ext>
                </a:extLst>
              </a:tr>
              <a:tr h="465058">
                <a:tc>
                  <a:txBody>
                    <a:bodyPr/>
                    <a:lstStyle/>
                    <a:p>
                      <a:pPr algn="l"/>
                      <a:r>
                        <a:rPr lang="pt-BR" sz="2000" dirty="0"/>
                        <a:t>Usuários</a:t>
                      </a:r>
                      <a:r>
                        <a:rPr lang="pt-BR" sz="2000" baseline="0" dirty="0"/>
                        <a:t> Identificados</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9"/>
                  </a:ext>
                </a:extLst>
              </a:tr>
            </a:tbl>
          </a:graphicData>
        </a:graphic>
      </p:graphicFrame>
      <p:graphicFrame>
        <p:nvGraphicFramePr>
          <p:cNvPr id="9" name="Espaço Reservado para Conteúdo 3"/>
          <p:cNvGraphicFramePr>
            <a:graphicFrameLocks/>
          </p:cNvGraphicFramePr>
          <p:nvPr>
            <p:extLst>
              <p:ext uri="{D42A27DB-BD31-4B8C-83A1-F6EECF244321}">
                <p14:modId xmlns:p14="http://schemas.microsoft.com/office/powerpoint/2010/main" val="3656366475"/>
              </p:ext>
            </p:extLst>
          </p:nvPr>
        </p:nvGraphicFramePr>
        <p:xfrm>
          <a:off x="4267994" y="980596"/>
          <a:ext cx="4272463" cy="4581762"/>
        </p:xfrm>
        <a:graphic>
          <a:graphicData uri="http://schemas.openxmlformats.org/drawingml/2006/table">
            <a:tbl>
              <a:tblPr firstRow="1" bandRow="1">
                <a:tableStyleId>{5940675A-B579-460E-94D1-54222C63F5DA}</a:tableStyleId>
              </a:tblPr>
              <a:tblGrid>
                <a:gridCol w="3099705">
                  <a:extLst>
                    <a:ext uri="{9D8B030D-6E8A-4147-A177-3AD203B41FA5}">
                      <a16:colId xmlns:a16="http://schemas.microsoft.com/office/drawing/2014/main" xmlns="" val="2344304128"/>
                    </a:ext>
                  </a:extLst>
                </a:gridCol>
                <a:gridCol w="1172758">
                  <a:extLst>
                    <a:ext uri="{9D8B030D-6E8A-4147-A177-3AD203B41FA5}">
                      <a16:colId xmlns:a16="http://schemas.microsoft.com/office/drawing/2014/main" xmlns="" val="3918696352"/>
                    </a:ext>
                  </a:extLst>
                </a:gridCol>
              </a:tblGrid>
              <a:tr h="384865">
                <a:tc>
                  <a:txBody>
                    <a:bodyPr/>
                    <a:lstStyle/>
                    <a:p>
                      <a:pPr algn="l"/>
                      <a:r>
                        <a:rPr lang="pt-BR" sz="2000" dirty="0"/>
                        <a:t>Indicador</a:t>
                      </a:r>
                      <a:endParaRPr lang="pt-BR" sz="20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2000" dirty="0" err="1"/>
                        <a:t>quant</a:t>
                      </a:r>
                      <a:endParaRPr lang="pt-BR" sz="2000" b="1" dirty="0" err="1">
                        <a:latin typeface="Times New Roman"/>
                        <a:cs typeface="Times New Roman"/>
                      </a:endParaRPr>
                    </a:p>
                  </a:txBody>
                  <a:tcPr/>
                </a:tc>
                <a:extLst>
                  <a:ext uri="{0D108BD9-81ED-4DB2-BD59-A6C34878D82A}">
                    <a16:rowId xmlns:a16="http://schemas.microsoft.com/office/drawing/2014/main" xmlns="" val="1204519397"/>
                  </a:ext>
                </a:extLst>
              </a:tr>
              <a:tr h="465058">
                <a:tc>
                  <a:txBody>
                    <a:bodyPr/>
                    <a:lstStyle/>
                    <a:p>
                      <a:pPr algn="l"/>
                      <a:r>
                        <a:rPr lang="pt-BR" sz="2000" dirty="0" err="1"/>
                        <a:t>Citopatologico</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856402189"/>
                  </a:ext>
                </a:extLst>
              </a:tr>
              <a:tr h="465058">
                <a:tc>
                  <a:txBody>
                    <a:bodyPr/>
                    <a:lstStyle/>
                    <a:p>
                      <a:pPr algn="l"/>
                      <a:r>
                        <a:rPr lang="pt-BR" sz="2000" dirty="0" err="1"/>
                        <a:t>Proced</a:t>
                      </a:r>
                      <a:r>
                        <a:rPr lang="pt-BR" sz="2000" baseline="0" dirty="0"/>
                        <a:t> Domiciliares</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5"/>
                  </a:ext>
                </a:extLst>
              </a:tr>
              <a:tr h="465058">
                <a:tc>
                  <a:txBody>
                    <a:bodyPr/>
                    <a:lstStyle/>
                    <a:p>
                      <a:pPr algn="l"/>
                      <a:r>
                        <a:rPr lang="pt-BR" sz="2000" dirty="0"/>
                        <a:t>Vitamina A</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3"/>
                  </a:ext>
                </a:extLst>
              </a:tr>
              <a:tr h="465058">
                <a:tc>
                  <a:txBody>
                    <a:bodyPr/>
                    <a:lstStyle/>
                    <a:p>
                      <a:pPr algn="l"/>
                      <a:r>
                        <a:rPr lang="pt-BR" sz="2000" dirty="0"/>
                        <a:t>Cuidado de Estomas</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4"/>
                  </a:ext>
                </a:extLst>
              </a:tr>
              <a:tr h="465058">
                <a:tc>
                  <a:txBody>
                    <a:bodyPr/>
                    <a:lstStyle/>
                    <a:p>
                      <a:pPr algn="l"/>
                      <a:r>
                        <a:rPr lang="pt-BR" sz="2000" dirty="0"/>
                        <a:t>Retirada de Pontos</a:t>
                      </a:r>
                      <a:endParaRPr lang="pt-BR" sz="2000" b="1" dirty="0">
                        <a:latin typeface="Times New Roman"/>
                        <a:cs typeface="Times New Roman"/>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6"/>
                  </a:ext>
                </a:extLst>
              </a:tr>
              <a:tr h="465058">
                <a:tc>
                  <a:txBody>
                    <a:bodyPr/>
                    <a:lstStyle/>
                    <a:p>
                      <a:pPr lvl="0" algn="l">
                        <a:buNone/>
                      </a:pPr>
                      <a:endParaRPr lang="pt-BR" sz="2000" b="1" dirty="0">
                        <a:latin typeface="Times New Roman"/>
                        <a:cs typeface="Times New Roman"/>
                      </a:endParaRPr>
                    </a:p>
                  </a:txBody>
                  <a:tcPr/>
                </a:tc>
                <a:tc>
                  <a:txBody>
                    <a:bodyPr/>
                    <a:lstStyle/>
                    <a:p>
                      <a:pPr lvl="0" algn="ctr">
                        <a:buNone/>
                      </a:pPr>
                      <a:endParaRPr lang="pt-BR" sz="2000" b="1" dirty="0">
                        <a:latin typeface="Times New Roman"/>
                        <a:cs typeface="Times New Roman"/>
                      </a:endParaRPr>
                    </a:p>
                  </a:txBody>
                  <a:tcPr/>
                </a:tc>
                <a:extLst>
                  <a:ext uri="{0D108BD9-81ED-4DB2-BD59-A6C34878D82A}">
                    <a16:rowId xmlns:a16="http://schemas.microsoft.com/office/drawing/2014/main" xmlns="" val="591336237"/>
                  </a:ext>
                </a:extLst>
              </a:tr>
              <a:tr h="465058">
                <a:tc>
                  <a:txBody>
                    <a:bodyPr/>
                    <a:lstStyle/>
                    <a:p>
                      <a:pPr lvl="0" algn="l">
                        <a:buNone/>
                      </a:pPr>
                      <a:endParaRPr lang="pt-BR" sz="2000" b="1" dirty="0">
                        <a:latin typeface="Times New Roman"/>
                        <a:cs typeface="Times New Roman"/>
                      </a:endParaRPr>
                    </a:p>
                  </a:txBody>
                  <a:tcPr/>
                </a:tc>
                <a:tc>
                  <a:txBody>
                    <a:bodyPr/>
                    <a:lstStyle/>
                    <a:p>
                      <a:pPr lvl="0" algn="ctr">
                        <a:buNone/>
                      </a:pPr>
                      <a:endParaRPr lang="pt-BR" sz="2000" b="1" dirty="0">
                        <a:latin typeface="Times New Roman"/>
                        <a:cs typeface="Times New Roman"/>
                      </a:endParaRPr>
                    </a:p>
                  </a:txBody>
                  <a:tcPr/>
                </a:tc>
                <a:extLst>
                  <a:ext uri="{0D108BD9-81ED-4DB2-BD59-A6C34878D82A}">
                    <a16:rowId xmlns:a16="http://schemas.microsoft.com/office/drawing/2014/main" xmlns="" val="2991673124"/>
                  </a:ext>
                </a:extLst>
              </a:tr>
              <a:tr h="465058">
                <a:tc>
                  <a:txBody>
                    <a:bodyPr/>
                    <a:lstStyle/>
                    <a:p>
                      <a:pPr lvl="0" algn="l">
                        <a:buNone/>
                      </a:pPr>
                      <a:endParaRPr lang="pt-BR" sz="2000" b="1" dirty="0">
                        <a:latin typeface="Times New Roman"/>
                        <a:cs typeface="Times New Roman"/>
                      </a:endParaRPr>
                    </a:p>
                  </a:txBody>
                  <a:tcPr/>
                </a:tc>
                <a:tc>
                  <a:txBody>
                    <a:bodyPr/>
                    <a:lstStyle/>
                    <a:p>
                      <a:pPr lvl="0" algn="ctr">
                        <a:buNone/>
                      </a:pPr>
                      <a:endParaRPr lang="pt-BR" sz="2000" b="1" dirty="0">
                        <a:latin typeface="Times New Roman"/>
                        <a:cs typeface="Times New Roman"/>
                      </a:endParaRPr>
                    </a:p>
                  </a:txBody>
                  <a:tcPr/>
                </a:tc>
                <a:extLst>
                  <a:ext uri="{0D108BD9-81ED-4DB2-BD59-A6C34878D82A}">
                    <a16:rowId xmlns:a16="http://schemas.microsoft.com/office/drawing/2014/main" xmlns="" val="3266353581"/>
                  </a:ext>
                </a:extLst>
              </a:tr>
              <a:tr h="465058">
                <a:tc>
                  <a:txBody>
                    <a:bodyPr/>
                    <a:lstStyle/>
                    <a:p>
                      <a:pPr lvl="0" algn="l">
                        <a:buNone/>
                      </a:pPr>
                      <a:endParaRPr lang="pt-BR" sz="2000" b="1" dirty="0">
                        <a:latin typeface="Times New Roman"/>
                        <a:cs typeface="Times New Roman"/>
                      </a:endParaRPr>
                    </a:p>
                  </a:txBody>
                  <a:tcPr/>
                </a:tc>
                <a:tc>
                  <a:txBody>
                    <a:bodyPr/>
                    <a:lstStyle/>
                    <a:p>
                      <a:pPr lvl="0" algn="ctr">
                        <a:buNone/>
                      </a:pPr>
                      <a:endParaRPr lang="pt-BR" sz="2000" b="1" dirty="0">
                        <a:latin typeface="Times New Roman"/>
                        <a:cs typeface="Times New Roman"/>
                      </a:endParaRPr>
                    </a:p>
                  </a:txBody>
                  <a:tcPr/>
                </a:tc>
                <a:extLst>
                  <a:ext uri="{0D108BD9-81ED-4DB2-BD59-A6C34878D82A}">
                    <a16:rowId xmlns:a16="http://schemas.microsoft.com/office/drawing/2014/main" xmlns="" val="3990618686"/>
                  </a:ext>
                </a:extLst>
              </a:tr>
            </a:tbl>
          </a:graphicData>
        </a:graphic>
      </p:graphicFrame>
    </p:spTree>
    <p:extLst>
      <p:ext uri="{BB962C8B-B14F-4D97-AF65-F5344CB8AC3E}">
        <p14:creationId xmlns:p14="http://schemas.microsoft.com/office/powerpoint/2010/main" val="384081043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34</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70656"/>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Utilização da Unidade de Saúde</a:t>
            </a:r>
          </a:p>
        </p:txBody>
      </p:sp>
      <p:graphicFrame>
        <p:nvGraphicFramePr>
          <p:cNvPr id="6" name="Espaço Reservado para Conteúdo 3"/>
          <p:cNvGraphicFramePr>
            <a:graphicFrameLocks/>
          </p:cNvGraphicFramePr>
          <p:nvPr>
            <p:extLst>
              <p:ext uri="{D42A27DB-BD31-4B8C-83A1-F6EECF244321}">
                <p14:modId xmlns:p14="http://schemas.microsoft.com/office/powerpoint/2010/main" val="1670537200"/>
              </p:ext>
            </p:extLst>
          </p:nvPr>
        </p:nvGraphicFramePr>
        <p:xfrm>
          <a:off x="276225" y="964860"/>
          <a:ext cx="7983538" cy="3606746"/>
        </p:xfrm>
        <a:graphic>
          <a:graphicData uri="http://schemas.openxmlformats.org/drawingml/2006/table">
            <a:tbl>
              <a:tblPr firstRow="1" bandRow="1">
                <a:tableStyleId>{5940675A-B579-460E-94D1-54222C63F5DA}</a:tableStyleId>
              </a:tblPr>
              <a:tblGrid>
                <a:gridCol w="5820209">
                  <a:extLst>
                    <a:ext uri="{9D8B030D-6E8A-4147-A177-3AD203B41FA5}">
                      <a16:colId xmlns:a16="http://schemas.microsoft.com/office/drawing/2014/main" xmlns="" val="2344304128"/>
                    </a:ext>
                  </a:extLst>
                </a:gridCol>
                <a:gridCol w="2163329">
                  <a:extLst>
                    <a:ext uri="{9D8B030D-6E8A-4147-A177-3AD203B41FA5}">
                      <a16:colId xmlns:a16="http://schemas.microsoft.com/office/drawing/2014/main" xmlns="" val="3918696352"/>
                    </a:ext>
                  </a:extLst>
                </a:gridCol>
              </a:tblGrid>
              <a:tr h="384865">
                <a:tc>
                  <a:txBody>
                    <a:bodyPr/>
                    <a:lstStyle/>
                    <a:p>
                      <a:pPr algn="l"/>
                      <a:r>
                        <a:rPr lang="pt-BR" sz="2000" dirty="0"/>
                        <a:t>Indicador</a:t>
                      </a:r>
                      <a:endParaRPr lang="pt-BR" sz="20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pt-BR" sz="2000" b="1" baseline="0" dirty="0">
                        <a:latin typeface="Times New Roman"/>
                        <a:cs typeface="Times New Roman"/>
                      </a:endParaRPr>
                    </a:p>
                  </a:txBody>
                  <a:tcPr/>
                </a:tc>
                <a:extLst>
                  <a:ext uri="{0D108BD9-81ED-4DB2-BD59-A6C34878D82A}">
                    <a16:rowId xmlns:a16="http://schemas.microsoft.com/office/drawing/2014/main" xmlns="" val="1204519397"/>
                  </a:ext>
                </a:extLst>
              </a:tr>
              <a:tr h="420158">
                <a:tc>
                  <a:txBody>
                    <a:bodyPr/>
                    <a:lstStyle/>
                    <a:p>
                      <a:pPr algn="l"/>
                      <a:r>
                        <a:rPr lang="pt-BR" sz="2000" dirty="0"/>
                        <a:t>Atividades Coletivas</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3693799766"/>
                  </a:ext>
                </a:extLst>
              </a:tr>
              <a:tr h="465058">
                <a:tc>
                  <a:txBody>
                    <a:bodyPr/>
                    <a:lstStyle/>
                    <a:p>
                      <a:pPr algn="l"/>
                      <a:r>
                        <a:rPr lang="pt-BR" sz="2000" dirty="0"/>
                        <a:t>Reuniões</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856402189"/>
                  </a:ext>
                </a:extLst>
              </a:tr>
              <a:tr h="465058">
                <a:tc>
                  <a:txBody>
                    <a:bodyPr/>
                    <a:lstStyle/>
                    <a:p>
                      <a:pPr algn="l"/>
                      <a:r>
                        <a:rPr lang="pt-BR" sz="2000" dirty="0"/>
                        <a:t>Educação</a:t>
                      </a:r>
                      <a:r>
                        <a:rPr lang="pt-BR" sz="2000" baseline="0" dirty="0"/>
                        <a:t> em Saúde </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3"/>
                  </a:ext>
                </a:extLst>
              </a:tr>
              <a:tr h="465058">
                <a:tc>
                  <a:txBody>
                    <a:bodyPr/>
                    <a:lstStyle/>
                    <a:p>
                      <a:pPr algn="l"/>
                      <a:r>
                        <a:rPr lang="pt-BR" sz="2000" dirty="0"/>
                        <a:t>Avaliação/</a:t>
                      </a:r>
                      <a:r>
                        <a:rPr lang="pt-BR" sz="2000" dirty="0" err="1"/>
                        <a:t>Proc</a:t>
                      </a:r>
                      <a:r>
                        <a:rPr lang="pt-BR" sz="2000" baseline="0" dirty="0"/>
                        <a:t> Coletivo</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4"/>
                  </a:ext>
                </a:extLst>
              </a:tr>
              <a:tr h="465058">
                <a:tc>
                  <a:txBody>
                    <a:bodyPr/>
                    <a:lstStyle/>
                    <a:p>
                      <a:pPr algn="l"/>
                      <a:r>
                        <a:rPr lang="pt-BR" sz="2000" dirty="0"/>
                        <a:t>Mobilização Social</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5"/>
                  </a:ext>
                </a:extLst>
              </a:tr>
              <a:tr h="465058">
                <a:tc>
                  <a:txBody>
                    <a:bodyPr/>
                    <a:lstStyle/>
                    <a:p>
                      <a:pPr algn="l"/>
                      <a:r>
                        <a:rPr lang="pt-BR" sz="2000" dirty="0"/>
                        <a:t>Total</a:t>
                      </a:r>
                      <a:r>
                        <a:rPr lang="pt-BR" sz="2000" baseline="0" dirty="0"/>
                        <a:t> de Participantes</a:t>
                      </a:r>
                      <a:endParaRPr lang="pt-BR" sz="2000" b="1" dirty="0">
                        <a:latin typeface="Times New Roman" panose="02020603050405020304" pitchFamily="18" charset="0"/>
                        <a:cs typeface="Times New Roman" panose="02020603050405020304" pitchFamily="18" charset="0"/>
                      </a:endParaRPr>
                    </a:p>
                  </a:txBody>
                  <a:tcPr/>
                </a:tc>
                <a:tc>
                  <a:txBody>
                    <a:bodyPr/>
                    <a:lstStyle/>
                    <a:p>
                      <a:pPr algn="ctr"/>
                      <a:endParaRPr lang="pt-BR" sz="2000" b="1" dirty="0">
                        <a:latin typeface="Times New Roman"/>
                        <a:cs typeface="Times New Roman"/>
                      </a:endParaRPr>
                    </a:p>
                  </a:txBody>
                  <a:tcPr/>
                </a:tc>
                <a:extLst>
                  <a:ext uri="{0D108BD9-81ED-4DB2-BD59-A6C34878D82A}">
                    <a16:rowId xmlns:a16="http://schemas.microsoft.com/office/drawing/2014/main" xmlns="" val="10006"/>
                  </a:ext>
                </a:extLst>
              </a:tr>
              <a:tr h="465058">
                <a:tc>
                  <a:txBody>
                    <a:bodyPr/>
                    <a:lstStyle/>
                    <a:p>
                      <a:pPr lvl="0" algn="l">
                        <a:buNone/>
                      </a:pPr>
                      <a:r>
                        <a:rPr lang="pt-BR" sz="2000" baseline="0" dirty="0"/>
                        <a:t>Media mês de atividades </a:t>
                      </a:r>
                      <a:endParaRPr lang="pt-BR" sz="2000" b="1" baseline="0" dirty="0">
                        <a:latin typeface="Times New Roman"/>
                        <a:cs typeface="Times New Roman"/>
                      </a:endParaRPr>
                    </a:p>
                  </a:txBody>
                  <a:tcPr/>
                </a:tc>
                <a:tc>
                  <a:txBody>
                    <a:bodyPr/>
                    <a:lstStyle/>
                    <a:p>
                      <a:pPr lvl="0" algn="ctr">
                        <a:buNone/>
                      </a:pPr>
                      <a:endParaRPr lang="pt-BR" sz="2000" b="1" dirty="0">
                        <a:latin typeface="Times New Roman"/>
                        <a:cs typeface="Times New Roman"/>
                      </a:endParaRPr>
                    </a:p>
                  </a:txBody>
                  <a:tcPr/>
                </a:tc>
                <a:extLst>
                  <a:ext uri="{0D108BD9-81ED-4DB2-BD59-A6C34878D82A}">
                    <a16:rowId xmlns:a16="http://schemas.microsoft.com/office/drawing/2014/main" xmlns="" val="2950424897"/>
                  </a:ext>
                </a:extLst>
              </a:tr>
            </a:tbl>
          </a:graphicData>
        </a:graphic>
      </p:graphicFrame>
    </p:spTree>
    <p:extLst>
      <p:ext uri="{BB962C8B-B14F-4D97-AF65-F5344CB8AC3E}">
        <p14:creationId xmlns:p14="http://schemas.microsoft.com/office/powerpoint/2010/main" val="184203287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35</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70656"/>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pPr>
            <a:r>
              <a:rPr lang="pt-BR" altLang="pt-BR" sz="3200" b="1" dirty="0">
                <a:solidFill>
                  <a:schemeClr val="accent1"/>
                </a:solidFill>
                <a:latin typeface="Lucida Grande"/>
                <a:ea typeface="MS PGothic"/>
              </a:rPr>
              <a:t>Estatística de Internamento no HMTLQS</a:t>
            </a:r>
            <a:endParaRPr lang="pt-BR" dirty="0">
              <a:solidFill>
                <a:schemeClr val="accent1"/>
              </a:solidFill>
            </a:endParaRPr>
          </a:p>
        </p:txBody>
      </p:sp>
      <p:graphicFrame>
        <p:nvGraphicFramePr>
          <p:cNvPr id="6" name="Espaço Reservado para Conteúdo 3"/>
          <p:cNvGraphicFramePr>
            <a:graphicFrameLocks/>
          </p:cNvGraphicFramePr>
          <p:nvPr>
            <p:extLst>
              <p:ext uri="{D42A27DB-BD31-4B8C-83A1-F6EECF244321}">
                <p14:modId xmlns:p14="http://schemas.microsoft.com/office/powerpoint/2010/main" val="1196017975"/>
              </p:ext>
            </p:extLst>
          </p:nvPr>
        </p:nvGraphicFramePr>
        <p:xfrm>
          <a:off x="346363" y="1094509"/>
          <a:ext cx="3664619" cy="4662830"/>
        </p:xfrm>
        <a:graphic>
          <a:graphicData uri="http://schemas.openxmlformats.org/drawingml/2006/table">
            <a:tbl>
              <a:tblPr firstRow="1" bandRow="1">
                <a:tableStyleId>{5940675A-B579-460E-94D1-54222C63F5DA}</a:tableStyleId>
              </a:tblPr>
              <a:tblGrid>
                <a:gridCol w="1080653">
                  <a:extLst>
                    <a:ext uri="{9D8B030D-6E8A-4147-A177-3AD203B41FA5}">
                      <a16:colId xmlns:a16="http://schemas.microsoft.com/office/drawing/2014/main" xmlns="" val="2344304128"/>
                    </a:ext>
                  </a:extLst>
                </a:gridCol>
                <a:gridCol w="1177636">
                  <a:extLst>
                    <a:ext uri="{9D8B030D-6E8A-4147-A177-3AD203B41FA5}">
                      <a16:colId xmlns:a16="http://schemas.microsoft.com/office/drawing/2014/main" xmlns="" val="3918696352"/>
                    </a:ext>
                  </a:extLst>
                </a:gridCol>
                <a:gridCol w="1406330">
                  <a:extLst>
                    <a:ext uri="{9D8B030D-6E8A-4147-A177-3AD203B41FA5}">
                      <a16:colId xmlns:a16="http://schemas.microsoft.com/office/drawing/2014/main" xmlns="" val="141175315"/>
                    </a:ext>
                  </a:extLst>
                </a:gridCol>
              </a:tblGrid>
              <a:tr h="1256938">
                <a:tc>
                  <a:txBody>
                    <a:bodyPr/>
                    <a:lstStyle/>
                    <a:p>
                      <a:pPr algn="l"/>
                      <a:r>
                        <a:rPr lang="pt-BR" sz="2000" dirty="0"/>
                        <a:t>MÊS</a:t>
                      </a:r>
                      <a:endParaRPr lang="pt-BR" sz="20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a:lnSpc>
                          <a:spcPct val="100000"/>
                        </a:lnSpc>
                        <a:spcBef>
                          <a:spcPts val="0"/>
                        </a:spcBef>
                        <a:spcAft>
                          <a:spcPts val="0"/>
                        </a:spcAft>
                        <a:buNone/>
                      </a:pPr>
                      <a:r>
                        <a:rPr lang="pt-BR" sz="1400" dirty="0"/>
                        <a:t>TOTAL DE INTERNA-</a:t>
                      </a:r>
                      <a:br>
                        <a:rPr lang="pt-BR" sz="1400" dirty="0"/>
                      </a:br>
                      <a:r>
                        <a:rPr lang="pt-BR" sz="1400" dirty="0"/>
                        <a:t>MENTOS</a:t>
                      </a:r>
                      <a:endParaRPr lang="pt-BR" sz="1400" b="1" baseline="0" dirty="0">
                        <a:latin typeface="Times New Roman"/>
                        <a:cs typeface="Times New Roman"/>
                      </a:endParaRPr>
                    </a:p>
                  </a:txBody>
                  <a:tcPr anchor="ctr"/>
                </a:tc>
                <a:tc>
                  <a:txBody>
                    <a:bodyPr/>
                    <a:lstStyle/>
                    <a:p>
                      <a:pPr marL="0" lvl="0" indent="0" algn="ctr">
                        <a:lnSpc>
                          <a:spcPct val="100000"/>
                        </a:lnSpc>
                        <a:spcBef>
                          <a:spcPts val="0"/>
                        </a:spcBef>
                        <a:spcAft>
                          <a:spcPts val="0"/>
                        </a:spcAft>
                        <a:buNone/>
                      </a:pPr>
                      <a:r>
                        <a:rPr lang="pt-BR" sz="1400" dirty="0"/>
                        <a:t>% EM RELAÇÃO A SOMA TOTAL DO HMTLQS</a:t>
                      </a:r>
                      <a:endParaRPr lang="pt-BR" sz="1400" b="1" dirty="0">
                        <a:latin typeface="Times New Roman"/>
                        <a:cs typeface="Times New Roman"/>
                      </a:endParaRPr>
                    </a:p>
                  </a:txBody>
                  <a:tcPr anchor="ctr"/>
                </a:tc>
                <a:extLst>
                  <a:ext uri="{0D108BD9-81ED-4DB2-BD59-A6C34878D82A}">
                    <a16:rowId xmlns:a16="http://schemas.microsoft.com/office/drawing/2014/main" xmlns="" val="1204519397"/>
                  </a:ext>
                </a:extLst>
              </a:tr>
              <a:tr h="486556">
                <a:tc>
                  <a:txBody>
                    <a:bodyPr/>
                    <a:lstStyle/>
                    <a:p>
                      <a:pPr lvl="0" algn="l">
                        <a:buNone/>
                      </a:pPr>
                      <a:r>
                        <a:rPr lang="pt-BR" sz="1600" dirty="0"/>
                        <a:t>Janeiro</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3693799766"/>
                  </a:ext>
                </a:extLst>
              </a:tr>
              <a:tr h="486556">
                <a:tc>
                  <a:txBody>
                    <a:bodyPr/>
                    <a:lstStyle/>
                    <a:p>
                      <a:pPr algn="l"/>
                      <a:r>
                        <a:rPr lang="pt-BR" sz="1600" dirty="0"/>
                        <a:t>Fevereiro</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856402189"/>
                  </a:ext>
                </a:extLst>
              </a:tr>
              <a:tr h="486556">
                <a:tc>
                  <a:txBody>
                    <a:bodyPr/>
                    <a:lstStyle/>
                    <a:p>
                      <a:pPr algn="l"/>
                      <a:r>
                        <a:rPr lang="pt-BR" sz="1600" dirty="0"/>
                        <a:t>Março</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10003"/>
                  </a:ext>
                </a:extLst>
              </a:tr>
              <a:tr h="486556">
                <a:tc>
                  <a:txBody>
                    <a:bodyPr/>
                    <a:lstStyle/>
                    <a:p>
                      <a:pPr algn="l"/>
                      <a:r>
                        <a:rPr lang="pt-BR" sz="1600" dirty="0"/>
                        <a:t>Abril</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10004"/>
                  </a:ext>
                </a:extLst>
              </a:tr>
              <a:tr h="486556">
                <a:tc>
                  <a:txBody>
                    <a:bodyPr/>
                    <a:lstStyle/>
                    <a:p>
                      <a:pPr algn="l"/>
                      <a:r>
                        <a:rPr lang="pt-BR" sz="1600" dirty="0"/>
                        <a:t>Maio</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10005"/>
                  </a:ext>
                </a:extLst>
              </a:tr>
              <a:tr h="486556">
                <a:tc>
                  <a:txBody>
                    <a:bodyPr/>
                    <a:lstStyle/>
                    <a:p>
                      <a:pPr algn="l"/>
                      <a:r>
                        <a:rPr lang="pt-BR" sz="1600" baseline="0" dirty="0"/>
                        <a:t>Junho</a:t>
                      </a:r>
                      <a:endParaRPr lang="pt-BR" sz="1600" b="1" baseline="0"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10006"/>
                  </a:ext>
                </a:extLst>
              </a:tr>
              <a:tr h="486556">
                <a:tc>
                  <a:txBody>
                    <a:bodyPr/>
                    <a:lstStyle/>
                    <a:p>
                      <a:pPr algn="l"/>
                      <a:r>
                        <a:rPr lang="pt-BR" sz="1600" dirty="0"/>
                        <a:t>Julho</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10007"/>
                  </a:ext>
                </a:extLst>
              </a:tr>
            </a:tbl>
          </a:graphicData>
        </a:graphic>
      </p:graphicFrame>
      <p:graphicFrame>
        <p:nvGraphicFramePr>
          <p:cNvPr id="9" name="Espaço Reservado para Conteúdo 3">
            <a:extLst>
              <a:ext uri="{FF2B5EF4-FFF2-40B4-BE49-F238E27FC236}">
                <a16:creationId xmlns:a16="http://schemas.microsoft.com/office/drawing/2014/main" xmlns="" id="{B63C4ADC-7511-47CE-A2DC-DDF2D6AD5CA3}"/>
              </a:ext>
            </a:extLst>
          </p:cNvPr>
          <p:cNvGraphicFramePr>
            <a:graphicFrameLocks/>
          </p:cNvGraphicFramePr>
          <p:nvPr>
            <p:extLst>
              <p:ext uri="{D42A27DB-BD31-4B8C-83A1-F6EECF244321}">
                <p14:modId xmlns:p14="http://schemas.microsoft.com/office/powerpoint/2010/main" val="2203372248"/>
              </p:ext>
            </p:extLst>
          </p:nvPr>
        </p:nvGraphicFramePr>
        <p:xfrm>
          <a:off x="4285759" y="1080131"/>
          <a:ext cx="4153234" cy="4587140"/>
        </p:xfrm>
        <a:graphic>
          <a:graphicData uri="http://schemas.openxmlformats.org/drawingml/2006/table">
            <a:tbl>
              <a:tblPr firstRow="1" bandRow="1">
                <a:tableStyleId>{5940675A-B579-460E-94D1-54222C63F5DA}</a:tableStyleId>
              </a:tblPr>
              <a:tblGrid>
                <a:gridCol w="1224740">
                  <a:extLst>
                    <a:ext uri="{9D8B030D-6E8A-4147-A177-3AD203B41FA5}">
                      <a16:colId xmlns:a16="http://schemas.microsoft.com/office/drawing/2014/main" xmlns="" val="2344304128"/>
                    </a:ext>
                  </a:extLst>
                </a:gridCol>
                <a:gridCol w="1334654">
                  <a:extLst>
                    <a:ext uri="{9D8B030D-6E8A-4147-A177-3AD203B41FA5}">
                      <a16:colId xmlns:a16="http://schemas.microsoft.com/office/drawing/2014/main" xmlns="" val="3918696352"/>
                    </a:ext>
                  </a:extLst>
                </a:gridCol>
                <a:gridCol w="1593840">
                  <a:extLst>
                    <a:ext uri="{9D8B030D-6E8A-4147-A177-3AD203B41FA5}">
                      <a16:colId xmlns:a16="http://schemas.microsoft.com/office/drawing/2014/main" xmlns="" val="141175315"/>
                    </a:ext>
                  </a:extLst>
                </a:gridCol>
              </a:tblGrid>
              <a:tr h="1394129">
                <a:tc>
                  <a:txBody>
                    <a:bodyPr/>
                    <a:lstStyle/>
                    <a:p>
                      <a:pPr algn="l"/>
                      <a:r>
                        <a:rPr lang="pt-BR" sz="2000" dirty="0"/>
                        <a:t>MÊS</a:t>
                      </a:r>
                      <a:endParaRPr lang="pt-BR" sz="20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a:lnSpc>
                          <a:spcPct val="100000"/>
                        </a:lnSpc>
                        <a:spcBef>
                          <a:spcPts val="0"/>
                        </a:spcBef>
                        <a:spcAft>
                          <a:spcPts val="0"/>
                        </a:spcAft>
                        <a:buNone/>
                      </a:pPr>
                      <a:r>
                        <a:rPr lang="pt-BR" sz="1400" dirty="0"/>
                        <a:t>TOTAL DE INTERNA-</a:t>
                      </a:r>
                      <a:br>
                        <a:rPr lang="pt-BR" sz="1400" dirty="0"/>
                      </a:br>
                      <a:r>
                        <a:rPr lang="pt-BR" sz="1400" dirty="0"/>
                        <a:t>MENTOS</a:t>
                      </a:r>
                      <a:endParaRPr lang="pt-BR" sz="1400" b="1" baseline="0" dirty="0">
                        <a:latin typeface="Times New Roman"/>
                        <a:cs typeface="Times New Roman"/>
                      </a:endParaRPr>
                    </a:p>
                  </a:txBody>
                  <a:tcPr anchor="ctr"/>
                </a:tc>
                <a:tc>
                  <a:txBody>
                    <a:bodyPr/>
                    <a:lstStyle/>
                    <a:p>
                      <a:pPr marL="0" lvl="0" indent="0" algn="ctr">
                        <a:lnSpc>
                          <a:spcPct val="100000"/>
                        </a:lnSpc>
                        <a:spcBef>
                          <a:spcPts val="0"/>
                        </a:spcBef>
                        <a:spcAft>
                          <a:spcPts val="0"/>
                        </a:spcAft>
                        <a:buNone/>
                      </a:pPr>
                      <a:r>
                        <a:rPr lang="pt-BR" sz="1400" dirty="0"/>
                        <a:t>% EM RELAÇÃO A SOMA TOTAL DO HMTLQS</a:t>
                      </a:r>
                      <a:endParaRPr lang="pt-BR" sz="1400" b="1" dirty="0">
                        <a:latin typeface="Times New Roman"/>
                        <a:cs typeface="Times New Roman"/>
                      </a:endParaRPr>
                    </a:p>
                  </a:txBody>
                  <a:tcPr anchor="ctr"/>
                </a:tc>
                <a:extLst>
                  <a:ext uri="{0D108BD9-81ED-4DB2-BD59-A6C34878D82A}">
                    <a16:rowId xmlns:a16="http://schemas.microsoft.com/office/drawing/2014/main" xmlns="" val="1204519397"/>
                  </a:ext>
                </a:extLst>
              </a:tr>
              <a:tr h="539664">
                <a:tc>
                  <a:txBody>
                    <a:bodyPr/>
                    <a:lstStyle/>
                    <a:p>
                      <a:pPr lvl="0" algn="l">
                        <a:buNone/>
                      </a:pPr>
                      <a:r>
                        <a:rPr lang="pt-BR" sz="1600" dirty="0"/>
                        <a:t>Agosto</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3693799766"/>
                  </a:ext>
                </a:extLst>
              </a:tr>
              <a:tr h="539664">
                <a:tc>
                  <a:txBody>
                    <a:bodyPr/>
                    <a:lstStyle/>
                    <a:p>
                      <a:pPr algn="l"/>
                      <a:r>
                        <a:rPr lang="pt-BR" sz="1600" dirty="0"/>
                        <a:t>Setembro</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856402189"/>
                  </a:ext>
                </a:extLst>
              </a:tr>
              <a:tr h="539664">
                <a:tc>
                  <a:txBody>
                    <a:bodyPr/>
                    <a:lstStyle/>
                    <a:p>
                      <a:pPr algn="l"/>
                      <a:r>
                        <a:rPr lang="pt-BR" sz="1600" dirty="0"/>
                        <a:t>Outubro </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10003"/>
                  </a:ext>
                </a:extLst>
              </a:tr>
              <a:tr h="539664">
                <a:tc>
                  <a:txBody>
                    <a:bodyPr/>
                    <a:lstStyle/>
                    <a:p>
                      <a:pPr algn="l"/>
                      <a:r>
                        <a:rPr lang="pt-BR" sz="1600" dirty="0"/>
                        <a:t>Novembro</a:t>
                      </a:r>
                      <a:endParaRPr lang="pt-BR" sz="1600" b="1" dirty="0" err="1">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10004"/>
                  </a:ext>
                </a:extLst>
              </a:tr>
              <a:tr h="539664">
                <a:tc>
                  <a:txBody>
                    <a:bodyPr/>
                    <a:lstStyle/>
                    <a:p>
                      <a:pPr algn="l"/>
                      <a:r>
                        <a:rPr lang="pt-BR" sz="1600" dirty="0"/>
                        <a:t>dezembro</a:t>
                      </a:r>
                      <a:endParaRPr lang="pt-BR" sz="1600" b="1" dirty="0">
                        <a:solidFill>
                          <a:schemeClr val="bg2">
                            <a:lumMod val="10000"/>
                          </a:schemeClr>
                        </a:solidFill>
                        <a:latin typeface="Times New Roman"/>
                        <a:cs typeface="Times New Roman"/>
                      </a:endParaRPr>
                    </a:p>
                  </a:txBody>
                  <a:tcPr anchor="ctr"/>
                </a:tc>
                <a:tc>
                  <a:txBody>
                    <a:bodyPr/>
                    <a:lstStyle/>
                    <a:p>
                      <a:pPr algn="ctr"/>
                      <a:endParaRPr lang="pt-BR" sz="1600" b="1" dirty="0">
                        <a:solidFill>
                          <a:schemeClr val="bg2">
                            <a:lumMod val="10000"/>
                          </a:schemeClr>
                        </a:solidFill>
                        <a:latin typeface="Times New Roman"/>
                        <a:cs typeface="Times New Roman"/>
                      </a:endParaRPr>
                    </a:p>
                  </a:txBody>
                  <a:tcPr anchor="ctr"/>
                </a:tc>
                <a:tc>
                  <a:txBody>
                    <a:bodyPr/>
                    <a:lstStyle/>
                    <a:p>
                      <a:pPr lvl="0" algn="ctr">
                        <a:buNone/>
                      </a:pPr>
                      <a:endParaRPr lang="pt-BR" sz="1600" b="1" dirty="0">
                        <a:solidFill>
                          <a:schemeClr val="bg2">
                            <a:lumMod val="10000"/>
                          </a:schemeClr>
                        </a:solidFill>
                        <a:latin typeface="Times New Roman"/>
                        <a:cs typeface="Times New Roman"/>
                      </a:endParaRPr>
                    </a:p>
                  </a:txBody>
                  <a:tcPr anchor="ctr"/>
                </a:tc>
                <a:extLst>
                  <a:ext uri="{0D108BD9-81ED-4DB2-BD59-A6C34878D82A}">
                    <a16:rowId xmlns:a16="http://schemas.microsoft.com/office/drawing/2014/main" xmlns="" val="10005"/>
                  </a:ext>
                </a:extLst>
              </a:tr>
              <a:tr h="494691">
                <a:tc>
                  <a:txBody>
                    <a:bodyPr/>
                    <a:lstStyle/>
                    <a:p>
                      <a:pPr lvl="0" algn="l">
                        <a:buNone/>
                      </a:pPr>
                      <a:r>
                        <a:rPr lang="pt-BR" sz="1600" dirty="0"/>
                        <a:t>TOTAL</a:t>
                      </a:r>
                      <a:endParaRPr lang="pt-BR" sz="1600" b="1" dirty="0">
                        <a:solidFill>
                          <a:schemeClr val="bg1"/>
                        </a:solidFill>
                        <a:latin typeface="Times New Roman"/>
                        <a:cs typeface="Times New Roman"/>
                      </a:endParaRPr>
                    </a:p>
                  </a:txBody>
                  <a:tcPr anchor="ctr"/>
                </a:tc>
                <a:tc>
                  <a:txBody>
                    <a:bodyPr/>
                    <a:lstStyle/>
                    <a:p>
                      <a:pPr lvl="0" algn="ctr">
                        <a:buNone/>
                      </a:pPr>
                      <a:endParaRPr lang="pt-BR" sz="1600" b="1" dirty="0">
                        <a:solidFill>
                          <a:schemeClr val="bg1"/>
                        </a:solidFill>
                        <a:latin typeface="Times New Roman"/>
                        <a:cs typeface="Times New Roman"/>
                      </a:endParaRPr>
                    </a:p>
                  </a:txBody>
                  <a:tcPr anchor="ctr"/>
                </a:tc>
                <a:tc>
                  <a:txBody>
                    <a:bodyPr/>
                    <a:lstStyle/>
                    <a:p>
                      <a:pPr lvl="0" algn="ctr">
                        <a:buNone/>
                      </a:pPr>
                      <a:endParaRPr lang="pt-BR" sz="1600" b="1" i="0" u="none" strike="noStrike" noProof="0" dirty="0">
                        <a:solidFill>
                          <a:schemeClr val="bg1"/>
                        </a:solidFill>
                      </a:endParaRPr>
                    </a:p>
                  </a:txBody>
                  <a:tcPr anchor="ctr"/>
                </a:tc>
                <a:extLst>
                  <a:ext uri="{0D108BD9-81ED-4DB2-BD59-A6C34878D82A}">
                    <a16:rowId xmlns:a16="http://schemas.microsoft.com/office/drawing/2014/main" xmlns="" val="2416627067"/>
                  </a:ext>
                </a:extLst>
              </a:tr>
            </a:tbl>
          </a:graphicData>
        </a:graphic>
      </p:graphicFrame>
    </p:spTree>
    <p:extLst>
      <p:ext uri="{BB962C8B-B14F-4D97-AF65-F5344CB8AC3E}">
        <p14:creationId xmlns:p14="http://schemas.microsoft.com/office/powerpoint/2010/main" val="15270594"/>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36</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276225" y="170656"/>
            <a:ext cx="826062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pPr>
            <a:r>
              <a:rPr lang="pt-BR" altLang="pt-BR" sz="3000" b="1" dirty="0">
                <a:solidFill>
                  <a:schemeClr val="accent1"/>
                </a:solidFill>
                <a:latin typeface="Lucida Grande"/>
                <a:ea typeface="MS PGothic"/>
              </a:rPr>
              <a:t>Estatística de Internamento no HMTLQS por Faixa Etária</a:t>
            </a:r>
          </a:p>
        </p:txBody>
      </p:sp>
      <p:graphicFrame>
        <p:nvGraphicFramePr>
          <p:cNvPr id="5" name="Tabela 4">
            <a:extLst>
              <a:ext uri="{FF2B5EF4-FFF2-40B4-BE49-F238E27FC236}">
                <a16:creationId xmlns:a16="http://schemas.microsoft.com/office/drawing/2014/main" xmlns="" id="{065CDC6A-B5C0-4BC0-9121-177A9B48714D}"/>
              </a:ext>
            </a:extLst>
          </p:cNvPr>
          <p:cNvGraphicFramePr>
            <a:graphicFrameLocks noGrp="1"/>
          </p:cNvGraphicFramePr>
          <p:nvPr>
            <p:extLst>
              <p:ext uri="{D42A27DB-BD31-4B8C-83A1-F6EECF244321}">
                <p14:modId xmlns:p14="http://schemas.microsoft.com/office/powerpoint/2010/main" val="4007072677"/>
              </p:ext>
            </p:extLst>
          </p:nvPr>
        </p:nvGraphicFramePr>
        <p:xfrm>
          <a:off x="526472" y="1413163"/>
          <a:ext cx="7922418" cy="4350320"/>
        </p:xfrm>
        <a:graphic>
          <a:graphicData uri="http://schemas.openxmlformats.org/drawingml/2006/table">
            <a:tbl>
              <a:tblPr firstRow="1" bandRow="1">
                <a:tableStyleId>{5940675A-B579-460E-94D1-54222C63F5DA}</a:tableStyleId>
              </a:tblPr>
              <a:tblGrid>
                <a:gridCol w="3537614">
                  <a:extLst>
                    <a:ext uri="{9D8B030D-6E8A-4147-A177-3AD203B41FA5}">
                      <a16:colId xmlns:a16="http://schemas.microsoft.com/office/drawing/2014/main" xmlns="" val="3331970966"/>
                    </a:ext>
                  </a:extLst>
                </a:gridCol>
                <a:gridCol w="1876005">
                  <a:extLst>
                    <a:ext uri="{9D8B030D-6E8A-4147-A177-3AD203B41FA5}">
                      <a16:colId xmlns:a16="http://schemas.microsoft.com/office/drawing/2014/main" xmlns="" val="3017045781"/>
                    </a:ext>
                  </a:extLst>
                </a:gridCol>
                <a:gridCol w="2508799">
                  <a:extLst>
                    <a:ext uri="{9D8B030D-6E8A-4147-A177-3AD203B41FA5}">
                      <a16:colId xmlns:a16="http://schemas.microsoft.com/office/drawing/2014/main" xmlns="" val="681118266"/>
                    </a:ext>
                  </a:extLst>
                </a:gridCol>
              </a:tblGrid>
              <a:tr h="634744">
                <a:tc>
                  <a:txBody>
                    <a:bodyPr/>
                    <a:lstStyle/>
                    <a:p>
                      <a:pPr lvl="0" algn="ctr">
                        <a:buNone/>
                      </a:pPr>
                      <a:r>
                        <a:rPr lang="pt-BR" sz="1600" dirty="0">
                          <a:effectLst/>
                        </a:rPr>
                        <a:t>MÊS / FAIXA ETÁRIA</a:t>
                      </a:r>
                      <a:endParaRPr lang="pt-BR" sz="1600" dirty="0">
                        <a:effectLst/>
                        <a:latin typeface="Times"/>
                      </a:endParaRPr>
                    </a:p>
                  </a:txBody>
                  <a:tcPr marL="0" marR="0" marT="0" marB="0" anchor="ctr"/>
                </a:tc>
                <a:tc>
                  <a:txBody>
                    <a:bodyPr/>
                    <a:lstStyle/>
                    <a:p>
                      <a:pPr algn="ctr"/>
                      <a:r>
                        <a:rPr lang="pt-BR" sz="1600" dirty="0">
                          <a:effectLst/>
                        </a:rPr>
                        <a:t>TOTAL</a:t>
                      </a:r>
                      <a:endParaRPr lang="pt-BR" sz="1600" dirty="0">
                        <a:effectLst/>
                        <a:latin typeface="Times"/>
                      </a:endParaRPr>
                    </a:p>
                  </a:txBody>
                  <a:tcPr marL="0" marR="0" marT="0" marB="0" anchor="ctr"/>
                </a:tc>
                <a:tc>
                  <a:txBody>
                    <a:bodyPr/>
                    <a:lstStyle/>
                    <a:p>
                      <a:pPr lvl="0" algn="ctr">
                        <a:buNone/>
                      </a:pPr>
                      <a:r>
                        <a:rPr lang="pt-BR" sz="1600" dirty="0">
                          <a:effectLst/>
                        </a:rPr>
                        <a:t>%</a:t>
                      </a:r>
                      <a:endParaRPr lang="pt-BR" sz="1600" dirty="0">
                        <a:effectLst/>
                        <a:latin typeface="Times"/>
                      </a:endParaRPr>
                    </a:p>
                  </a:txBody>
                  <a:tcPr marL="0" marR="0" marT="0" marB="0" anchor="ctr"/>
                </a:tc>
                <a:extLst>
                  <a:ext uri="{0D108BD9-81ED-4DB2-BD59-A6C34878D82A}">
                    <a16:rowId xmlns:a16="http://schemas.microsoft.com/office/drawing/2014/main" xmlns="" val="2044613688"/>
                  </a:ext>
                </a:extLst>
              </a:tr>
              <a:tr h="325113">
                <a:tc>
                  <a:txBody>
                    <a:bodyPr/>
                    <a:lstStyle/>
                    <a:p>
                      <a:pPr lvl="0" algn="ctr">
                        <a:lnSpc>
                          <a:spcPct val="100000"/>
                        </a:lnSpc>
                        <a:spcBef>
                          <a:spcPts val="0"/>
                        </a:spcBef>
                        <a:spcAft>
                          <a:spcPts val="0"/>
                        </a:spcAft>
                        <a:buNone/>
                      </a:pPr>
                      <a:r>
                        <a:rPr lang="pt-BR" sz="1500" u="none" strike="noStrike" noProof="0" dirty="0">
                          <a:effectLst/>
                        </a:rPr>
                        <a:t>De 00 a 09 anos</a:t>
                      </a:r>
                      <a:endParaRPr lang="pt-BR" b="1">
                        <a:solidFill>
                          <a:schemeClr val="bg2">
                            <a:lumMod val="10000"/>
                          </a:schemeClr>
                        </a:solidFill>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b"/>
                </a:tc>
                <a:tc>
                  <a:txBody>
                    <a:bodyPr/>
                    <a:lstStyle/>
                    <a:p>
                      <a:pPr lvl="0" algn="ctr">
                        <a:buNone/>
                      </a:pPr>
                      <a:endParaRPr lang="pt-BR" sz="1800" b="1" dirty="0">
                        <a:solidFill>
                          <a:schemeClr val="bg1"/>
                        </a:solidFill>
                        <a:effectLst/>
                        <a:latin typeface="Times"/>
                      </a:endParaRPr>
                    </a:p>
                  </a:txBody>
                  <a:tcPr marL="0" marR="0" marT="0" marB="0" anchor="b"/>
                </a:tc>
                <a:extLst>
                  <a:ext uri="{0D108BD9-81ED-4DB2-BD59-A6C34878D82A}">
                    <a16:rowId xmlns:a16="http://schemas.microsoft.com/office/drawing/2014/main" xmlns="" val="921655026"/>
                  </a:ext>
                </a:extLst>
              </a:tr>
              <a:tr h="325113">
                <a:tc>
                  <a:txBody>
                    <a:bodyPr/>
                    <a:lstStyle/>
                    <a:p>
                      <a:pPr lvl="0" algn="ctr">
                        <a:buNone/>
                      </a:pPr>
                      <a:r>
                        <a:rPr lang="pt-BR" sz="1500" u="none" strike="noStrike" noProof="0" dirty="0">
                          <a:effectLst/>
                        </a:rPr>
                        <a:t>De 10 a 19 anos</a:t>
                      </a:r>
                      <a:endParaRPr lang="pt-BR" b="1">
                        <a:solidFill>
                          <a:schemeClr val="bg2">
                            <a:lumMod val="10000"/>
                          </a:schemeClr>
                        </a:solidFill>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b"/>
                </a:tc>
                <a:tc>
                  <a:txBody>
                    <a:bodyPr/>
                    <a:lstStyle/>
                    <a:p>
                      <a:pPr lvl="0" algn="ctr">
                        <a:buNone/>
                      </a:pPr>
                      <a:endParaRPr lang="pt-BR" sz="1800" b="1" dirty="0">
                        <a:solidFill>
                          <a:schemeClr val="bg1"/>
                        </a:solidFill>
                        <a:effectLst/>
                        <a:latin typeface="Times"/>
                      </a:endParaRPr>
                    </a:p>
                  </a:txBody>
                  <a:tcPr marL="0" marR="0" marT="0" marB="0" anchor="b"/>
                </a:tc>
                <a:extLst>
                  <a:ext uri="{0D108BD9-81ED-4DB2-BD59-A6C34878D82A}">
                    <a16:rowId xmlns:a16="http://schemas.microsoft.com/office/drawing/2014/main" xmlns="" val="762277100"/>
                  </a:ext>
                </a:extLst>
              </a:tr>
              <a:tr h="325113">
                <a:tc>
                  <a:txBody>
                    <a:bodyPr/>
                    <a:lstStyle/>
                    <a:p>
                      <a:pPr lvl="0" algn="ctr">
                        <a:buNone/>
                      </a:pPr>
                      <a:r>
                        <a:rPr lang="pt-BR" sz="1500" u="none" strike="noStrike" noProof="0" dirty="0">
                          <a:effectLst/>
                        </a:rPr>
                        <a:t>De 20 a 29 anos</a:t>
                      </a:r>
                      <a:endParaRPr lang="pt-BR" b="1" dirty="0">
                        <a:solidFill>
                          <a:schemeClr val="bg2">
                            <a:lumMod val="10000"/>
                          </a:schemeClr>
                        </a:solidFill>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b"/>
                </a:tc>
                <a:tc>
                  <a:txBody>
                    <a:bodyPr/>
                    <a:lstStyle/>
                    <a:p>
                      <a:pPr lvl="0" algn="ctr">
                        <a:buNone/>
                      </a:pPr>
                      <a:endParaRPr lang="pt-BR" sz="1800" b="1" dirty="0">
                        <a:solidFill>
                          <a:schemeClr val="bg1"/>
                        </a:solidFill>
                        <a:effectLst/>
                        <a:latin typeface="Times"/>
                      </a:endParaRPr>
                    </a:p>
                  </a:txBody>
                  <a:tcPr marL="0" marR="0" marT="0" marB="0" anchor="b"/>
                </a:tc>
                <a:extLst>
                  <a:ext uri="{0D108BD9-81ED-4DB2-BD59-A6C34878D82A}">
                    <a16:rowId xmlns:a16="http://schemas.microsoft.com/office/drawing/2014/main" xmlns="" val="3920402401"/>
                  </a:ext>
                </a:extLst>
              </a:tr>
              <a:tr h="325113">
                <a:tc>
                  <a:txBody>
                    <a:bodyPr/>
                    <a:lstStyle/>
                    <a:p>
                      <a:pPr lvl="0" algn="ctr">
                        <a:buNone/>
                      </a:pPr>
                      <a:r>
                        <a:rPr lang="pt-BR" sz="1500" u="none" strike="noStrike" noProof="0" dirty="0">
                          <a:effectLst/>
                        </a:rPr>
                        <a:t>De 30 a 39 anos</a:t>
                      </a: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b"/>
                </a:tc>
                <a:tc>
                  <a:txBody>
                    <a:bodyPr/>
                    <a:lstStyle/>
                    <a:p>
                      <a:pPr lvl="0" algn="ctr">
                        <a:buNone/>
                      </a:pPr>
                      <a:endParaRPr lang="pt-BR" sz="1800" b="1" dirty="0">
                        <a:solidFill>
                          <a:schemeClr val="bg1"/>
                        </a:solidFill>
                        <a:effectLst/>
                        <a:latin typeface="Times"/>
                      </a:endParaRPr>
                    </a:p>
                  </a:txBody>
                  <a:tcPr marL="0" marR="0" marT="0" marB="0" anchor="b"/>
                </a:tc>
                <a:extLst>
                  <a:ext uri="{0D108BD9-81ED-4DB2-BD59-A6C34878D82A}">
                    <a16:rowId xmlns:a16="http://schemas.microsoft.com/office/drawing/2014/main" xmlns="" val="1387659520"/>
                  </a:ext>
                </a:extLst>
              </a:tr>
              <a:tr h="325113">
                <a:tc>
                  <a:txBody>
                    <a:bodyPr/>
                    <a:lstStyle/>
                    <a:p>
                      <a:pPr lvl="0" algn="ctr">
                        <a:buNone/>
                      </a:pPr>
                      <a:r>
                        <a:rPr lang="pt-BR" sz="1500" u="none" strike="noStrike" noProof="0" dirty="0">
                          <a:effectLst/>
                        </a:rPr>
                        <a:t>De 40 a 49 anos</a:t>
                      </a: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b"/>
                </a:tc>
                <a:tc>
                  <a:txBody>
                    <a:bodyPr/>
                    <a:lstStyle/>
                    <a:p>
                      <a:pPr lvl="0" algn="ctr">
                        <a:buNone/>
                      </a:pPr>
                      <a:endParaRPr lang="pt-BR" sz="1800" b="1" dirty="0">
                        <a:solidFill>
                          <a:schemeClr val="bg1"/>
                        </a:solidFill>
                        <a:effectLst/>
                        <a:latin typeface="Times"/>
                      </a:endParaRPr>
                    </a:p>
                  </a:txBody>
                  <a:tcPr marL="0" marR="0" marT="0" marB="0" anchor="b"/>
                </a:tc>
                <a:extLst>
                  <a:ext uri="{0D108BD9-81ED-4DB2-BD59-A6C34878D82A}">
                    <a16:rowId xmlns:a16="http://schemas.microsoft.com/office/drawing/2014/main" xmlns="" val="1651057953"/>
                  </a:ext>
                </a:extLst>
              </a:tr>
              <a:tr h="325113">
                <a:tc>
                  <a:txBody>
                    <a:bodyPr/>
                    <a:lstStyle/>
                    <a:p>
                      <a:pPr lvl="0" algn="ctr">
                        <a:lnSpc>
                          <a:spcPct val="100000"/>
                        </a:lnSpc>
                        <a:spcBef>
                          <a:spcPts val="0"/>
                        </a:spcBef>
                        <a:spcAft>
                          <a:spcPts val="0"/>
                        </a:spcAft>
                        <a:buNone/>
                      </a:pPr>
                      <a:r>
                        <a:rPr lang="pt-BR" sz="1500" u="none" strike="noStrike" noProof="0" dirty="0">
                          <a:effectLst/>
                        </a:rPr>
                        <a:t>De 50 a 59 anos</a:t>
                      </a: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b"/>
                </a:tc>
                <a:tc>
                  <a:txBody>
                    <a:bodyPr/>
                    <a:lstStyle/>
                    <a:p>
                      <a:pPr lvl="0" algn="ctr">
                        <a:buNone/>
                      </a:pPr>
                      <a:endParaRPr lang="pt-BR" sz="1800" b="1" dirty="0">
                        <a:solidFill>
                          <a:schemeClr val="bg1"/>
                        </a:solidFill>
                        <a:effectLst/>
                        <a:latin typeface="Times"/>
                      </a:endParaRPr>
                    </a:p>
                  </a:txBody>
                  <a:tcPr marL="0" marR="0" marT="0" marB="0" anchor="b"/>
                </a:tc>
                <a:extLst>
                  <a:ext uri="{0D108BD9-81ED-4DB2-BD59-A6C34878D82A}">
                    <a16:rowId xmlns:a16="http://schemas.microsoft.com/office/drawing/2014/main" xmlns="" val="3454436372"/>
                  </a:ext>
                </a:extLst>
              </a:tr>
              <a:tr h="325113">
                <a:tc>
                  <a:txBody>
                    <a:bodyPr/>
                    <a:lstStyle/>
                    <a:p>
                      <a:pPr lvl="0" algn="ctr">
                        <a:buNone/>
                      </a:pPr>
                      <a:r>
                        <a:rPr lang="pt-BR" sz="1500" u="none" strike="noStrike" noProof="0" dirty="0">
                          <a:effectLst/>
                        </a:rPr>
                        <a:t>De 60 a 69 anos</a:t>
                      </a: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b"/>
                </a:tc>
                <a:tc>
                  <a:txBody>
                    <a:bodyPr/>
                    <a:lstStyle/>
                    <a:p>
                      <a:pPr lvl="0" algn="ctr">
                        <a:buNone/>
                      </a:pPr>
                      <a:endParaRPr lang="pt-BR" sz="1800" b="1" dirty="0">
                        <a:solidFill>
                          <a:schemeClr val="bg1"/>
                        </a:solidFill>
                        <a:effectLst/>
                        <a:latin typeface="Times"/>
                      </a:endParaRPr>
                    </a:p>
                  </a:txBody>
                  <a:tcPr marL="0" marR="0" marT="0" marB="0" anchor="b"/>
                </a:tc>
                <a:extLst>
                  <a:ext uri="{0D108BD9-81ED-4DB2-BD59-A6C34878D82A}">
                    <a16:rowId xmlns:a16="http://schemas.microsoft.com/office/drawing/2014/main" xmlns="" val="3703710629"/>
                  </a:ext>
                </a:extLst>
              </a:tr>
              <a:tr h="325113">
                <a:tc>
                  <a:txBody>
                    <a:bodyPr/>
                    <a:lstStyle/>
                    <a:p>
                      <a:pPr lvl="0" algn="ctr">
                        <a:buNone/>
                      </a:pPr>
                      <a:r>
                        <a:rPr lang="pt-BR" sz="1500" u="none" strike="noStrike" noProof="0" dirty="0">
                          <a:effectLst/>
                        </a:rPr>
                        <a:t>De 70 a 79 anos</a:t>
                      </a: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b"/>
                </a:tc>
                <a:tc>
                  <a:txBody>
                    <a:bodyPr/>
                    <a:lstStyle/>
                    <a:p>
                      <a:pPr lvl="0" algn="ctr">
                        <a:buNone/>
                      </a:pPr>
                      <a:endParaRPr lang="pt-BR" sz="1800" b="1" dirty="0">
                        <a:solidFill>
                          <a:schemeClr val="bg1"/>
                        </a:solidFill>
                        <a:effectLst/>
                        <a:latin typeface="Times"/>
                      </a:endParaRPr>
                    </a:p>
                  </a:txBody>
                  <a:tcPr marL="0" marR="0" marT="0" marB="0" anchor="b"/>
                </a:tc>
                <a:extLst>
                  <a:ext uri="{0D108BD9-81ED-4DB2-BD59-A6C34878D82A}">
                    <a16:rowId xmlns:a16="http://schemas.microsoft.com/office/drawing/2014/main" xmlns="" val="4137167081"/>
                  </a:ext>
                </a:extLst>
              </a:tr>
              <a:tr h="325112">
                <a:tc>
                  <a:txBody>
                    <a:bodyPr/>
                    <a:lstStyle/>
                    <a:p>
                      <a:pPr lvl="0" algn="ctr">
                        <a:buNone/>
                      </a:pPr>
                      <a:r>
                        <a:rPr lang="pt-BR" sz="1500" u="none" strike="noStrike" noProof="0" dirty="0">
                          <a:effectLst/>
                        </a:rPr>
                        <a:t>De 80 a 89 anos</a:t>
                      </a: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latin typeface="Times"/>
                      </a:endParaRPr>
                    </a:p>
                  </a:txBody>
                  <a:tcPr marL="0" marR="0" marT="0" marB="0" anchor="b"/>
                </a:tc>
                <a:tc>
                  <a:txBody>
                    <a:bodyPr/>
                    <a:lstStyle/>
                    <a:p>
                      <a:pPr lvl="0" algn="ctr">
                        <a:buNone/>
                      </a:pPr>
                      <a:endParaRPr lang="pt-BR" sz="1800" b="1" dirty="0">
                        <a:solidFill>
                          <a:schemeClr val="bg1"/>
                        </a:solidFill>
                        <a:latin typeface="Times"/>
                      </a:endParaRPr>
                    </a:p>
                  </a:txBody>
                  <a:tcPr marL="0" marR="0" marT="0" marB="0" anchor="b"/>
                </a:tc>
                <a:extLst>
                  <a:ext uri="{0D108BD9-81ED-4DB2-BD59-A6C34878D82A}">
                    <a16:rowId xmlns:a16="http://schemas.microsoft.com/office/drawing/2014/main" xmlns="" val="1574509549"/>
                  </a:ext>
                </a:extLst>
              </a:tr>
              <a:tr h="325113">
                <a:tc>
                  <a:txBody>
                    <a:bodyPr/>
                    <a:lstStyle/>
                    <a:p>
                      <a:pPr lvl="0" algn="ctr">
                        <a:buNone/>
                      </a:pPr>
                      <a:r>
                        <a:rPr lang="pt-BR" sz="1500" u="none" strike="noStrike" noProof="0" dirty="0">
                          <a:effectLst/>
                        </a:rPr>
                        <a:t>De 90 a 99 anos</a:t>
                      </a: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latin typeface="Times"/>
                      </a:endParaRPr>
                    </a:p>
                  </a:txBody>
                  <a:tcPr marL="0" marR="0" marT="0" marB="0" anchor="b"/>
                </a:tc>
                <a:tc>
                  <a:txBody>
                    <a:bodyPr/>
                    <a:lstStyle/>
                    <a:p>
                      <a:pPr lvl="0" algn="ctr">
                        <a:buNone/>
                      </a:pPr>
                      <a:endParaRPr lang="pt-BR" sz="1800" b="1" dirty="0">
                        <a:solidFill>
                          <a:schemeClr val="bg1"/>
                        </a:solidFill>
                        <a:latin typeface="Times"/>
                      </a:endParaRPr>
                    </a:p>
                  </a:txBody>
                  <a:tcPr marL="0" marR="0" marT="0" marB="0" anchor="b"/>
                </a:tc>
                <a:extLst>
                  <a:ext uri="{0D108BD9-81ED-4DB2-BD59-A6C34878D82A}">
                    <a16:rowId xmlns:a16="http://schemas.microsoft.com/office/drawing/2014/main" xmlns="" val="4133511498"/>
                  </a:ext>
                </a:extLst>
              </a:tr>
              <a:tr h="464447">
                <a:tc>
                  <a:txBody>
                    <a:bodyPr/>
                    <a:lstStyle/>
                    <a:p>
                      <a:pPr algn="ctr"/>
                      <a:r>
                        <a:rPr lang="pt-BR" sz="1600" dirty="0">
                          <a:effectLst/>
                        </a:rPr>
                        <a:t>TOTAL</a:t>
                      </a:r>
                      <a:endParaRPr lang="pt-BR" sz="1600" b="1" dirty="0">
                        <a:solidFill>
                          <a:schemeClr val="bg1"/>
                        </a:solidFill>
                        <a:effectLst/>
                        <a:latin typeface="Times"/>
                      </a:endParaRPr>
                    </a:p>
                  </a:txBody>
                  <a:tcPr marL="0" marR="0" marT="0" marB="0" anchor="ctr"/>
                </a:tc>
                <a:tc>
                  <a:txBody>
                    <a:bodyPr/>
                    <a:lstStyle/>
                    <a:p>
                      <a:pPr algn="ctr"/>
                      <a:endParaRPr lang="pt-BR" sz="1600" b="1" dirty="0">
                        <a:solidFill>
                          <a:schemeClr val="bg1"/>
                        </a:solidFill>
                        <a:effectLst/>
                        <a:latin typeface="Times"/>
                      </a:endParaRPr>
                    </a:p>
                  </a:txBody>
                  <a:tcPr marL="0" marR="0" marT="0" marB="0" anchor="ctr"/>
                </a:tc>
                <a:tc>
                  <a:txBody>
                    <a:bodyPr/>
                    <a:lstStyle/>
                    <a:p>
                      <a:pPr lvl="0" algn="ctr">
                        <a:buNone/>
                      </a:pPr>
                      <a:endParaRPr lang="pt-BR" sz="1600" b="1" dirty="0">
                        <a:solidFill>
                          <a:schemeClr val="bg1"/>
                        </a:solidFill>
                        <a:effectLst/>
                        <a:latin typeface="Times"/>
                      </a:endParaRPr>
                    </a:p>
                  </a:txBody>
                  <a:tcPr marL="0" marR="0" marT="0" marB="0" anchor="ctr"/>
                </a:tc>
                <a:extLst>
                  <a:ext uri="{0D108BD9-81ED-4DB2-BD59-A6C34878D82A}">
                    <a16:rowId xmlns:a16="http://schemas.microsoft.com/office/drawing/2014/main" xmlns="" val="2431125724"/>
                  </a:ext>
                </a:extLst>
              </a:tr>
            </a:tbl>
          </a:graphicData>
        </a:graphic>
      </p:graphicFrame>
    </p:spTree>
    <p:extLst>
      <p:ext uri="{BB962C8B-B14F-4D97-AF65-F5344CB8AC3E}">
        <p14:creationId xmlns:p14="http://schemas.microsoft.com/office/powerpoint/2010/main" val="68853789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D9C5841B-7828-4FC0-976C-5D2B32187A69}"/>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87042" name="Espaço Reservado para Número de Slide 4">
            <a:extLst>
              <a:ext uri="{FF2B5EF4-FFF2-40B4-BE49-F238E27FC236}">
                <a16:creationId xmlns:a16="http://schemas.microsoft.com/office/drawing/2014/main" xmlns="" id="{8F550B96-EF9F-498E-B4F1-B00DF6FD30FB}"/>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7CB61A3-4648-41F2-9D26-C65365864F55}" type="slidenum">
              <a:rPr lang="pt-BR" altLang="pt-BR" sz="1000">
                <a:solidFill>
                  <a:srgbClr val="FFFFFF"/>
                </a:solidFill>
              </a:rPr>
              <a:pPr/>
              <a:t>37</a:t>
            </a:fld>
            <a:endParaRPr lang="pt-BR" altLang="pt-BR" sz="1000">
              <a:solidFill>
                <a:srgbClr val="FFFFFF"/>
              </a:solidFill>
            </a:endParaRPr>
          </a:p>
        </p:txBody>
      </p:sp>
      <p:sp>
        <p:nvSpPr>
          <p:cNvPr id="87066" name="Espaço Reservado para Texto 1">
            <a:extLst>
              <a:ext uri="{FF2B5EF4-FFF2-40B4-BE49-F238E27FC236}">
                <a16:creationId xmlns:a16="http://schemas.microsoft.com/office/drawing/2014/main" xmlns="" id="{AC77C531-B908-4CA4-A05A-CAA3B15FCF40}"/>
              </a:ext>
            </a:extLst>
          </p:cNvPr>
          <p:cNvSpPr txBox="1">
            <a:spLocks/>
          </p:cNvSpPr>
          <p:nvPr/>
        </p:nvSpPr>
        <p:spPr bwMode="auto">
          <a:xfrm>
            <a:off x="103697" y="-53630"/>
            <a:ext cx="9410816" cy="56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pPr>
            <a:r>
              <a:rPr lang="pt-BR" altLang="pt-BR" sz="3000" b="1" dirty="0">
                <a:solidFill>
                  <a:schemeClr val="accent1"/>
                </a:solidFill>
                <a:latin typeface="Lucida Grande"/>
                <a:ea typeface="MS PGothic"/>
              </a:rPr>
              <a:t>Estatística de Internamento no HMTLQS por Motivo do Internamento (10 mais frequentes)</a:t>
            </a:r>
          </a:p>
        </p:txBody>
      </p:sp>
      <p:graphicFrame>
        <p:nvGraphicFramePr>
          <p:cNvPr id="5" name="Tabela 4">
            <a:extLst>
              <a:ext uri="{FF2B5EF4-FFF2-40B4-BE49-F238E27FC236}">
                <a16:creationId xmlns:a16="http://schemas.microsoft.com/office/drawing/2014/main" xmlns="" id="{065CDC6A-B5C0-4BC0-9121-177A9B48714D}"/>
              </a:ext>
            </a:extLst>
          </p:cNvPr>
          <p:cNvGraphicFramePr>
            <a:graphicFrameLocks noGrp="1"/>
          </p:cNvGraphicFramePr>
          <p:nvPr>
            <p:extLst>
              <p:ext uri="{D42A27DB-BD31-4B8C-83A1-F6EECF244321}">
                <p14:modId xmlns:p14="http://schemas.microsoft.com/office/powerpoint/2010/main" val="1575648405"/>
              </p:ext>
            </p:extLst>
          </p:nvPr>
        </p:nvGraphicFramePr>
        <p:xfrm>
          <a:off x="291468" y="1034908"/>
          <a:ext cx="8369003" cy="4980747"/>
        </p:xfrm>
        <a:graphic>
          <a:graphicData uri="http://schemas.openxmlformats.org/drawingml/2006/table">
            <a:tbl>
              <a:tblPr firstRow="1" bandRow="1">
                <a:tableStyleId>{5940675A-B579-460E-94D1-54222C63F5DA}</a:tableStyleId>
              </a:tblPr>
              <a:tblGrid>
                <a:gridCol w="5487913">
                  <a:extLst>
                    <a:ext uri="{9D8B030D-6E8A-4147-A177-3AD203B41FA5}">
                      <a16:colId xmlns:a16="http://schemas.microsoft.com/office/drawing/2014/main" xmlns="" val="3331970966"/>
                    </a:ext>
                  </a:extLst>
                </a:gridCol>
                <a:gridCol w="804051">
                  <a:extLst>
                    <a:ext uri="{9D8B030D-6E8A-4147-A177-3AD203B41FA5}">
                      <a16:colId xmlns:a16="http://schemas.microsoft.com/office/drawing/2014/main" xmlns="" val="3017045781"/>
                    </a:ext>
                  </a:extLst>
                </a:gridCol>
                <a:gridCol w="2077039">
                  <a:extLst>
                    <a:ext uri="{9D8B030D-6E8A-4147-A177-3AD203B41FA5}">
                      <a16:colId xmlns:a16="http://schemas.microsoft.com/office/drawing/2014/main" xmlns="" val="681118266"/>
                    </a:ext>
                  </a:extLst>
                </a:gridCol>
              </a:tblGrid>
              <a:tr h="872051">
                <a:tc>
                  <a:txBody>
                    <a:bodyPr/>
                    <a:lstStyle/>
                    <a:p>
                      <a:pPr lvl="0" algn="ctr">
                        <a:buNone/>
                      </a:pPr>
                      <a:r>
                        <a:rPr lang="pt-BR" sz="1600" dirty="0">
                          <a:effectLst/>
                        </a:rPr>
                        <a:t>MOTIVO DO INTERNAMENTO</a:t>
                      </a:r>
                      <a:endParaRPr lang="pt-BR" sz="1600" dirty="0">
                        <a:effectLst/>
                        <a:latin typeface="Times"/>
                      </a:endParaRPr>
                    </a:p>
                  </a:txBody>
                  <a:tcPr marL="0" marR="0" marT="0" marB="0" anchor="ctr"/>
                </a:tc>
                <a:tc>
                  <a:txBody>
                    <a:bodyPr/>
                    <a:lstStyle/>
                    <a:p>
                      <a:pPr algn="ctr"/>
                      <a:r>
                        <a:rPr lang="pt-BR" sz="1400" dirty="0">
                          <a:effectLst/>
                        </a:rPr>
                        <a:t>TOTAL</a:t>
                      </a:r>
                      <a:endParaRPr lang="pt-BR" sz="1400" dirty="0">
                        <a:effectLst/>
                        <a:latin typeface="Times"/>
                      </a:endParaRPr>
                    </a:p>
                  </a:txBody>
                  <a:tcPr marL="0" marR="0" marT="0" marB="0" anchor="ctr"/>
                </a:tc>
                <a:tc>
                  <a:txBody>
                    <a:bodyPr/>
                    <a:lstStyle/>
                    <a:p>
                      <a:pPr lvl="0" algn="ctr">
                        <a:buNone/>
                      </a:pPr>
                      <a:r>
                        <a:rPr lang="pt-BR" sz="1400" dirty="0">
                          <a:effectLst/>
                        </a:rPr>
                        <a:t>% EM RELAÇÃO </a:t>
                      </a:r>
                      <a:br>
                        <a:rPr lang="pt-BR" sz="1400" dirty="0">
                          <a:effectLst/>
                        </a:rPr>
                      </a:br>
                      <a:r>
                        <a:rPr lang="pt-BR" sz="1400" dirty="0">
                          <a:effectLst/>
                        </a:rPr>
                        <a:t>AO TOTAL GERAL DE INTERNAMENTOS</a:t>
                      </a:r>
                      <a:endParaRPr lang="pt-BR" sz="1400" dirty="0">
                        <a:effectLst/>
                        <a:latin typeface="Times"/>
                      </a:endParaRPr>
                    </a:p>
                  </a:txBody>
                  <a:tcPr marL="0" marR="0" marT="0" marB="0" anchor="ctr"/>
                </a:tc>
                <a:extLst>
                  <a:ext uri="{0D108BD9-81ED-4DB2-BD59-A6C34878D82A}">
                    <a16:rowId xmlns:a16="http://schemas.microsoft.com/office/drawing/2014/main" xmlns="" val="2044613688"/>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ctr"/>
                </a:tc>
                <a:tc>
                  <a:txBody>
                    <a:bodyPr/>
                    <a:lstStyle/>
                    <a:p>
                      <a:pPr lvl="0" algn="ctr">
                        <a:buNone/>
                      </a:pPr>
                      <a:endParaRPr lang="pt-BR" sz="1800" b="1" dirty="0">
                        <a:solidFill>
                          <a:schemeClr val="bg1"/>
                        </a:solidFill>
                        <a:effectLst/>
                        <a:latin typeface="Times"/>
                      </a:endParaRPr>
                    </a:p>
                  </a:txBody>
                  <a:tcPr marL="0" marR="0" marT="0" marB="0" anchor="ctr"/>
                </a:tc>
                <a:extLst>
                  <a:ext uri="{0D108BD9-81ED-4DB2-BD59-A6C34878D82A}">
                    <a16:rowId xmlns:a16="http://schemas.microsoft.com/office/drawing/2014/main" xmlns="" val="921655026"/>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ctr"/>
                </a:tc>
                <a:tc>
                  <a:txBody>
                    <a:bodyPr/>
                    <a:lstStyle/>
                    <a:p>
                      <a:pPr lvl="0" algn="ctr">
                        <a:buNone/>
                      </a:pPr>
                      <a:endParaRPr lang="pt-BR" sz="1800" b="1" dirty="0">
                        <a:solidFill>
                          <a:schemeClr val="bg1"/>
                        </a:solidFill>
                        <a:effectLst/>
                        <a:latin typeface="Times"/>
                      </a:endParaRPr>
                    </a:p>
                  </a:txBody>
                  <a:tcPr marL="0" marR="0" marT="0" marB="0" anchor="ctr"/>
                </a:tc>
                <a:extLst>
                  <a:ext uri="{0D108BD9-81ED-4DB2-BD59-A6C34878D82A}">
                    <a16:rowId xmlns:a16="http://schemas.microsoft.com/office/drawing/2014/main" xmlns="" val="762277100"/>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ctr"/>
                </a:tc>
                <a:tc>
                  <a:txBody>
                    <a:bodyPr/>
                    <a:lstStyle/>
                    <a:p>
                      <a:pPr lvl="0" algn="ctr">
                        <a:buNone/>
                      </a:pPr>
                      <a:endParaRPr lang="pt-BR" sz="1800" b="1" dirty="0">
                        <a:solidFill>
                          <a:schemeClr val="bg1"/>
                        </a:solidFill>
                        <a:effectLst/>
                        <a:latin typeface="Times"/>
                      </a:endParaRPr>
                    </a:p>
                  </a:txBody>
                  <a:tcPr marL="0" marR="0" marT="0" marB="0" anchor="ctr"/>
                </a:tc>
                <a:extLst>
                  <a:ext uri="{0D108BD9-81ED-4DB2-BD59-A6C34878D82A}">
                    <a16:rowId xmlns:a16="http://schemas.microsoft.com/office/drawing/2014/main" xmlns="" val="3920402401"/>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ctr"/>
                </a:tc>
                <a:tc>
                  <a:txBody>
                    <a:bodyPr/>
                    <a:lstStyle/>
                    <a:p>
                      <a:pPr lvl="0" algn="ctr">
                        <a:buNone/>
                      </a:pPr>
                      <a:endParaRPr lang="pt-BR" sz="1800" b="1" dirty="0">
                        <a:solidFill>
                          <a:schemeClr val="bg1"/>
                        </a:solidFill>
                        <a:effectLst/>
                        <a:latin typeface="Times"/>
                      </a:endParaRPr>
                    </a:p>
                  </a:txBody>
                  <a:tcPr marL="0" marR="0" marT="0" marB="0" anchor="ctr"/>
                </a:tc>
                <a:extLst>
                  <a:ext uri="{0D108BD9-81ED-4DB2-BD59-A6C34878D82A}">
                    <a16:rowId xmlns:a16="http://schemas.microsoft.com/office/drawing/2014/main" xmlns="" val="1387659520"/>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ctr"/>
                </a:tc>
                <a:tc>
                  <a:txBody>
                    <a:bodyPr/>
                    <a:lstStyle/>
                    <a:p>
                      <a:pPr lvl="0" algn="ctr">
                        <a:buNone/>
                      </a:pPr>
                      <a:endParaRPr lang="pt-BR" sz="1800" b="1" dirty="0">
                        <a:solidFill>
                          <a:schemeClr val="bg1"/>
                        </a:solidFill>
                        <a:effectLst/>
                        <a:latin typeface="Times"/>
                      </a:endParaRPr>
                    </a:p>
                  </a:txBody>
                  <a:tcPr marL="0" marR="0" marT="0" marB="0" anchor="ctr"/>
                </a:tc>
                <a:extLst>
                  <a:ext uri="{0D108BD9-81ED-4DB2-BD59-A6C34878D82A}">
                    <a16:rowId xmlns:a16="http://schemas.microsoft.com/office/drawing/2014/main" xmlns="" val="1651057953"/>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ctr"/>
                </a:tc>
                <a:tc>
                  <a:txBody>
                    <a:bodyPr/>
                    <a:lstStyle/>
                    <a:p>
                      <a:pPr lvl="0" algn="ctr">
                        <a:buNone/>
                      </a:pPr>
                      <a:endParaRPr lang="pt-BR" sz="1800" b="1" dirty="0">
                        <a:solidFill>
                          <a:schemeClr val="bg1"/>
                        </a:solidFill>
                        <a:effectLst/>
                        <a:latin typeface="Times"/>
                      </a:endParaRPr>
                    </a:p>
                  </a:txBody>
                  <a:tcPr marL="0" marR="0" marT="0" marB="0" anchor="ctr"/>
                </a:tc>
                <a:extLst>
                  <a:ext uri="{0D108BD9-81ED-4DB2-BD59-A6C34878D82A}">
                    <a16:rowId xmlns:a16="http://schemas.microsoft.com/office/drawing/2014/main" xmlns="" val="3454436372"/>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ctr"/>
                </a:tc>
                <a:tc>
                  <a:txBody>
                    <a:bodyPr/>
                    <a:lstStyle/>
                    <a:p>
                      <a:pPr lvl="0" algn="ctr">
                        <a:buNone/>
                      </a:pPr>
                      <a:endParaRPr lang="pt-BR" sz="1800" b="1" dirty="0">
                        <a:solidFill>
                          <a:schemeClr val="bg1"/>
                        </a:solidFill>
                        <a:effectLst/>
                        <a:latin typeface="Times"/>
                      </a:endParaRPr>
                    </a:p>
                  </a:txBody>
                  <a:tcPr marL="0" marR="0" marT="0" marB="0" anchor="ctr"/>
                </a:tc>
                <a:extLst>
                  <a:ext uri="{0D108BD9-81ED-4DB2-BD59-A6C34878D82A}">
                    <a16:rowId xmlns:a16="http://schemas.microsoft.com/office/drawing/2014/main" xmlns="" val="3703710629"/>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effectLst/>
                        <a:latin typeface="Times"/>
                      </a:endParaRPr>
                    </a:p>
                  </a:txBody>
                  <a:tcPr marL="0" marR="0" marT="0" marB="0" anchor="ctr"/>
                </a:tc>
                <a:tc>
                  <a:txBody>
                    <a:bodyPr/>
                    <a:lstStyle/>
                    <a:p>
                      <a:pPr lvl="0" algn="ctr">
                        <a:buNone/>
                      </a:pPr>
                      <a:endParaRPr lang="pt-BR" sz="1800" b="1" dirty="0">
                        <a:solidFill>
                          <a:schemeClr val="bg1"/>
                        </a:solidFill>
                        <a:effectLst/>
                        <a:latin typeface="Times"/>
                      </a:endParaRPr>
                    </a:p>
                  </a:txBody>
                  <a:tcPr marL="0" marR="0" marT="0" marB="0" anchor="ctr"/>
                </a:tc>
                <a:extLst>
                  <a:ext uri="{0D108BD9-81ED-4DB2-BD59-A6C34878D82A}">
                    <a16:rowId xmlns:a16="http://schemas.microsoft.com/office/drawing/2014/main" xmlns="" val="4137167081"/>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latin typeface="Times"/>
                      </a:endParaRPr>
                    </a:p>
                  </a:txBody>
                  <a:tcPr marL="0" marR="0" marT="0" marB="0" anchor="ctr"/>
                </a:tc>
                <a:tc>
                  <a:txBody>
                    <a:bodyPr/>
                    <a:lstStyle/>
                    <a:p>
                      <a:pPr lvl="0" algn="ctr">
                        <a:buNone/>
                      </a:pPr>
                      <a:endParaRPr lang="pt-BR" sz="1800" b="1" dirty="0">
                        <a:solidFill>
                          <a:schemeClr val="bg1"/>
                        </a:solidFill>
                        <a:latin typeface="Times"/>
                      </a:endParaRPr>
                    </a:p>
                  </a:txBody>
                  <a:tcPr marL="0" marR="0" marT="0" marB="0" anchor="ctr"/>
                </a:tc>
                <a:extLst>
                  <a:ext uri="{0D108BD9-81ED-4DB2-BD59-A6C34878D82A}">
                    <a16:rowId xmlns:a16="http://schemas.microsoft.com/office/drawing/2014/main" xmlns="" val="1574509549"/>
                  </a:ext>
                </a:extLst>
              </a:tr>
              <a:tr h="352174">
                <a:tc>
                  <a:txBody>
                    <a:bodyPr/>
                    <a:lstStyle/>
                    <a:p>
                      <a:pPr lvl="0" algn="ctr">
                        <a:buNone/>
                      </a:pPr>
                      <a:endParaRPr lang="pt-BR" sz="1500" b="1" i="0" u="none" strike="noStrike" noProof="0" dirty="0">
                        <a:solidFill>
                          <a:schemeClr val="bg2">
                            <a:lumMod val="10000"/>
                          </a:schemeClr>
                        </a:solidFill>
                        <a:effectLst/>
                        <a:latin typeface="Times"/>
                      </a:endParaRPr>
                    </a:p>
                  </a:txBody>
                  <a:tcPr marL="0" marR="0" marT="0" marB="0" anchor="ctr"/>
                </a:tc>
                <a:tc>
                  <a:txBody>
                    <a:bodyPr/>
                    <a:lstStyle/>
                    <a:p>
                      <a:pPr algn="ctr"/>
                      <a:endParaRPr lang="pt-BR" sz="1800" b="1" dirty="0">
                        <a:solidFill>
                          <a:schemeClr val="bg1"/>
                        </a:solidFill>
                        <a:latin typeface="Times"/>
                      </a:endParaRPr>
                    </a:p>
                  </a:txBody>
                  <a:tcPr marL="0" marR="0" marT="0" marB="0" anchor="ctr"/>
                </a:tc>
                <a:tc>
                  <a:txBody>
                    <a:bodyPr/>
                    <a:lstStyle/>
                    <a:p>
                      <a:pPr lvl="0" algn="ctr">
                        <a:buNone/>
                      </a:pPr>
                      <a:endParaRPr lang="pt-BR" sz="1800" b="1" dirty="0">
                        <a:solidFill>
                          <a:schemeClr val="bg1"/>
                        </a:solidFill>
                        <a:latin typeface="Times"/>
                      </a:endParaRPr>
                    </a:p>
                  </a:txBody>
                  <a:tcPr marL="0" marR="0" marT="0" marB="0" anchor="ctr"/>
                </a:tc>
                <a:extLst>
                  <a:ext uri="{0D108BD9-81ED-4DB2-BD59-A6C34878D82A}">
                    <a16:rowId xmlns:a16="http://schemas.microsoft.com/office/drawing/2014/main" xmlns="" val="4133511498"/>
                  </a:ext>
                </a:extLst>
              </a:tr>
              <a:tr h="586956">
                <a:tc>
                  <a:txBody>
                    <a:bodyPr/>
                    <a:lstStyle/>
                    <a:p>
                      <a:pPr algn="ctr"/>
                      <a:r>
                        <a:rPr lang="pt-BR" sz="1600" dirty="0">
                          <a:effectLst/>
                        </a:rPr>
                        <a:t>TOTAL GERAL</a:t>
                      </a:r>
                      <a:endParaRPr lang="pt-BR" sz="1600" b="1" dirty="0">
                        <a:solidFill>
                          <a:srgbClr val="FFFFFF"/>
                        </a:solidFill>
                        <a:effectLst/>
                        <a:latin typeface="Times"/>
                      </a:endParaRPr>
                    </a:p>
                  </a:txBody>
                  <a:tcPr marL="0" marR="0" marT="0" marB="0" anchor="ctr"/>
                </a:tc>
                <a:tc>
                  <a:txBody>
                    <a:bodyPr/>
                    <a:lstStyle/>
                    <a:p>
                      <a:pPr algn="ctr"/>
                      <a:endParaRPr lang="pt-BR" sz="2000" b="1" dirty="0">
                        <a:solidFill>
                          <a:srgbClr val="FFFFFF"/>
                        </a:solidFill>
                        <a:effectLst/>
                        <a:latin typeface="Times"/>
                      </a:endParaRPr>
                    </a:p>
                  </a:txBody>
                  <a:tcPr marL="0" marR="0" marT="0" marB="0" anchor="ctr"/>
                </a:tc>
                <a:tc>
                  <a:txBody>
                    <a:bodyPr/>
                    <a:lstStyle/>
                    <a:p>
                      <a:pPr lvl="0" algn="ctr">
                        <a:lnSpc>
                          <a:spcPct val="100000"/>
                        </a:lnSpc>
                        <a:spcBef>
                          <a:spcPts val="0"/>
                        </a:spcBef>
                        <a:spcAft>
                          <a:spcPts val="0"/>
                        </a:spcAft>
                        <a:buNone/>
                      </a:pPr>
                      <a:endParaRPr lang="pt-BR" sz="2000" b="1" i="0" u="none" strike="noStrike" noProof="0" dirty="0">
                        <a:solidFill>
                          <a:schemeClr val="bg1"/>
                        </a:solidFill>
                        <a:effectLst/>
                        <a:latin typeface="Times"/>
                      </a:endParaRPr>
                    </a:p>
                  </a:txBody>
                  <a:tcPr marL="0" marR="0" marT="0" marB="0" anchor="ctr"/>
                </a:tc>
                <a:extLst>
                  <a:ext uri="{0D108BD9-81ED-4DB2-BD59-A6C34878D82A}">
                    <a16:rowId xmlns:a16="http://schemas.microsoft.com/office/drawing/2014/main" xmlns="" val="2431125724"/>
                  </a:ext>
                </a:extLst>
              </a:tr>
            </a:tbl>
          </a:graphicData>
        </a:graphic>
      </p:graphicFrame>
    </p:spTree>
    <p:extLst>
      <p:ext uri="{BB962C8B-B14F-4D97-AF65-F5344CB8AC3E}">
        <p14:creationId xmlns:p14="http://schemas.microsoft.com/office/powerpoint/2010/main" val="1567118774"/>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8">
            <a:extLst>
              <a:ext uri="{FF2B5EF4-FFF2-40B4-BE49-F238E27FC236}">
                <a16:creationId xmlns:a16="http://schemas.microsoft.com/office/drawing/2014/main" xmlns="" id="{5E410154-9469-4404-911E-8FA46678BBB3}"/>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90114" name="Espaço Reservado para Número de Slide 4">
            <a:extLst>
              <a:ext uri="{FF2B5EF4-FFF2-40B4-BE49-F238E27FC236}">
                <a16:creationId xmlns:a16="http://schemas.microsoft.com/office/drawing/2014/main" xmlns="" id="{927A1B2F-8072-456A-BDAD-7FCE6D342D11}"/>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6CF81498-087D-46BC-AFAD-32A6FE95E3A0}" type="slidenum">
              <a:rPr lang="pt-BR" altLang="pt-BR" sz="1000">
                <a:solidFill>
                  <a:srgbClr val="FFFFFF"/>
                </a:solidFill>
              </a:rPr>
              <a:pPr/>
              <a:t>38</a:t>
            </a:fld>
            <a:endParaRPr lang="pt-BR" altLang="pt-BR" sz="1000">
              <a:solidFill>
                <a:srgbClr val="FFFFFF"/>
              </a:solidFill>
            </a:endParaRPr>
          </a:p>
        </p:txBody>
      </p:sp>
      <p:graphicFrame>
        <p:nvGraphicFramePr>
          <p:cNvPr id="6" name="Tabela 5">
            <a:extLst>
              <a:ext uri="{FF2B5EF4-FFF2-40B4-BE49-F238E27FC236}">
                <a16:creationId xmlns:a16="http://schemas.microsoft.com/office/drawing/2014/main" xmlns="" id="{13BD4944-9D74-4E3A-B217-3A5502A5C9BD}"/>
              </a:ext>
            </a:extLst>
          </p:cNvPr>
          <p:cNvGraphicFramePr>
            <a:graphicFrameLocks noGrp="1"/>
          </p:cNvGraphicFramePr>
          <p:nvPr>
            <p:extLst>
              <p:ext uri="{D42A27DB-BD31-4B8C-83A1-F6EECF244321}">
                <p14:modId xmlns:p14="http://schemas.microsoft.com/office/powerpoint/2010/main" val="1785333534"/>
              </p:ext>
            </p:extLst>
          </p:nvPr>
        </p:nvGraphicFramePr>
        <p:xfrm>
          <a:off x="204757" y="1414912"/>
          <a:ext cx="8489355" cy="4641172"/>
        </p:xfrm>
        <a:graphic>
          <a:graphicData uri="http://schemas.openxmlformats.org/drawingml/2006/table">
            <a:tbl>
              <a:tblPr>
                <a:tableStyleId>{5940675A-B579-460E-94D1-54222C63F5DA}</a:tableStyleId>
              </a:tblPr>
              <a:tblGrid>
                <a:gridCol w="2158829">
                  <a:extLst>
                    <a:ext uri="{9D8B030D-6E8A-4147-A177-3AD203B41FA5}">
                      <a16:colId xmlns:a16="http://schemas.microsoft.com/office/drawing/2014/main" xmlns="" val="20000"/>
                    </a:ext>
                  </a:extLst>
                </a:gridCol>
                <a:gridCol w="1072625">
                  <a:extLst>
                    <a:ext uri="{9D8B030D-6E8A-4147-A177-3AD203B41FA5}">
                      <a16:colId xmlns:a16="http://schemas.microsoft.com/office/drawing/2014/main" xmlns="" val="20001"/>
                    </a:ext>
                  </a:extLst>
                </a:gridCol>
                <a:gridCol w="1084506">
                  <a:extLst>
                    <a:ext uri="{9D8B030D-6E8A-4147-A177-3AD203B41FA5}">
                      <a16:colId xmlns:a16="http://schemas.microsoft.com/office/drawing/2014/main" xmlns="" val="20002"/>
                    </a:ext>
                  </a:extLst>
                </a:gridCol>
                <a:gridCol w="787497">
                  <a:extLst>
                    <a:ext uri="{9D8B030D-6E8A-4147-A177-3AD203B41FA5}">
                      <a16:colId xmlns:a16="http://schemas.microsoft.com/office/drawing/2014/main" xmlns="" val="20003"/>
                    </a:ext>
                  </a:extLst>
                </a:gridCol>
                <a:gridCol w="965702">
                  <a:extLst>
                    <a:ext uri="{9D8B030D-6E8A-4147-A177-3AD203B41FA5}">
                      <a16:colId xmlns:a16="http://schemas.microsoft.com/office/drawing/2014/main" xmlns="" val="20004"/>
                    </a:ext>
                  </a:extLst>
                </a:gridCol>
                <a:gridCol w="1244042">
                  <a:extLst>
                    <a:ext uri="{9D8B030D-6E8A-4147-A177-3AD203B41FA5}">
                      <a16:colId xmlns:a16="http://schemas.microsoft.com/office/drawing/2014/main" xmlns="" val="20005"/>
                    </a:ext>
                  </a:extLst>
                </a:gridCol>
                <a:gridCol w="1176154">
                  <a:extLst>
                    <a:ext uri="{9D8B030D-6E8A-4147-A177-3AD203B41FA5}">
                      <a16:colId xmlns:a16="http://schemas.microsoft.com/office/drawing/2014/main" xmlns="" val="20006"/>
                    </a:ext>
                  </a:extLst>
                </a:gridCol>
              </a:tblGrid>
              <a:tr h="57943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dirty="0">
                          <a:ln>
                            <a:noFill/>
                          </a:ln>
                          <a:effectLst/>
                        </a:rPr>
                        <a:t>População</a:t>
                      </a:r>
                      <a:endParaRPr kumimoji="0" lang="pt-BR" sz="1400" b="1" i="0" u="none" strike="noStrike" cap="none" normalizeH="0" baseline="0" dirty="0">
                        <a:ln>
                          <a:noFill/>
                        </a:ln>
                        <a:solidFill>
                          <a:srgbClr val="FFFFFF"/>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dirty="0">
                          <a:ln>
                            <a:noFill/>
                          </a:ln>
                          <a:effectLst/>
                        </a:rPr>
                        <a:t>Crianças</a:t>
                      </a:r>
                    </a:p>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dirty="0">
                          <a:ln>
                            <a:noFill/>
                          </a:ln>
                          <a:effectLst/>
                        </a:rPr>
                        <a:t>Ate 4ª 11m 29d</a:t>
                      </a:r>
                      <a:endParaRPr kumimoji="0" lang="pt-BR" sz="1400" b="1" i="0" u="none" strike="noStrike" cap="none" normalizeH="0" baseline="0" dirty="0">
                        <a:ln>
                          <a:noFill/>
                        </a:ln>
                        <a:solidFill>
                          <a:srgbClr val="FFFFFF"/>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Gestantes</a:t>
                      </a:r>
                      <a:endParaRPr kumimoji="0" lang="pt-BR" sz="1400" b="1" i="0" u="none" strike="noStrike" cap="none" normalizeH="0" baseline="0">
                        <a:ln>
                          <a:noFill/>
                        </a:ln>
                        <a:solidFill>
                          <a:srgbClr val="FFFFFF"/>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Idosos</a:t>
                      </a:r>
                      <a:endParaRPr kumimoji="0" lang="pt-BR" sz="1400" b="1" i="0" u="none" strike="noStrike" cap="none" normalizeH="0" baseline="0">
                        <a:ln>
                          <a:noFill/>
                        </a:ln>
                        <a:solidFill>
                          <a:srgbClr val="FFFFFF"/>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Saúde Mental</a:t>
                      </a:r>
                      <a:endParaRPr kumimoji="0" lang="pt-BR" sz="1400" b="1" i="0" u="none" strike="noStrike" cap="none" normalizeH="0" baseline="0">
                        <a:ln>
                          <a:noFill/>
                        </a:ln>
                        <a:solidFill>
                          <a:srgbClr val="FFFFFF"/>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Hipertensos</a:t>
                      </a:r>
                      <a:endParaRPr kumimoji="0" lang="pt-BR" sz="1400" b="1" i="0" u="none" strike="noStrike" cap="none" normalizeH="0" baseline="0">
                        <a:ln>
                          <a:noFill/>
                        </a:ln>
                        <a:solidFill>
                          <a:srgbClr val="FFFFFF"/>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Diabéticos</a:t>
                      </a:r>
                      <a:endParaRPr kumimoji="0" lang="pt-BR" sz="1400" b="1" i="0" u="none" strike="noStrike" cap="none" normalizeH="0" baseline="0">
                        <a:ln>
                          <a:noFill/>
                        </a:ln>
                        <a:solidFill>
                          <a:srgbClr val="FFFFFF"/>
                        </a:solidFill>
                        <a:effectLst/>
                        <a:latin typeface="Lucida Grande" pitchFamily="124" charset="0"/>
                        <a:ea typeface="MS PGothic" panose="020B0600070205080204" pitchFamily="34" charset="-128"/>
                      </a:endParaRPr>
                    </a:p>
                  </a:txBody>
                  <a:tcPr marL="68307" marR="68307" marT="45539" marB="45539" anchor="ctr" horzOverflow="overflow"/>
                </a:tc>
                <a:extLst>
                  <a:ext uri="{0D108BD9-81ED-4DB2-BD59-A6C34878D82A}">
                    <a16:rowId xmlns:a16="http://schemas.microsoft.com/office/drawing/2014/main" xmlns="" val="10000"/>
                  </a:ext>
                </a:extLst>
              </a:tr>
              <a:tr h="590550">
                <a:tc>
                  <a:txBody>
                    <a:bodyPr/>
                    <a:lstStyle/>
                    <a:p>
                      <a:pPr marL="0" lvl="0" indent="0" algn="ctr" defTabSz="1023938">
                        <a:lnSpc>
                          <a:spcPct val="100000"/>
                        </a:lnSpc>
                        <a:spcBef>
                          <a:spcPct val="0"/>
                        </a:spcBef>
                        <a:spcAft>
                          <a:spcPct val="0"/>
                        </a:spcAft>
                        <a:buClrTx/>
                        <a:buSzTx/>
                        <a:buNone/>
                        <a:tabLst/>
                      </a:pPr>
                      <a:r>
                        <a:rPr lang="pt-BR" sz="1400" u="none" strike="noStrike" cap="none" normalizeH="0" baseline="0">
                          <a:ln>
                            <a:noFill/>
                          </a:ln>
                          <a:effectLst/>
                        </a:rPr>
                        <a:t>Existente</a:t>
                      </a:r>
                      <a:endParaRPr kumimoji="0" lang="pt-BR" sz="1400" b="0" i="0" u="none" strike="noStrike" cap="none" normalizeH="0" baseline="0" dirty="0">
                        <a:ln>
                          <a:noFill/>
                        </a:ln>
                        <a:solidFill>
                          <a:srgbClr val="262626"/>
                        </a:solidFill>
                        <a:effectLst/>
                        <a:latin typeface="Lucida Grande"/>
                        <a:ea typeface="MS PGothic"/>
                      </a:endParaRPr>
                    </a:p>
                  </a:txBody>
                  <a:tcPr marL="68307" marR="68307" marT="45539" marB="45539" anchor="ctr" horzOverflow="overflow"/>
                </a:tc>
                <a:tc>
                  <a:txBody>
                    <a:bodyPr/>
                    <a:lstStyle/>
                    <a:p>
                      <a:pPr marL="0" lvl="0" indent="0" algn="ctr" defTabSz="1023938">
                        <a:lnSpc>
                          <a:spcPct val="100000"/>
                        </a:lnSpc>
                        <a:spcBef>
                          <a:spcPct val="0"/>
                        </a:spcBef>
                        <a:spcAft>
                          <a:spcPct val="0"/>
                        </a:spcAft>
                        <a:buClrTx/>
                        <a:buSz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p>
                      <a:pPr marL="0" lvl="0" indent="0" algn="ctr" defTabSz="1023938">
                        <a:lnSpc>
                          <a:spcPct val="100000"/>
                        </a:lnSpc>
                        <a:spcBef>
                          <a:spcPct val="0"/>
                        </a:spcBef>
                        <a:spcAft>
                          <a:spcPct val="0"/>
                        </a:spcAft>
                        <a:buClrTx/>
                        <a:buSz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p>
                      <a:pPr marL="0" lvl="0" indent="0" algn="ctr" defTabSz="1023938">
                        <a:lnSpc>
                          <a:spcPct val="100000"/>
                        </a:lnSpc>
                        <a:spcBef>
                          <a:spcPct val="0"/>
                        </a:spcBef>
                        <a:spcAft>
                          <a:spcPct val="0"/>
                        </a:spcAft>
                        <a:buClrTx/>
                        <a:buSz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p>
                      <a:pPr marL="0" lvl="0" indent="0" algn="ctr" defTabSz="1023938">
                        <a:lnSpc>
                          <a:spcPct val="100000"/>
                        </a:lnSpc>
                        <a:spcBef>
                          <a:spcPct val="0"/>
                        </a:spcBef>
                        <a:spcAft>
                          <a:spcPct val="0"/>
                        </a:spcAft>
                        <a:buClrTx/>
                        <a:buSz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p>
                      <a:pPr marL="0" lvl="0" indent="0" algn="ctr" defTabSz="1023938">
                        <a:lnSpc>
                          <a:spcPct val="100000"/>
                        </a:lnSpc>
                        <a:spcBef>
                          <a:spcPct val="0"/>
                        </a:spcBef>
                        <a:spcAft>
                          <a:spcPct val="0"/>
                        </a:spcAft>
                        <a:buClrTx/>
                        <a:buSz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p>
                      <a:pPr marL="0" lvl="0" indent="0" algn="ctr" defTabSz="1023938">
                        <a:lnSpc>
                          <a:spcPct val="100000"/>
                        </a:lnSpc>
                        <a:spcBef>
                          <a:spcPct val="0"/>
                        </a:spcBef>
                        <a:spcAft>
                          <a:spcPct val="0"/>
                        </a:spcAft>
                        <a:buClrTx/>
                        <a:buSz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extLst>
                  <a:ext uri="{0D108BD9-81ED-4DB2-BD59-A6C34878D82A}">
                    <a16:rowId xmlns:a16="http://schemas.microsoft.com/office/drawing/2014/main" xmlns="" val="3010034093"/>
                  </a:ext>
                </a:extLst>
              </a:tr>
              <a:tr h="590550">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Número de Cadastros</a:t>
                      </a:r>
                      <a:endParaRPr kumimoji="0" lang="pt-BR" sz="1400" b="0" i="0" u="none" strike="noStrike" cap="none" normalizeH="0" baseline="0">
                        <a:ln>
                          <a:noFill/>
                        </a:ln>
                        <a:solidFill>
                          <a:srgbClr val="262626"/>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a:ln>
                          <a:noFill/>
                        </a:ln>
                        <a:solidFill>
                          <a:srgbClr val="595959"/>
                        </a:solidFill>
                        <a:effectLst/>
                        <a:latin typeface="Lucida Grande"/>
                        <a:ea typeface="MS PGothic"/>
                      </a:endParaRPr>
                    </a:p>
                  </a:txBody>
                  <a:tcPr marL="68307" marR="68307" marT="45539" marB="45539" anchor="ctr" horzOverflow="overflow"/>
                </a:tc>
                <a:extLst>
                  <a:ext uri="{0D108BD9-81ED-4DB2-BD59-A6C34878D82A}">
                    <a16:rowId xmlns:a16="http://schemas.microsoft.com/office/drawing/2014/main" xmlns="" val="10001"/>
                  </a:ext>
                </a:extLst>
              </a:tr>
              <a:tr h="822325">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 estratificação da condição crônica realizada (1)</a:t>
                      </a:r>
                      <a:endParaRPr kumimoji="0" lang="pt-BR" sz="1400" b="0" i="0" u="none" strike="noStrike" cap="none" normalizeH="0" baseline="0">
                        <a:ln>
                          <a:noFill/>
                        </a:ln>
                        <a:solidFill>
                          <a:srgbClr val="262626"/>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extLst>
                  <a:ext uri="{0D108BD9-81ED-4DB2-BD59-A6C34878D82A}">
                    <a16:rowId xmlns:a16="http://schemas.microsoft.com/office/drawing/2014/main" xmlns="" val="10002"/>
                  </a:ext>
                </a:extLst>
              </a:tr>
              <a:tr h="709613">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 de alto risco (2)</a:t>
                      </a:r>
                      <a:endParaRPr kumimoji="0" lang="pt-BR" sz="1400" b="0" i="0" u="none" strike="noStrike" cap="none" normalizeH="0" baseline="0">
                        <a:ln>
                          <a:noFill/>
                        </a:ln>
                        <a:solidFill>
                          <a:srgbClr val="262626"/>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extLst>
                  <a:ext uri="{0D108BD9-81ED-4DB2-BD59-A6C34878D82A}">
                    <a16:rowId xmlns:a16="http://schemas.microsoft.com/office/drawing/2014/main" xmlns="" val="10003"/>
                  </a:ext>
                </a:extLst>
              </a:tr>
              <a:tr h="59848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 de médio risco (3)</a:t>
                      </a:r>
                      <a:endParaRPr kumimoji="0" lang="pt-BR" sz="1400" b="0" i="0" u="none" strike="noStrike" cap="none" normalizeH="0" baseline="0">
                        <a:ln>
                          <a:noFill/>
                        </a:ln>
                        <a:solidFill>
                          <a:srgbClr val="262626"/>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extLst>
                  <a:ext uri="{0D108BD9-81ED-4DB2-BD59-A6C34878D82A}">
                    <a16:rowId xmlns:a16="http://schemas.microsoft.com/office/drawing/2014/main" xmlns="" val="10004"/>
                  </a:ext>
                </a:extLst>
              </a:tr>
              <a:tr h="59848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400" u="none" strike="noStrike" cap="none" normalizeH="0" baseline="0">
                          <a:ln>
                            <a:noFill/>
                          </a:ln>
                          <a:effectLst/>
                        </a:rPr>
                        <a:t>% de baixo risco (4)</a:t>
                      </a:r>
                      <a:endParaRPr kumimoji="0" lang="pt-BR" sz="1400" b="0" i="0" u="none" strike="noStrike" cap="none" normalizeH="0" baseline="0">
                        <a:ln>
                          <a:noFill/>
                        </a:ln>
                        <a:solidFill>
                          <a:srgbClr val="262626"/>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a:ln>
                          <a:noFill/>
                        </a:ln>
                        <a:solidFill>
                          <a:srgbClr val="595959"/>
                        </a:solidFill>
                        <a:effectLst/>
                        <a:latin typeface="Lucida Grande" pitchFamily="124" charset="0"/>
                        <a:ea typeface="MS PGothic" panose="020B0600070205080204" pitchFamily="34" charset="-128"/>
                      </a:endParaRPr>
                    </a:p>
                  </a:txBody>
                  <a:tcPr marL="68307" marR="68307" marT="45539" marB="45539" anchor="ctr" horzOverflow="overflow"/>
                </a:tc>
                <a:extLst>
                  <a:ext uri="{0D108BD9-81ED-4DB2-BD59-A6C34878D82A}">
                    <a16:rowId xmlns:a16="http://schemas.microsoft.com/office/drawing/2014/main" xmlns="" val="10005"/>
                  </a:ext>
                </a:extLst>
              </a:tr>
            </a:tbl>
          </a:graphicData>
        </a:graphic>
      </p:graphicFrame>
      <p:sp>
        <p:nvSpPr>
          <p:cNvPr id="90173" name="Espaço Reservado para Texto 1">
            <a:extLst>
              <a:ext uri="{FF2B5EF4-FFF2-40B4-BE49-F238E27FC236}">
                <a16:creationId xmlns:a16="http://schemas.microsoft.com/office/drawing/2014/main" xmlns="" id="{E6BC2BF8-3CC9-447D-BDF4-2EB9543C3570}"/>
              </a:ext>
            </a:extLst>
          </p:cNvPr>
          <p:cNvSpPr txBox="1">
            <a:spLocks/>
          </p:cNvSpPr>
          <p:nvPr/>
        </p:nvSpPr>
        <p:spPr bwMode="auto">
          <a:xfrm>
            <a:off x="287338" y="171330"/>
            <a:ext cx="79835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Cuidados com condições crônicas</a:t>
            </a:r>
          </a:p>
        </p:txBody>
      </p:sp>
      <p:sp>
        <p:nvSpPr>
          <p:cNvPr id="90175" name="CaixaDeTexto 6">
            <a:extLst>
              <a:ext uri="{FF2B5EF4-FFF2-40B4-BE49-F238E27FC236}">
                <a16:creationId xmlns:a16="http://schemas.microsoft.com/office/drawing/2014/main" xmlns="" id="{C9FCD9AC-A702-4460-8BBB-BC69D97210B7}"/>
              </a:ext>
            </a:extLst>
          </p:cNvPr>
          <p:cNvSpPr txBox="1">
            <a:spLocks noChangeArrowheads="1"/>
          </p:cNvSpPr>
          <p:nvPr/>
        </p:nvSpPr>
        <p:spPr bwMode="auto">
          <a:xfrm>
            <a:off x="287338" y="761671"/>
            <a:ext cx="79835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eaLnBrk="1" hangingPunct="1"/>
            <a:r>
              <a:rPr lang="pt-BR" altLang="pt-BR" sz="1800"/>
              <a:t>Realiza estratificação da condição crônica? Se sim, informe qual o parâmetro utilizado e preencha a tabela abaixo</a:t>
            </a: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6EEF0F9A-2725-4270-BD53-3E21EADA0B90}"/>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92162" name="Espaço Reservado para Número de Slide 4">
            <a:extLst>
              <a:ext uri="{FF2B5EF4-FFF2-40B4-BE49-F238E27FC236}">
                <a16:creationId xmlns:a16="http://schemas.microsoft.com/office/drawing/2014/main" xmlns="" id="{524D0A1B-09E5-40E1-9088-83D15A6DF195}"/>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A05A7724-0AE6-46D7-884B-A9413C40539B}" type="slidenum">
              <a:rPr lang="pt-BR" altLang="pt-BR" sz="1000">
                <a:solidFill>
                  <a:srgbClr val="FFFFFF"/>
                </a:solidFill>
              </a:rPr>
              <a:pPr/>
              <a:t>39</a:t>
            </a:fld>
            <a:endParaRPr lang="pt-BR" altLang="pt-BR" sz="1000">
              <a:solidFill>
                <a:srgbClr val="FFFFFF"/>
              </a:solidFill>
            </a:endParaRPr>
          </a:p>
        </p:txBody>
      </p:sp>
      <p:sp>
        <p:nvSpPr>
          <p:cNvPr id="92163" name="Espaço Reservado para Texto 3">
            <a:extLst>
              <a:ext uri="{FF2B5EF4-FFF2-40B4-BE49-F238E27FC236}">
                <a16:creationId xmlns:a16="http://schemas.microsoft.com/office/drawing/2014/main" xmlns="" id="{49BA3DC6-9C38-40E8-B4DB-E5CCD9D5B5F8}"/>
              </a:ext>
            </a:extLst>
          </p:cNvPr>
          <p:cNvSpPr>
            <a:spLocks noGrp="1"/>
          </p:cNvSpPr>
          <p:nvPr>
            <p:ph type="body" sz="quarter" idx="4294967295"/>
          </p:nvPr>
        </p:nvSpPr>
        <p:spPr bwMode="auto">
          <a:xfrm>
            <a:off x="0" y="803275"/>
            <a:ext cx="8712200" cy="4537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2500"/>
          </a:bodyPr>
          <a:lstStyle/>
          <a:p>
            <a:pPr marL="0" indent="0" algn="just">
              <a:lnSpc>
                <a:spcPct val="150000"/>
              </a:lnSpc>
            </a:pPr>
            <a:r>
              <a:rPr lang="pt-BR" altLang="pt-BR" sz="1600" b="1" dirty="0">
                <a:ea typeface="MS PGothic"/>
              </a:rPr>
              <a:t>Mulheres – (25 a 64 anos =       ) – (50 a 69 anos =          )</a:t>
            </a:r>
          </a:p>
          <a:p>
            <a:pPr marL="0" indent="0" algn="just">
              <a:lnSpc>
                <a:spcPct val="150000"/>
              </a:lnSpc>
            </a:pPr>
            <a:r>
              <a:rPr lang="pt-BR" altLang="pt-BR" sz="1600" dirty="0">
                <a:ea typeface="MS PGothic"/>
              </a:rPr>
              <a:t>Existe a disponibilidade da coleta de material </a:t>
            </a:r>
            <a:r>
              <a:rPr lang="pt-BR" altLang="pt-BR" sz="1600" dirty="0" err="1">
                <a:ea typeface="MS PGothic"/>
              </a:rPr>
              <a:t>citopatológico</a:t>
            </a:r>
            <a:r>
              <a:rPr lang="pt-BR" altLang="pt-BR" sz="1600" dirty="0">
                <a:ea typeface="MS PGothic"/>
              </a:rPr>
              <a:t> do colo do útero na unidade?</a:t>
            </a:r>
          </a:p>
          <a:p>
            <a:pPr marL="0" indent="0" algn="just">
              <a:lnSpc>
                <a:spcPct val="150000"/>
              </a:lnSpc>
            </a:pPr>
            <a:endParaRPr lang="pt-BR" altLang="pt-BR" sz="1600" dirty="0">
              <a:ea typeface="MS PGothic"/>
            </a:endParaRPr>
          </a:p>
          <a:p>
            <a:pPr marL="0" indent="0" algn="just"/>
            <a:r>
              <a:rPr lang="pt-BR" altLang="pt-BR" sz="1600" dirty="0">
                <a:ea typeface="MS PGothic"/>
              </a:rPr>
              <a:t>Cobertura de coleta de material </a:t>
            </a:r>
            <a:r>
              <a:rPr lang="pt-BR" altLang="pt-BR" sz="1600" dirty="0" err="1">
                <a:ea typeface="MS PGothic"/>
              </a:rPr>
              <a:t>citopatológico</a:t>
            </a:r>
            <a:r>
              <a:rPr lang="pt-BR" altLang="pt-BR" sz="1600" dirty="0">
                <a:ea typeface="MS PGothic"/>
              </a:rPr>
              <a:t> do colo de útero em mulheres de 25 a 64 anos no ano (1): </a:t>
            </a:r>
            <a:endParaRPr lang="pt-BR" altLang="pt-BR" sz="1600" dirty="0"/>
          </a:p>
          <a:p>
            <a:pPr marL="0" indent="0" algn="just"/>
            <a:endParaRPr lang="pt-BR" altLang="pt-BR" sz="1600" dirty="0"/>
          </a:p>
          <a:p>
            <a:pPr marL="0" indent="0" algn="just"/>
            <a:r>
              <a:rPr lang="pt-BR" altLang="pt-BR" sz="1600" dirty="0"/>
              <a:t>Existe a disponibilidade do exame de mamografia nos serviços de apoio da unidade de saúde?</a:t>
            </a:r>
          </a:p>
          <a:p>
            <a:pPr marL="0" indent="0" algn="just"/>
            <a:endParaRPr lang="pt-BR" altLang="pt-BR" sz="1600" dirty="0">
              <a:ea typeface="MS PGothic"/>
            </a:endParaRPr>
          </a:p>
          <a:p>
            <a:pPr marL="0" indent="0" algn="just"/>
            <a:r>
              <a:rPr lang="pt-BR" altLang="pt-BR" sz="1600" dirty="0">
                <a:ea typeface="MS PGothic"/>
              </a:rPr>
              <a:t>Cobertura de mamografia em mulheres de 50 a 69 anos no ano (média) (2):</a:t>
            </a:r>
          </a:p>
          <a:p>
            <a:pPr marL="0" indent="0" algn="just"/>
            <a:endParaRPr lang="pt-BR" altLang="pt-BR" sz="1600" dirty="0"/>
          </a:p>
          <a:p>
            <a:pPr marL="0" indent="0" algn="just">
              <a:lnSpc>
                <a:spcPct val="150000"/>
              </a:lnSpc>
            </a:pPr>
            <a:r>
              <a:rPr lang="pt-BR" altLang="pt-BR" sz="1600" dirty="0">
                <a:ea typeface="MS PGothic"/>
              </a:rPr>
              <a:t>Número de gestantes acompanhadas de acordo com as recomendações das diretrizes clínicas: </a:t>
            </a:r>
          </a:p>
          <a:p>
            <a:pPr marL="0" indent="0" algn="just">
              <a:lnSpc>
                <a:spcPct val="150000"/>
              </a:lnSpc>
            </a:pPr>
            <a:endParaRPr lang="pt-BR" altLang="pt-BR" sz="1600" dirty="0">
              <a:ea typeface="MS PGothic"/>
              <a:cs typeface="Calibri" panose="020F0502020204030204" pitchFamily="34" charset="0"/>
            </a:endParaRPr>
          </a:p>
          <a:p>
            <a:pPr marL="0" indent="0" algn="just">
              <a:lnSpc>
                <a:spcPct val="150000"/>
              </a:lnSpc>
            </a:pPr>
            <a:r>
              <a:rPr lang="pt-BR" altLang="pt-BR" sz="1600" dirty="0">
                <a:cs typeface="Calibri" panose="020F0502020204030204" pitchFamily="34" charset="0"/>
              </a:rPr>
              <a:t>Proporção de gestantes com tratamento completado em Saúde Bucal (3):</a:t>
            </a:r>
          </a:p>
          <a:p>
            <a:pPr marL="0" indent="0" algn="just">
              <a:lnSpc>
                <a:spcPct val="150000"/>
              </a:lnSpc>
            </a:pPr>
            <a:endParaRPr lang="pt-BR" altLang="pt-BR" sz="1600" dirty="0"/>
          </a:p>
        </p:txBody>
      </p:sp>
      <p:sp>
        <p:nvSpPr>
          <p:cNvPr id="92164" name="Espaço Reservado para Texto 1">
            <a:extLst>
              <a:ext uri="{FF2B5EF4-FFF2-40B4-BE49-F238E27FC236}">
                <a16:creationId xmlns:a16="http://schemas.microsoft.com/office/drawing/2014/main" xmlns="" id="{38F206A5-4DFF-4053-9D6C-AF653B7CF474}"/>
              </a:ext>
            </a:extLst>
          </p:cNvPr>
          <p:cNvSpPr txBox="1">
            <a:spLocks/>
          </p:cNvSpPr>
          <p:nvPr/>
        </p:nvSpPr>
        <p:spPr bwMode="auto">
          <a:xfrm>
            <a:off x="276225" y="170656"/>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dirty="0">
                <a:solidFill>
                  <a:schemeClr val="accent1"/>
                </a:solidFill>
              </a:rPr>
              <a:t>Indicadores por subpopulação</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C445BC82-E886-4499-ABDD-96234E3F17EA}"/>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48131" name="Espaço Reservado para Texto 11">
            <a:extLst>
              <a:ext uri="{FF2B5EF4-FFF2-40B4-BE49-F238E27FC236}">
                <a16:creationId xmlns:a16="http://schemas.microsoft.com/office/drawing/2014/main" xmlns="" id="{75441667-D1BF-48EC-913C-FB5CFF2C5C9F}"/>
              </a:ext>
            </a:extLst>
          </p:cNvPr>
          <p:cNvSpPr txBox="1">
            <a:spLocks/>
          </p:cNvSpPr>
          <p:nvPr/>
        </p:nvSpPr>
        <p:spPr bwMode="auto">
          <a:xfrm>
            <a:off x="457200" y="1420813"/>
            <a:ext cx="814863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r>
              <a:rPr lang="pt-BR" sz="1600" dirty="0"/>
              <a:t>FATORES DE RISCO SANITÁRIOS</a:t>
            </a:r>
          </a:p>
          <a:p>
            <a:pPr lvl="0"/>
            <a:endParaRPr lang="pt-BR" sz="1600" dirty="0"/>
          </a:p>
          <a:p>
            <a:pPr lvl="0"/>
            <a:endParaRPr lang="pt-BR" sz="1600" dirty="0"/>
          </a:p>
          <a:p>
            <a:endParaRPr lang="pt-BR" sz="1600" dirty="0">
              <a:latin typeface="Lucida Grande"/>
              <a:ea typeface="MS PGothic"/>
            </a:endParaRPr>
          </a:p>
          <a:p>
            <a:endParaRPr lang="pt-BR" sz="1600" dirty="0"/>
          </a:p>
          <a:p>
            <a:endParaRPr lang="pt-BR" sz="1600" dirty="0"/>
          </a:p>
          <a:p>
            <a:endParaRPr lang="pt-BR" sz="1600" dirty="0"/>
          </a:p>
          <a:p>
            <a:endParaRPr lang="pt-BR" sz="1600" dirty="0"/>
          </a:p>
          <a:p>
            <a:r>
              <a:rPr lang="pt-BR" sz="1600" dirty="0"/>
              <a:t>BARREIRAS DE ACESSO</a:t>
            </a:r>
          </a:p>
          <a:p>
            <a:endParaRPr lang="pt-BR" sz="1600" dirty="0"/>
          </a:p>
          <a:p>
            <a:pPr lvl="0"/>
            <a:endParaRPr lang="pt-BR" sz="1600" dirty="0"/>
          </a:p>
        </p:txBody>
      </p:sp>
      <p:sp>
        <p:nvSpPr>
          <p:cNvPr id="48132" name="Espaço Reservado para Texto 1">
            <a:extLst>
              <a:ext uri="{FF2B5EF4-FFF2-40B4-BE49-F238E27FC236}">
                <a16:creationId xmlns:a16="http://schemas.microsoft.com/office/drawing/2014/main" xmlns="" id="{AC074DD7-6C80-4641-842A-DB54AA24844A}"/>
              </a:ext>
            </a:extLst>
          </p:cNvPr>
          <p:cNvSpPr txBox="1">
            <a:spLocks/>
          </p:cNvSpPr>
          <p:nvPr/>
        </p:nvSpPr>
        <p:spPr bwMode="auto">
          <a:xfrm>
            <a:off x="357188" y="625475"/>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Território</a:t>
            </a:r>
          </a:p>
        </p:txBody>
      </p:sp>
    </p:spTree>
    <p:extLst>
      <p:ext uri="{BB962C8B-B14F-4D97-AF65-F5344CB8AC3E}">
        <p14:creationId xmlns:p14="http://schemas.microsoft.com/office/powerpoint/2010/main" val="2830591907"/>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210958A5-7E69-48F0-A1DC-BF190C134B1B}"/>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94210" name="Espaço Reservado para Número de Slide 4">
            <a:extLst>
              <a:ext uri="{FF2B5EF4-FFF2-40B4-BE49-F238E27FC236}">
                <a16:creationId xmlns:a16="http://schemas.microsoft.com/office/drawing/2014/main" xmlns="" id="{7D632DB0-5F84-4F7E-832E-7E582A82531E}"/>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80E6D513-8B6E-4110-BC65-40BC3605AD48}" type="slidenum">
              <a:rPr lang="pt-BR" altLang="pt-BR" sz="1000">
                <a:solidFill>
                  <a:srgbClr val="FFFFFF"/>
                </a:solidFill>
              </a:rPr>
              <a:pPr/>
              <a:t>40</a:t>
            </a:fld>
            <a:endParaRPr lang="pt-BR" altLang="pt-BR" sz="1000">
              <a:solidFill>
                <a:srgbClr val="FFFFFF"/>
              </a:solidFill>
            </a:endParaRPr>
          </a:p>
        </p:txBody>
      </p:sp>
      <p:sp>
        <p:nvSpPr>
          <p:cNvPr id="94211" name="Espaço Reservado para Texto 3">
            <a:extLst>
              <a:ext uri="{FF2B5EF4-FFF2-40B4-BE49-F238E27FC236}">
                <a16:creationId xmlns:a16="http://schemas.microsoft.com/office/drawing/2014/main" xmlns="" id="{99593D6B-65F1-4387-8EB7-A326468FA2F8}"/>
              </a:ext>
            </a:extLst>
          </p:cNvPr>
          <p:cNvSpPr>
            <a:spLocks noGrp="1"/>
          </p:cNvSpPr>
          <p:nvPr>
            <p:ph type="body" sz="quarter" idx="4294967295"/>
          </p:nvPr>
        </p:nvSpPr>
        <p:spPr bwMode="auto">
          <a:xfrm>
            <a:off x="0" y="668338"/>
            <a:ext cx="8123238" cy="4537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0" indent="0" algn="just">
              <a:lnSpc>
                <a:spcPct val="150000"/>
              </a:lnSpc>
            </a:pPr>
            <a:r>
              <a:rPr lang="pt-BR" altLang="pt-BR" sz="1600" b="1" dirty="0">
                <a:solidFill>
                  <a:srgbClr val="262626"/>
                </a:solidFill>
              </a:rPr>
              <a:t>Crianças</a:t>
            </a:r>
          </a:p>
          <a:p>
            <a:pPr marL="0" indent="0" algn="just">
              <a:lnSpc>
                <a:spcPct val="150000"/>
              </a:lnSpc>
            </a:pPr>
            <a:r>
              <a:rPr lang="pt-BR" altLang="pt-BR" sz="1600" dirty="0">
                <a:solidFill>
                  <a:srgbClr val="262626"/>
                </a:solidFill>
                <a:ea typeface="MS PGothic"/>
              </a:rPr>
              <a:t>Número de crianças menores que 2 anos acompanhadas de acordo com as recomendações das diretrizes clínicas: </a:t>
            </a:r>
            <a:endParaRPr lang="pt-BR" altLang="pt-BR" sz="1600" dirty="0">
              <a:solidFill>
                <a:srgbClr val="262626"/>
              </a:solidFill>
            </a:endParaRPr>
          </a:p>
          <a:p>
            <a:pPr marL="0" indent="0" algn="just">
              <a:lnSpc>
                <a:spcPct val="150000"/>
              </a:lnSpc>
            </a:pPr>
            <a:endParaRPr lang="pt-BR" altLang="pt-BR" sz="1600" dirty="0">
              <a:solidFill>
                <a:srgbClr val="262626"/>
              </a:solidFill>
            </a:endParaRPr>
          </a:p>
          <a:p>
            <a:pPr marL="0" indent="0" algn="just">
              <a:lnSpc>
                <a:spcPct val="150000"/>
              </a:lnSpc>
            </a:pPr>
            <a:r>
              <a:rPr lang="pt-BR" altLang="pt-BR" sz="1600" dirty="0">
                <a:solidFill>
                  <a:srgbClr val="262626"/>
                </a:solidFill>
                <a:cs typeface="Calibri" panose="020F0502020204030204" pitchFamily="34" charset="0"/>
              </a:rPr>
              <a:t>Proporção de crianças menores que 2 anos acompanhadas de acordo com as recomendações das diretrizes clínicas em Saúde Bucal (1):</a:t>
            </a:r>
            <a:endParaRPr lang="pt-BR" altLang="pt-BR" sz="1600" dirty="0">
              <a:solidFill>
                <a:srgbClr val="262626"/>
              </a:solidFill>
            </a:endParaRPr>
          </a:p>
          <a:p>
            <a:pPr marL="0" indent="0" algn="just">
              <a:lnSpc>
                <a:spcPct val="150000"/>
              </a:lnSpc>
            </a:pPr>
            <a:endParaRPr lang="pt-BR" altLang="pt-BR" sz="1600" dirty="0">
              <a:solidFill>
                <a:srgbClr val="262626"/>
              </a:solidFill>
              <a:cs typeface="Calibri" panose="020F0502020204030204" pitchFamily="34" charset="0"/>
            </a:endParaRPr>
          </a:p>
          <a:p>
            <a:pPr marL="0" indent="0" algn="just">
              <a:lnSpc>
                <a:spcPct val="150000"/>
              </a:lnSpc>
            </a:pPr>
            <a:r>
              <a:rPr lang="pt-BR" altLang="pt-BR" sz="1600" dirty="0">
                <a:solidFill>
                  <a:srgbClr val="262626"/>
                </a:solidFill>
                <a:cs typeface="Calibri" panose="020F0502020204030204" pitchFamily="34" charset="0"/>
              </a:rPr>
              <a:t>Proporção de crianças menores de 2 anos com tratamento completo em Saúde Bucal (2):</a:t>
            </a:r>
          </a:p>
          <a:p>
            <a:pPr marL="0" indent="0" algn="just">
              <a:lnSpc>
                <a:spcPct val="150000"/>
              </a:lnSpc>
            </a:pPr>
            <a:endParaRPr lang="pt-BR" altLang="pt-BR" sz="1600" dirty="0">
              <a:solidFill>
                <a:srgbClr val="262626"/>
              </a:solidFill>
              <a:cs typeface="Calibri" panose="020F0502020204030204" pitchFamily="34" charset="0"/>
            </a:endParaRPr>
          </a:p>
        </p:txBody>
      </p:sp>
      <p:sp>
        <p:nvSpPr>
          <p:cNvPr id="94212" name="Espaço Reservado para Texto 1">
            <a:extLst>
              <a:ext uri="{FF2B5EF4-FFF2-40B4-BE49-F238E27FC236}">
                <a16:creationId xmlns:a16="http://schemas.microsoft.com/office/drawing/2014/main" xmlns="" id="{4CB353D5-ACBD-4E1F-9D07-8EABF569BCA0}"/>
              </a:ext>
            </a:extLst>
          </p:cNvPr>
          <p:cNvSpPr txBox="1">
            <a:spLocks/>
          </p:cNvSpPr>
          <p:nvPr/>
        </p:nvSpPr>
        <p:spPr bwMode="auto">
          <a:xfrm>
            <a:off x="233093" y="68383"/>
            <a:ext cx="79835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Indicadores por subpopulação</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FBB8E884-CC84-4F6E-9A83-94E550D4BC15}"/>
              </a:ext>
            </a:extLst>
          </p:cNvPr>
          <p:cNvSpPr>
            <a:spLocks noGrp="1"/>
          </p:cNvSpPr>
          <p:nvPr>
            <p:ph type="body" sz="quarter" idx="40"/>
          </p:nvPr>
        </p:nvSpPr>
        <p:spPr>
          <a:xfrm>
            <a:off x="173038" y="6157913"/>
            <a:ext cx="2430462"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96258" name="Espaço Reservado para Número de Slide 4">
            <a:extLst>
              <a:ext uri="{FF2B5EF4-FFF2-40B4-BE49-F238E27FC236}">
                <a16:creationId xmlns:a16="http://schemas.microsoft.com/office/drawing/2014/main" xmlns="" id="{6C919BCC-9442-4B30-B2ED-F30E29E5326D}"/>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25395CAF-AB3D-4CA4-AFD7-C0B4E0A0EB94}" type="slidenum">
              <a:rPr lang="pt-BR" altLang="pt-BR" sz="1000">
                <a:solidFill>
                  <a:srgbClr val="FFFFFF"/>
                </a:solidFill>
              </a:rPr>
              <a:pPr/>
              <a:t>41</a:t>
            </a:fld>
            <a:endParaRPr lang="pt-BR" altLang="pt-BR" sz="1000">
              <a:solidFill>
                <a:srgbClr val="FFFFFF"/>
              </a:solidFill>
            </a:endParaRPr>
          </a:p>
        </p:txBody>
      </p:sp>
      <p:sp>
        <p:nvSpPr>
          <p:cNvPr id="96259" name="Espaço Reservado para Texto 3">
            <a:extLst>
              <a:ext uri="{FF2B5EF4-FFF2-40B4-BE49-F238E27FC236}">
                <a16:creationId xmlns:a16="http://schemas.microsoft.com/office/drawing/2014/main" xmlns="" id="{490EAE0B-51EB-49F9-A6C9-23A96750B800}"/>
              </a:ext>
            </a:extLst>
          </p:cNvPr>
          <p:cNvSpPr>
            <a:spLocks noGrp="1"/>
          </p:cNvSpPr>
          <p:nvPr>
            <p:ph type="body" sz="quarter" idx="4294967295"/>
          </p:nvPr>
        </p:nvSpPr>
        <p:spPr bwMode="auto">
          <a:xfrm>
            <a:off x="0" y="715963"/>
            <a:ext cx="8069263" cy="4538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0" indent="0" algn="just">
              <a:lnSpc>
                <a:spcPct val="150000"/>
              </a:lnSpc>
            </a:pPr>
            <a:r>
              <a:rPr lang="pt-BR" altLang="pt-BR" sz="1600" b="1">
                <a:solidFill>
                  <a:srgbClr val="262626"/>
                </a:solidFill>
                <a:ea typeface="MS PGothic"/>
              </a:rPr>
              <a:t>Diabéticos</a:t>
            </a:r>
          </a:p>
          <a:p>
            <a:pPr marL="0" indent="0" algn="just">
              <a:lnSpc>
                <a:spcPct val="150000"/>
              </a:lnSpc>
            </a:pPr>
            <a:r>
              <a:rPr lang="pt-BR" altLang="pt-BR" sz="1600" dirty="0">
                <a:solidFill>
                  <a:srgbClr val="262626"/>
                </a:solidFill>
                <a:ea typeface="MS PGothic"/>
              </a:rPr>
              <a:t>Existe a disponibilidade do exame de Hemoglobina </a:t>
            </a:r>
            <a:r>
              <a:rPr lang="pt-BR" altLang="pt-BR" sz="1600" err="1">
                <a:solidFill>
                  <a:srgbClr val="262626"/>
                </a:solidFill>
                <a:ea typeface="MS PGothic"/>
              </a:rPr>
              <a:t>Glicada</a:t>
            </a:r>
            <a:r>
              <a:rPr lang="pt-BR" altLang="pt-BR" sz="1600" dirty="0">
                <a:solidFill>
                  <a:srgbClr val="262626"/>
                </a:solidFill>
                <a:ea typeface="MS PGothic"/>
              </a:rPr>
              <a:t> para a população?</a:t>
            </a:r>
          </a:p>
          <a:p>
            <a:pPr marL="0" indent="0" algn="just">
              <a:lnSpc>
                <a:spcPct val="150000"/>
              </a:lnSpc>
            </a:pPr>
            <a:endParaRPr lang="pt-BR" altLang="pt-BR" sz="1600" dirty="0">
              <a:solidFill>
                <a:srgbClr val="262626"/>
              </a:solidFill>
              <a:ea typeface="MS PGothic"/>
            </a:endParaRPr>
          </a:p>
          <a:p>
            <a:pPr marL="0" indent="0" algn="just">
              <a:lnSpc>
                <a:spcPct val="150000"/>
              </a:lnSpc>
            </a:pPr>
            <a:r>
              <a:rPr lang="pt-BR" altLang="pt-BR" sz="1600" dirty="0">
                <a:solidFill>
                  <a:srgbClr val="262626"/>
                </a:solidFill>
                <a:ea typeface="MS PGothic"/>
              </a:rPr>
              <a:t>Proporção de diabéticos com realização de exame de Hemoglobina </a:t>
            </a:r>
            <a:r>
              <a:rPr lang="pt-BR" altLang="pt-BR" sz="1600">
                <a:solidFill>
                  <a:srgbClr val="262626"/>
                </a:solidFill>
                <a:ea typeface="MS PGothic"/>
              </a:rPr>
              <a:t>Glicada no ultimo ano:</a:t>
            </a:r>
          </a:p>
          <a:p>
            <a:pPr marL="0" indent="0" algn="just">
              <a:lnSpc>
                <a:spcPct val="150000"/>
              </a:lnSpc>
            </a:pPr>
            <a:endParaRPr lang="pt-BR" altLang="pt-BR" sz="1600" dirty="0">
              <a:solidFill>
                <a:srgbClr val="262626"/>
              </a:solidFill>
              <a:ea typeface="MS PGothic"/>
            </a:endParaRPr>
          </a:p>
          <a:p>
            <a:pPr marL="0" indent="0" algn="just">
              <a:lnSpc>
                <a:spcPct val="150000"/>
              </a:lnSpc>
            </a:pPr>
            <a:r>
              <a:rPr lang="pt-BR" altLang="pt-BR" sz="1600" dirty="0">
                <a:solidFill>
                  <a:srgbClr val="262626"/>
                </a:solidFill>
                <a:ea typeface="MS PGothic"/>
              </a:rPr>
              <a:t>Número de diabéticos com Hemoglobina </a:t>
            </a:r>
            <a:r>
              <a:rPr lang="pt-BR" altLang="pt-BR" sz="1600" err="1">
                <a:solidFill>
                  <a:srgbClr val="262626"/>
                </a:solidFill>
                <a:ea typeface="MS PGothic"/>
              </a:rPr>
              <a:t>Glicada</a:t>
            </a:r>
            <a:r>
              <a:rPr lang="pt-BR" altLang="pt-BR" sz="1600" dirty="0">
                <a:solidFill>
                  <a:srgbClr val="262626"/>
                </a:solidFill>
                <a:ea typeface="MS PGothic"/>
              </a:rPr>
              <a:t> controlada:</a:t>
            </a:r>
          </a:p>
          <a:p>
            <a:pPr marL="0" indent="0" algn="just">
              <a:lnSpc>
                <a:spcPct val="150000"/>
              </a:lnSpc>
            </a:pPr>
            <a:endParaRPr lang="pt-BR" altLang="pt-BR" sz="1600" dirty="0">
              <a:solidFill>
                <a:srgbClr val="262626"/>
              </a:solidFill>
              <a:ea typeface="MS PGothic"/>
              <a:cs typeface="Calibri" panose="020F0502020204030204" pitchFamily="34" charset="0"/>
            </a:endParaRPr>
          </a:p>
          <a:p>
            <a:pPr algn="just"/>
            <a:r>
              <a:rPr lang="pt-BR" sz="1600">
                <a:solidFill>
                  <a:srgbClr val="262626"/>
                </a:solidFill>
                <a:ea typeface="+mj-lt"/>
                <a:cs typeface="+mj-lt"/>
              </a:rPr>
              <a:t>Proporção de diabéticos que tiveram o Pé examinado no ultimo ano:</a:t>
            </a:r>
            <a:endParaRPr lang="pt-BR" sz="1600">
              <a:ea typeface="+mj-lt"/>
              <a:cs typeface="+mj-lt"/>
            </a:endParaRPr>
          </a:p>
          <a:p>
            <a:pPr marL="0" indent="0" algn="just">
              <a:lnSpc>
                <a:spcPct val="150000"/>
              </a:lnSpc>
            </a:pPr>
            <a:endParaRPr lang="pt-BR" altLang="pt-BR" sz="1600" dirty="0">
              <a:solidFill>
                <a:srgbClr val="262626"/>
              </a:solidFill>
              <a:ea typeface="MS PGothic"/>
              <a:cs typeface="Calibri" panose="020F0502020204030204" pitchFamily="34" charset="0"/>
            </a:endParaRPr>
          </a:p>
          <a:p>
            <a:pPr marL="0" indent="0" algn="just">
              <a:lnSpc>
                <a:spcPct val="150000"/>
              </a:lnSpc>
            </a:pPr>
            <a:r>
              <a:rPr lang="pt-BR" altLang="pt-BR" sz="1600" dirty="0">
                <a:solidFill>
                  <a:srgbClr val="262626"/>
                </a:solidFill>
                <a:cs typeface="Calibri" panose="020F0502020204030204" pitchFamily="34" charset="0"/>
              </a:rPr>
              <a:t>Proporção de diabéticos de alto risco com tratamento completo em Saúde Bucal (2):</a:t>
            </a:r>
          </a:p>
          <a:p>
            <a:pPr marL="0" indent="0" algn="just">
              <a:lnSpc>
                <a:spcPct val="150000"/>
              </a:lnSpc>
            </a:pPr>
            <a:endParaRPr lang="pt-BR" altLang="pt-BR" sz="1600" dirty="0">
              <a:solidFill>
                <a:srgbClr val="262626"/>
              </a:solidFill>
              <a:cs typeface="Calibri"/>
            </a:endParaRPr>
          </a:p>
          <a:p>
            <a:pPr marL="0" indent="0" algn="just">
              <a:lnSpc>
                <a:spcPct val="150000"/>
              </a:lnSpc>
            </a:pPr>
            <a:endParaRPr lang="pt-BR" altLang="pt-BR" sz="1600" dirty="0">
              <a:solidFill>
                <a:srgbClr val="262626"/>
              </a:solidFill>
              <a:cs typeface="Calibri"/>
            </a:endParaRPr>
          </a:p>
          <a:p>
            <a:pPr marL="0" indent="0" algn="just">
              <a:lnSpc>
                <a:spcPct val="150000"/>
              </a:lnSpc>
            </a:pPr>
            <a:endParaRPr lang="pt-BR" altLang="pt-BR" sz="1600" dirty="0">
              <a:solidFill>
                <a:srgbClr val="262626"/>
              </a:solidFill>
            </a:endParaRPr>
          </a:p>
        </p:txBody>
      </p:sp>
      <p:sp>
        <p:nvSpPr>
          <p:cNvPr id="96260" name="Espaço Reservado para Texto 1">
            <a:extLst>
              <a:ext uri="{FF2B5EF4-FFF2-40B4-BE49-F238E27FC236}">
                <a16:creationId xmlns:a16="http://schemas.microsoft.com/office/drawing/2014/main" xmlns="" id="{64FC18C5-0D06-4CCB-919C-65CEC1C8AC64}"/>
              </a:ext>
            </a:extLst>
          </p:cNvPr>
          <p:cNvSpPr txBox="1">
            <a:spLocks/>
          </p:cNvSpPr>
          <p:nvPr/>
        </p:nvSpPr>
        <p:spPr bwMode="auto">
          <a:xfrm>
            <a:off x="239533" y="114690"/>
            <a:ext cx="79819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Indicadores por subpopulação</a:t>
            </a: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FBB8E884-CC84-4F6E-9A83-94E550D4BC15}"/>
              </a:ext>
            </a:extLst>
          </p:cNvPr>
          <p:cNvSpPr>
            <a:spLocks noGrp="1"/>
          </p:cNvSpPr>
          <p:nvPr>
            <p:ph type="body" sz="quarter" idx="40"/>
          </p:nvPr>
        </p:nvSpPr>
        <p:spPr>
          <a:xfrm>
            <a:off x="173038" y="6157913"/>
            <a:ext cx="2430462"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96258" name="Espaço Reservado para Número de Slide 4">
            <a:extLst>
              <a:ext uri="{FF2B5EF4-FFF2-40B4-BE49-F238E27FC236}">
                <a16:creationId xmlns:a16="http://schemas.microsoft.com/office/drawing/2014/main" xmlns="" id="{6C919BCC-9442-4B30-B2ED-F30E29E5326D}"/>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25395CAF-AB3D-4CA4-AFD7-C0B4E0A0EB94}" type="slidenum">
              <a:rPr lang="pt-BR" altLang="pt-BR" sz="1000">
                <a:solidFill>
                  <a:srgbClr val="FFFFFF"/>
                </a:solidFill>
              </a:rPr>
              <a:pPr/>
              <a:t>42</a:t>
            </a:fld>
            <a:endParaRPr lang="pt-BR" altLang="pt-BR" sz="1000">
              <a:solidFill>
                <a:srgbClr val="FFFFFF"/>
              </a:solidFill>
            </a:endParaRPr>
          </a:p>
        </p:txBody>
      </p:sp>
      <p:sp>
        <p:nvSpPr>
          <p:cNvPr id="96259" name="Espaço Reservado para Texto 3">
            <a:extLst>
              <a:ext uri="{FF2B5EF4-FFF2-40B4-BE49-F238E27FC236}">
                <a16:creationId xmlns:a16="http://schemas.microsoft.com/office/drawing/2014/main" xmlns="" id="{490EAE0B-51EB-49F9-A6C9-23A96750B800}"/>
              </a:ext>
            </a:extLst>
          </p:cNvPr>
          <p:cNvSpPr>
            <a:spLocks noGrp="1"/>
          </p:cNvSpPr>
          <p:nvPr>
            <p:ph type="body" sz="quarter" idx="4294967295"/>
          </p:nvPr>
        </p:nvSpPr>
        <p:spPr bwMode="auto">
          <a:xfrm>
            <a:off x="0" y="773113"/>
            <a:ext cx="8069263" cy="4538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0" indent="0" algn="just">
              <a:lnSpc>
                <a:spcPct val="150000"/>
              </a:lnSpc>
            </a:pPr>
            <a:r>
              <a:rPr lang="pt-BR" altLang="pt-BR" sz="1600" b="1">
                <a:solidFill>
                  <a:srgbClr val="262626"/>
                </a:solidFill>
                <a:ea typeface="MS PGothic"/>
              </a:rPr>
              <a:t>Hipertensos</a:t>
            </a:r>
            <a:endParaRPr lang="pt-BR"/>
          </a:p>
          <a:p>
            <a:pPr marL="0" indent="0" algn="just">
              <a:lnSpc>
                <a:spcPct val="150000"/>
              </a:lnSpc>
            </a:pPr>
            <a:r>
              <a:rPr lang="pt-BR" altLang="pt-BR" sz="1600" dirty="0">
                <a:solidFill>
                  <a:srgbClr val="262626"/>
                </a:solidFill>
              </a:rPr>
              <a:t>Existe acompanhamento do controle pressórico dos hipertensos da unidade?</a:t>
            </a:r>
          </a:p>
          <a:p>
            <a:pPr marL="0" indent="0" algn="just">
              <a:lnSpc>
                <a:spcPct val="150000"/>
              </a:lnSpc>
            </a:pPr>
            <a:endParaRPr lang="pt-BR" altLang="pt-BR" sz="1600" dirty="0">
              <a:solidFill>
                <a:srgbClr val="262626"/>
              </a:solidFill>
              <a:ea typeface="MS PGothic"/>
            </a:endParaRPr>
          </a:p>
          <a:p>
            <a:pPr marL="0" indent="0" algn="just">
              <a:lnSpc>
                <a:spcPct val="150000"/>
              </a:lnSpc>
            </a:pPr>
            <a:r>
              <a:rPr lang="pt-BR" altLang="pt-BR" sz="1600" dirty="0">
                <a:solidFill>
                  <a:srgbClr val="262626"/>
                </a:solidFill>
              </a:rPr>
              <a:t>Proporção de hipertensos com acompanhamento de controle pressórico nos últimos 6 meses (3):</a:t>
            </a:r>
          </a:p>
          <a:p>
            <a:pPr marL="0" indent="0" algn="just">
              <a:lnSpc>
                <a:spcPct val="150000"/>
              </a:lnSpc>
            </a:pPr>
            <a:endParaRPr lang="pt-BR" altLang="pt-BR" sz="1600" dirty="0">
              <a:solidFill>
                <a:srgbClr val="262626"/>
              </a:solidFill>
            </a:endParaRPr>
          </a:p>
          <a:p>
            <a:pPr marL="0" indent="0" algn="just">
              <a:lnSpc>
                <a:spcPct val="150000"/>
              </a:lnSpc>
            </a:pPr>
            <a:r>
              <a:rPr lang="pt-BR" altLang="pt-BR" sz="1600">
                <a:solidFill>
                  <a:srgbClr val="262626"/>
                </a:solidFill>
                <a:ea typeface="MS PGothic"/>
              </a:rPr>
              <a:t>Hipertenso que realisou ecg no ultimo ano:</a:t>
            </a:r>
            <a:endParaRPr lang="pt-BR" altLang="pt-BR" sz="1600" dirty="0">
              <a:solidFill>
                <a:srgbClr val="262626"/>
              </a:solidFill>
            </a:endParaRPr>
          </a:p>
          <a:p>
            <a:pPr marL="0" indent="0" algn="just">
              <a:lnSpc>
                <a:spcPct val="150000"/>
              </a:lnSpc>
            </a:pPr>
            <a:endParaRPr lang="pt-BR" altLang="pt-BR" sz="1600" dirty="0">
              <a:solidFill>
                <a:srgbClr val="262626"/>
              </a:solidFill>
            </a:endParaRPr>
          </a:p>
          <a:p>
            <a:pPr marL="0" indent="0" algn="just">
              <a:lnSpc>
                <a:spcPct val="150000"/>
              </a:lnSpc>
            </a:pPr>
            <a:r>
              <a:rPr lang="pt-BR" altLang="pt-BR" sz="1600">
                <a:solidFill>
                  <a:srgbClr val="262626"/>
                </a:solidFill>
                <a:ea typeface="MS PGothic"/>
              </a:rPr>
              <a:t>Hipertenso que realizado a avaliação de risco cardiovascular:</a:t>
            </a:r>
            <a:endParaRPr lang="pt-BR" altLang="pt-BR" sz="1600" dirty="0">
              <a:solidFill>
                <a:srgbClr val="262626"/>
              </a:solidFill>
            </a:endParaRPr>
          </a:p>
          <a:p>
            <a:pPr marL="0" indent="0" algn="just">
              <a:lnSpc>
                <a:spcPct val="150000"/>
              </a:lnSpc>
            </a:pPr>
            <a:endParaRPr lang="pt-BR" altLang="pt-BR" sz="1600" dirty="0">
              <a:solidFill>
                <a:srgbClr val="262626"/>
              </a:solidFill>
            </a:endParaRPr>
          </a:p>
          <a:p>
            <a:pPr marL="0" indent="0" algn="just">
              <a:lnSpc>
                <a:spcPct val="150000"/>
              </a:lnSpc>
            </a:pPr>
            <a:endParaRPr lang="pt-BR" altLang="pt-BR" sz="1600" dirty="0">
              <a:solidFill>
                <a:srgbClr val="262626"/>
              </a:solidFill>
            </a:endParaRPr>
          </a:p>
        </p:txBody>
      </p:sp>
      <p:sp>
        <p:nvSpPr>
          <p:cNvPr id="96260" name="Espaço Reservado para Texto 1">
            <a:extLst>
              <a:ext uri="{FF2B5EF4-FFF2-40B4-BE49-F238E27FC236}">
                <a16:creationId xmlns:a16="http://schemas.microsoft.com/office/drawing/2014/main" xmlns="" id="{64FC18C5-0D06-4CCB-919C-65CEC1C8AC64}"/>
              </a:ext>
            </a:extLst>
          </p:cNvPr>
          <p:cNvSpPr txBox="1">
            <a:spLocks/>
          </p:cNvSpPr>
          <p:nvPr/>
        </p:nvSpPr>
        <p:spPr bwMode="auto">
          <a:xfrm>
            <a:off x="239533" y="114690"/>
            <a:ext cx="79819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Indicadores por subpopulação</a:t>
            </a:r>
          </a:p>
        </p:txBody>
      </p:sp>
    </p:spTree>
    <p:extLst>
      <p:ext uri="{BB962C8B-B14F-4D97-AF65-F5344CB8AC3E}">
        <p14:creationId xmlns:p14="http://schemas.microsoft.com/office/powerpoint/2010/main" val="155009396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359A719F-3CFE-4E42-A774-821217A76FDA}"/>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98306" name="Espaço Reservado para Número de Slide 4">
            <a:extLst>
              <a:ext uri="{FF2B5EF4-FFF2-40B4-BE49-F238E27FC236}">
                <a16:creationId xmlns:a16="http://schemas.microsoft.com/office/drawing/2014/main" xmlns="" id="{18461E0D-92F5-4F9C-B039-525F1CC18650}"/>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F6ECE6E0-7C54-4C1F-B099-F55ECF76D43B}" type="slidenum">
              <a:rPr lang="pt-BR" altLang="pt-BR" sz="1000">
                <a:solidFill>
                  <a:srgbClr val="FFFFFF"/>
                </a:solidFill>
              </a:rPr>
              <a:pPr/>
              <a:t>43</a:t>
            </a:fld>
            <a:endParaRPr lang="pt-BR" altLang="pt-BR" sz="1000">
              <a:solidFill>
                <a:srgbClr val="FFFFFF"/>
              </a:solidFill>
            </a:endParaRPr>
          </a:p>
        </p:txBody>
      </p:sp>
      <p:sp>
        <p:nvSpPr>
          <p:cNvPr id="98307" name="Espaço Reservado para Texto 3">
            <a:extLst>
              <a:ext uri="{FF2B5EF4-FFF2-40B4-BE49-F238E27FC236}">
                <a16:creationId xmlns:a16="http://schemas.microsoft.com/office/drawing/2014/main" xmlns="" id="{E885006A-18A8-4F8D-BAE7-7A80C594867C}"/>
              </a:ext>
            </a:extLst>
          </p:cNvPr>
          <p:cNvSpPr>
            <a:spLocks noGrp="1"/>
          </p:cNvSpPr>
          <p:nvPr>
            <p:ph type="body" sz="quarter" idx="4294967295"/>
          </p:nvPr>
        </p:nvSpPr>
        <p:spPr bwMode="auto">
          <a:xfrm>
            <a:off x="0" y="584200"/>
            <a:ext cx="8069263" cy="4538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lnSpc>
                <a:spcPct val="150000"/>
              </a:lnSpc>
            </a:pPr>
            <a:r>
              <a:rPr lang="pt-BR" altLang="pt-BR" sz="1600" b="1">
                <a:solidFill>
                  <a:srgbClr val="262626"/>
                </a:solidFill>
              </a:rPr>
              <a:t>Saúde Mental</a:t>
            </a:r>
          </a:p>
          <a:p>
            <a:pPr marL="0" indent="0" algn="just">
              <a:lnSpc>
                <a:spcPct val="150000"/>
              </a:lnSpc>
            </a:pPr>
            <a:r>
              <a:rPr lang="pt-BR" altLang="pt-BR" sz="1600">
                <a:solidFill>
                  <a:srgbClr val="262626"/>
                </a:solidFill>
              </a:rPr>
              <a:t>Proporção de usuários da unidade com transtorno mental cadastrados e acompanhados (1):</a:t>
            </a:r>
          </a:p>
          <a:p>
            <a:pPr marL="0" indent="0" algn="just">
              <a:lnSpc>
                <a:spcPct val="150000"/>
              </a:lnSpc>
            </a:pPr>
            <a:endParaRPr lang="pt-BR" altLang="pt-BR" sz="1600">
              <a:solidFill>
                <a:srgbClr val="262626"/>
              </a:solidFill>
            </a:endParaRPr>
          </a:p>
          <a:p>
            <a:pPr marL="0" indent="0" algn="just">
              <a:lnSpc>
                <a:spcPct val="150000"/>
              </a:lnSpc>
            </a:pPr>
            <a:r>
              <a:rPr lang="pt-BR" altLang="pt-BR" sz="1600">
                <a:solidFill>
                  <a:srgbClr val="262626"/>
                </a:solidFill>
              </a:rPr>
              <a:t>Proporção de usuários da unidade que fazem uso de medicação psicotrópica (2):</a:t>
            </a:r>
          </a:p>
          <a:p>
            <a:pPr marL="0" indent="0" algn="just">
              <a:lnSpc>
                <a:spcPct val="150000"/>
              </a:lnSpc>
            </a:pPr>
            <a:endParaRPr lang="pt-BR" altLang="pt-BR" sz="1600">
              <a:solidFill>
                <a:srgbClr val="262626"/>
              </a:solidFill>
            </a:endParaRPr>
          </a:p>
          <a:p>
            <a:pPr marL="0" indent="0" algn="just">
              <a:lnSpc>
                <a:spcPct val="150000"/>
              </a:lnSpc>
            </a:pPr>
            <a:r>
              <a:rPr lang="pt-BR" altLang="pt-BR" sz="1600">
                <a:solidFill>
                  <a:srgbClr val="262626"/>
                </a:solidFill>
              </a:rPr>
              <a:t>Proporção de usuários da unidade que fazem uso de álcool e outras drogas (3):</a:t>
            </a:r>
          </a:p>
          <a:p>
            <a:pPr marL="0" indent="0" algn="just">
              <a:lnSpc>
                <a:spcPct val="150000"/>
              </a:lnSpc>
            </a:pPr>
            <a:endParaRPr lang="pt-BR" altLang="pt-BR" sz="1600">
              <a:solidFill>
                <a:srgbClr val="262626"/>
              </a:solidFill>
            </a:endParaRPr>
          </a:p>
        </p:txBody>
      </p:sp>
      <p:sp>
        <p:nvSpPr>
          <p:cNvPr id="98308" name="Espaço Reservado para Texto 1">
            <a:extLst>
              <a:ext uri="{FF2B5EF4-FFF2-40B4-BE49-F238E27FC236}">
                <a16:creationId xmlns:a16="http://schemas.microsoft.com/office/drawing/2014/main" xmlns="" id="{C270CFEC-ABCB-47C3-A8DE-ACD81F353F50}"/>
              </a:ext>
            </a:extLst>
          </p:cNvPr>
          <p:cNvSpPr txBox="1">
            <a:spLocks/>
          </p:cNvSpPr>
          <p:nvPr/>
        </p:nvSpPr>
        <p:spPr bwMode="auto">
          <a:xfrm>
            <a:off x="282665" y="85935"/>
            <a:ext cx="79819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Indicadores por subpopulação</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077E55C4-74CE-4CF6-8CEF-F291243C53F7}"/>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100354" name="Espaço Reservado para Número de Slide 4">
            <a:extLst>
              <a:ext uri="{FF2B5EF4-FFF2-40B4-BE49-F238E27FC236}">
                <a16:creationId xmlns:a16="http://schemas.microsoft.com/office/drawing/2014/main" xmlns="" id="{E0B24CA3-91E1-495F-B0C5-562CF16C08FD}"/>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E9510C54-F775-483C-9D7F-D001D5A0F6DA}" type="slidenum">
              <a:rPr lang="pt-BR" altLang="pt-BR" sz="1000">
                <a:solidFill>
                  <a:srgbClr val="FFFFFF"/>
                </a:solidFill>
              </a:rPr>
              <a:pPr/>
              <a:t>44</a:t>
            </a:fld>
            <a:endParaRPr lang="pt-BR" altLang="pt-BR" sz="1000">
              <a:solidFill>
                <a:srgbClr val="FFFFFF"/>
              </a:solidFill>
            </a:endParaRPr>
          </a:p>
        </p:txBody>
      </p:sp>
      <p:sp>
        <p:nvSpPr>
          <p:cNvPr id="100355" name="Espaço Reservado para Texto 3">
            <a:extLst>
              <a:ext uri="{FF2B5EF4-FFF2-40B4-BE49-F238E27FC236}">
                <a16:creationId xmlns:a16="http://schemas.microsoft.com/office/drawing/2014/main" xmlns="" id="{373D0856-9481-49B1-97C0-8BC01895895A}"/>
              </a:ext>
            </a:extLst>
          </p:cNvPr>
          <p:cNvSpPr>
            <a:spLocks noGrp="1"/>
          </p:cNvSpPr>
          <p:nvPr>
            <p:ph type="body" sz="quarter" idx="4294967295"/>
          </p:nvPr>
        </p:nvSpPr>
        <p:spPr bwMode="auto">
          <a:xfrm>
            <a:off x="0" y="1636713"/>
            <a:ext cx="7961313" cy="5091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4163" indent="-284163" algn="just">
              <a:lnSpc>
                <a:spcPct val="150000"/>
              </a:lnSpc>
              <a:buFont typeface="Arial" panose="020B0604020202020204" pitchFamily="34" charset="0"/>
              <a:buChar char="•"/>
            </a:pPr>
            <a:r>
              <a:rPr lang="pt-BR" altLang="pt-BR" sz="1600">
                <a:solidFill>
                  <a:srgbClr val="262626"/>
                </a:solidFill>
              </a:rPr>
              <a:t>BCG (1):</a:t>
            </a:r>
          </a:p>
          <a:p>
            <a:pPr marL="284163" indent="-284163" algn="just">
              <a:lnSpc>
                <a:spcPct val="150000"/>
              </a:lnSpc>
              <a:buFont typeface="Arial" panose="020B0604020202020204" pitchFamily="34" charset="0"/>
              <a:buChar char="•"/>
            </a:pPr>
            <a:r>
              <a:rPr lang="pt-BR" altLang="pt-BR" sz="1600">
                <a:solidFill>
                  <a:srgbClr val="262626"/>
                </a:solidFill>
              </a:rPr>
              <a:t>Hepatite B (2):</a:t>
            </a:r>
          </a:p>
          <a:p>
            <a:pPr marL="284163" indent="-284163" algn="just">
              <a:lnSpc>
                <a:spcPct val="150000"/>
              </a:lnSpc>
              <a:buFont typeface="Arial" panose="020B0604020202020204" pitchFamily="34" charset="0"/>
              <a:buChar char="•"/>
            </a:pPr>
            <a:r>
              <a:rPr lang="pt-BR" altLang="pt-BR" sz="1600">
                <a:solidFill>
                  <a:srgbClr val="262626"/>
                </a:solidFill>
              </a:rPr>
              <a:t>Penta/DTP (3):</a:t>
            </a:r>
          </a:p>
          <a:p>
            <a:pPr marL="284163" indent="-284163" algn="just">
              <a:lnSpc>
                <a:spcPct val="150000"/>
              </a:lnSpc>
              <a:buFont typeface="Arial" panose="020B0604020202020204" pitchFamily="34" charset="0"/>
              <a:buChar char="•"/>
            </a:pPr>
            <a:r>
              <a:rPr lang="pt-BR" altLang="pt-BR" sz="1600">
                <a:solidFill>
                  <a:srgbClr val="262626"/>
                </a:solidFill>
              </a:rPr>
              <a:t>VIP/VOP (4):</a:t>
            </a:r>
          </a:p>
          <a:p>
            <a:pPr marL="284163" indent="-284163" algn="just">
              <a:lnSpc>
                <a:spcPct val="150000"/>
              </a:lnSpc>
              <a:buFont typeface="Arial" panose="020B0604020202020204" pitchFamily="34" charset="0"/>
              <a:buChar char="•"/>
            </a:pPr>
            <a:r>
              <a:rPr lang="pt-BR" altLang="pt-BR" sz="1600">
                <a:solidFill>
                  <a:srgbClr val="262626"/>
                </a:solidFill>
              </a:rPr>
              <a:t>Pneumocócica 10v (5):</a:t>
            </a:r>
          </a:p>
          <a:p>
            <a:pPr marL="284163" indent="-284163" algn="just">
              <a:lnSpc>
                <a:spcPct val="150000"/>
              </a:lnSpc>
              <a:buFont typeface="Arial" panose="020B0604020202020204" pitchFamily="34" charset="0"/>
              <a:buChar char="•"/>
            </a:pPr>
            <a:r>
              <a:rPr lang="pt-BR" altLang="pt-BR" sz="1600">
                <a:solidFill>
                  <a:srgbClr val="262626"/>
                </a:solidFill>
              </a:rPr>
              <a:t>Rotavírus Humano (6):</a:t>
            </a:r>
          </a:p>
          <a:p>
            <a:pPr marL="284163" indent="-284163" algn="just">
              <a:lnSpc>
                <a:spcPct val="150000"/>
              </a:lnSpc>
              <a:buFont typeface="Arial" panose="020B0604020202020204" pitchFamily="34" charset="0"/>
              <a:buChar char="•"/>
            </a:pPr>
            <a:r>
              <a:rPr lang="pt-BR" altLang="pt-BR" sz="1600">
                <a:solidFill>
                  <a:srgbClr val="262626"/>
                </a:solidFill>
              </a:rPr>
              <a:t>Meningocócica C (7):</a:t>
            </a:r>
          </a:p>
          <a:p>
            <a:pPr marL="284163" indent="-284163" algn="just">
              <a:lnSpc>
                <a:spcPct val="150000"/>
              </a:lnSpc>
              <a:buFont typeface="Arial" panose="020B0604020202020204" pitchFamily="34" charset="0"/>
              <a:buChar char="•"/>
            </a:pPr>
            <a:r>
              <a:rPr lang="pt-BR" altLang="pt-BR" sz="1600">
                <a:solidFill>
                  <a:srgbClr val="262626"/>
                </a:solidFill>
              </a:rPr>
              <a:t>Febre Amarela (não obrigatória) (8):</a:t>
            </a:r>
          </a:p>
          <a:p>
            <a:pPr marL="284163" indent="-284163" algn="just"/>
            <a:endParaRPr lang="pt-BR" altLang="pt-BR" sz="1600">
              <a:solidFill>
                <a:srgbClr val="262626"/>
              </a:solidFill>
            </a:endParaRPr>
          </a:p>
        </p:txBody>
      </p:sp>
      <p:sp>
        <p:nvSpPr>
          <p:cNvPr id="100356" name="Espaço Reservado para Texto 1">
            <a:extLst>
              <a:ext uri="{FF2B5EF4-FFF2-40B4-BE49-F238E27FC236}">
                <a16:creationId xmlns:a16="http://schemas.microsoft.com/office/drawing/2014/main" xmlns="" id="{F86FEBFB-8313-40DF-B8DE-FDF8E76B1956}"/>
              </a:ext>
            </a:extLst>
          </p:cNvPr>
          <p:cNvSpPr txBox="1">
            <a:spLocks/>
          </p:cNvSpPr>
          <p:nvPr/>
        </p:nvSpPr>
        <p:spPr bwMode="auto">
          <a:xfrm>
            <a:off x="215900" y="476250"/>
            <a:ext cx="85867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rgbClr val="004375"/>
                </a:solidFill>
                <a:latin typeface="Lucida Grande"/>
                <a:ea typeface="MS PGothic"/>
              </a:rPr>
              <a:t>Cobertura vacinal infantil – menores de 1 </a:t>
            </a:r>
            <a:r>
              <a:rPr lang="pt-BR" altLang="pt-BR" sz="3200" b="1" dirty="0">
                <a:solidFill>
                  <a:srgbClr val="004375"/>
                </a:solidFill>
                <a:latin typeface="Lucida Grande"/>
                <a:ea typeface="MS PGothic"/>
              </a:rPr>
              <a:t>ano</a:t>
            </a: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2C988BA8-EC84-45F3-91E2-36D0F7AE096C}"/>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102402" name="Espaço Reservado para Número de Slide 4">
            <a:extLst>
              <a:ext uri="{FF2B5EF4-FFF2-40B4-BE49-F238E27FC236}">
                <a16:creationId xmlns:a16="http://schemas.microsoft.com/office/drawing/2014/main" xmlns="" id="{280F84DA-C5DE-4F68-B91D-4C3DA0A70B9F}"/>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90A895F7-69CF-4995-B040-6E0F61D3ECF5}" type="slidenum">
              <a:rPr lang="pt-BR" altLang="pt-BR" sz="1000">
                <a:solidFill>
                  <a:srgbClr val="FFFFFF"/>
                </a:solidFill>
              </a:rPr>
              <a:pPr/>
              <a:t>45</a:t>
            </a:fld>
            <a:endParaRPr lang="pt-BR" altLang="pt-BR" sz="1000">
              <a:solidFill>
                <a:srgbClr val="FFFFFF"/>
              </a:solidFill>
            </a:endParaRPr>
          </a:p>
        </p:txBody>
      </p:sp>
      <p:sp>
        <p:nvSpPr>
          <p:cNvPr id="102403" name="Espaço Reservado para Texto 3">
            <a:extLst>
              <a:ext uri="{FF2B5EF4-FFF2-40B4-BE49-F238E27FC236}">
                <a16:creationId xmlns:a16="http://schemas.microsoft.com/office/drawing/2014/main" xmlns="" id="{5DF8961B-ED0A-4485-AFE2-C43BC78FB321}"/>
              </a:ext>
            </a:extLst>
          </p:cNvPr>
          <p:cNvSpPr>
            <a:spLocks noGrp="1"/>
          </p:cNvSpPr>
          <p:nvPr>
            <p:ph type="body" sz="quarter" idx="4294967295"/>
          </p:nvPr>
        </p:nvSpPr>
        <p:spPr bwMode="auto">
          <a:xfrm>
            <a:off x="0" y="1457325"/>
            <a:ext cx="7961313" cy="5091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4163" indent="-284163" algn="just">
              <a:lnSpc>
                <a:spcPct val="150000"/>
              </a:lnSpc>
              <a:buFont typeface="Arial" panose="020B0604020202020204" pitchFamily="34" charset="0"/>
              <a:buChar char="•"/>
            </a:pPr>
            <a:r>
              <a:rPr lang="pt-BR" altLang="pt-BR" sz="1600">
                <a:solidFill>
                  <a:srgbClr val="262626"/>
                </a:solidFill>
              </a:rPr>
              <a:t>Penta/DTP (reforço) (1):</a:t>
            </a:r>
          </a:p>
          <a:p>
            <a:pPr marL="284163" indent="-284163" algn="just">
              <a:lnSpc>
                <a:spcPct val="150000"/>
              </a:lnSpc>
              <a:buFont typeface="Arial" panose="020B0604020202020204" pitchFamily="34" charset="0"/>
              <a:buChar char="•"/>
            </a:pPr>
            <a:r>
              <a:rPr lang="pt-BR" altLang="pt-BR" sz="1600">
                <a:solidFill>
                  <a:srgbClr val="262626"/>
                </a:solidFill>
              </a:rPr>
              <a:t>VIP/VOP (reforço) (2):</a:t>
            </a:r>
          </a:p>
          <a:p>
            <a:pPr marL="284163" indent="-284163" algn="just">
              <a:lnSpc>
                <a:spcPct val="150000"/>
              </a:lnSpc>
              <a:buFont typeface="Arial" panose="020B0604020202020204" pitchFamily="34" charset="0"/>
              <a:buChar char="•"/>
            </a:pPr>
            <a:r>
              <a:rPr lang="pt-BR" altLang="pt-BR" sz="1600">
                <a:solidFill>
                  <a:srgbClr val="262626"/>
                </a:solidFill>
              </a:rPr>
              <a:t>Pneumocócica 10v (reforço) (3):</a:t>
            </a:r>
          </a:p>
          <a:p>
            <a:pPr marL="284163" indent="-284163" algn="just">
              <a:lnSpc>
                <a:spcPct val="150000"/>
              </a:lnSpc>
              <a:buFont typeface="Arial" panose="020B0604020202020204" pitchFamily="34" charset="0"/>
              <a:buChar char="•"/>
            </a:pPr>
            <a:r>
              <a:rPr lang="pt-BR" altLang="pt-BR" sz="1600">
                <a:solidFill>
                  <a:srgbClr val="262626"/>
                </a:solidFill>
              </a:rPr>
              <a:t>Meningocócica C (reforço) (4):</a:t>
            </a:r>
          </a:p>
          <a:p>
            <a:pPr marL="284163" indent="-284163" algn="just">
              <a:lnSpc>
                <a:spcPct val="150000"/>
              </a:lnSpc>
              <a:buFont typeface="Arial" panose="020B0604020202020204" pitchFamily="34" charset="0"/>
              <a:buChar char="•"/>
            </a:pPr>
            <a:r>
              <a:rPr lang="pt-BR" altLang="pt-BR" sz="1600">
                <a:solidFill>
                  <a:srgbClr val="262626"/>
                </a:solidFill>
              </a:rPr>
              <a:t>Hepatite A (5):</a:t>
            </a:r>
          </a:p>
          <a:p>
            <a:pPr marL="284163" indent="-284163" algn="just">
              <a:lnSpc>
                <a:spcPct val="150000"/>
              </a:lnSpc>
              <a:buFont typeface="Arial" panose="020B0604020202020204" pitchFamily="34" charset="0"/>
              <a:buChar char="•"/>
            </a:pPr>
            <a:r>
              <a:rPr lang="pt-BR" altLang="pt-BR" sz="1600">
                <a:solidFill>
                  <a:srgbClr val="262626"/>
                </a:solidFill>
              </a:rPr>
              <a:t>Tríplice Viral (6):</a:t>
            </a:r>
          </a:p>
          <a:p>
            <a:pPr marL="284163" indent="-284163" algn="just">
              <a:lnSpc>
                <a:spcPct val="150000"/>
              </a:lnSpc>
              <a:buFont typeface="Arial" panose="020B0604020202020204" pitchFamily="34" charset="0"/>
              <a:buChar char="•"/>
            </a:pPr>
            <a:r>
              <a:rPr lang="pt-BR" altLang="pt-BR" sz="1600">
                <a:solidFill>
                  <a:srgbClr val="262626"/>
                </a:solidFill>
              </a:rPr>
              <a:t>Tetra Viral (7):</a:t>
            </a:r>
          </a:p>
          <a:p>
            <a:pPr marL="284163" indent="-284163" algn="just">
              <a:buFont typeface="Arial" panose="020B0604020202020204" pitchFamily="34" charset="0"/>
              <a:buChar char="•"/>
            </a:pPr>
            <a:endParaRPr lang="pt-BR" altLang="pt-BR" sz="1600">
              <a:solidFill>
                <a:srgbClr val="262626"/>
              </a:solidFill>
            </a:endParaRPr>
          </a:p>
          <a:p>
            <a:pPr marL="284163" indent="-284163" algn="just"/>
            <a:endParaRPr lang="pt-BR" altLang="pt-BR" sz="1600">
              <a:solidFill>
                <a:srgbClr val="262626"/>
              </a:solidFill>
            </a:endParaRPr>
          </a:p>
        </p:txBody>
      </p:sp>
      <p:sp>
        <p:nvSpPr>
          <p:cNvPr id="102404" name="Espaço Reservado para Texto 1">
            <a:extLst>
              <a:ext uri="{FF2B5EF4-FFF2-40B4-BE49-F238E27FC236}">
                <a16:creationId xmlns:a16="http://schemas.microsoft.com/office/drawing/2014/main" xmlns="" id="{86735722-323D-4D87-99CC-A2AB47222B7E}"/>
              </a:ext>
            </a:extLst>
          </p:cNvPr>
          <p:cNvSpPr txBox="1">
            <a:spLocks/>
          </p:cNvSpPr>
          <p:nvPr/>
        </p:nvSpPr>
        <p:spPr bwMode="auto">
          <a:xfrm>
            <a:off x="323850" y="476250"/>
            <a:ext cx="75723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rgbClr val="004375"/>
                </a:solidFill>
                <a:latin typeface="Lucida Grande"/>
                <a:ea typeface="MS PGothic"/>
              </a:rPr>
              <a:t>Cobertura vacinal infantil: 1 a 2 </a:t>
            </a:r>
            <a:r>
              <a:rPr lang="pt-BR" altLang="pt-BR" sz="3200" b="1" dirty="0">
                <a:solidFill>
                  <a:srgbClr val="004375"/>
                </a:solidFill>
                <a:latin typeface="Lucida Grande"/>
                <a:ea typeface="MS PGothic"/>
              </a:rPr>
              <a:t>anos</a:t>
            </a: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A3E11680-7276-46D0-8A6C-EE933D4BF3BB}"/>
              </a:ext>
            </a:extLst>
          </p:cNvPr>
          <p:cNvSpPr>
            <a:spLocks noGrp="1"/>
          </p:cNvSpPr>
          <p:nvPr>
            <p:ph type="body" sz="quarter" idx="40"/>
          </p:nvPr>
        </p:nvSpPr>
        <p:spPr>
          <a:xfrm>
            <a:off x="185738" y="6194425"/>
            <a:ext cx="2430462"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104450" name="Espaço Reservado para Número de Slide 2">
            <a:extLst>
              <a:ext uri="{FF2B5EF4-FFF2-40B4-BE49-F238E27FC236}">
                <a16:creationId xmlns:a16="http://schemas.microsoft.com/office/drawing/2014/main" xmlns="" id="{FBB2A921-990C-43DD-ADD8-0B290133A5BD}"/>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DE5EE7AD-4BE4-437E-957B-A9511BD823B5}" type="slidenum">
              <a:rPr lang="pt-BR" altLang="pt-BR" sz="1000">
                <a:solidFill>
                  <a:schemeClr val="bg1"/>
                </a:solidFill>
              </a:rPr>
              <a:pPr/>
              <a:t>46</a:t>
            </a:fld>
            <a:endParaRPr lang="pt-BR" altLang="pt-BR" sz="1000">
              <a:solidFill>
                <a:schemeClr val="bg1"/>
              </a:solidFill>
            </a:endParaRPr>
          </a:p>
        </p:txBody>
      </p:sp>
      <p:sp>
        <p:nvSpPr>
          <p:cNvPr id="104451" name="Retângulo 3">
            <a:extLst>
              <a:ext uri="{FF2B5EF4-FFF2-40B4-BE49-F238E27FC236}">
                <a16:creationId xmlns:a16="http://schemas.microsoft.com/office/drawing/2014/main" xmlns="" id="{B4EF02F8-972B-4BB6-AC19-A7255D54629F}"/>
              </a:ext>
            </a:extLst>
          </p:cNvPr>
          <p:cNvSpPr>
            <a:spLocks noChangeArrowheads="1"/>
          </p:cNvSpPr>
          <p:nvPr/>
        </p:nvSpPr>
        <p:spPr bwMode="auto">
          <a:xfrm>
            <a:off x="323850" y="760802"/>
            <a:ext cx="8307388" cy="521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eaLnBrk="1" hangingPunct="1">
              <a:lnSpc>
                <a:spcPct val="150000"/>
              </a:lnSpc>
            </a:pPr>
            <a:r>
              <a:rPr lang="pt-BR" altLang="pt-BR" sz="1600" dirty="0">
                <a:solidFill>
                  <a:srgbClr val="262626"/>
                </a:solidFill>
                <a:cs typeface="Calibri" panose="020F0502020204030204" pitchFamily="34" charset="0"/>
              </a:rPr>
              <a:t>Número de óbitos infantis de crianças cadastradas na unidade ocorridos no último ano:</a:t>
            </a:r>
          </a:p>
          <a:p>
            <a:pPr eaLnBrk="1" hangingPunct="1">
              <a:lnSpc>
                <a:spcPct val="150000"/>
              </a:lnSpc>
            </a:pPr>
            <a:endParaRPr lang="pt-BR" altLang="pt-BR" sz="1600" dirty="0">
              <a:solidFill>
                <a:srgbClr val="262626"/>
              </a:solidFill>
              <a:cs typeface="Calibri" panose="020F0502020204030204" pitchFamily="34" charset="0"/>
            </a:endParaRPr>
          </a:p>
          <a:p>
            <a:pPr eaLnBrk="1" hangingPunct="1">
              <a:lnSpc>
                <a:spcPct val="150000"/>
              </a:lnSpc>
            </a:pPr>
            <a:r>
              <a:rPr lang="pt-BR" altLang="pt-BR" sz="1600" dirty="0">
                <a:solidFill>
                  <a:srgbClr val="262626"/>
                </a:solidFill>
                <a:cs typeface="Calibri" panose="020F0502020204030204" pitchFamily="34" charset="0"/>
              </a:rPr>
              <a:t>Número de óbitos maternos de mulheres cadastradas na unidade ocorridos no último ano:</a:t>
            </a:r>
          </a:p>
          <a:p>
            <a:pPr eaLnBrk="1" hangingPunct="1">
              <a:lnSpc>
                <a:spcPct val="150000"/>
              </a:lnSpc>
            </a:pPr>
            <a:endParaRPr lang="pt-BR" altLang="pt-BR" sz="1600" dirty="0">
              <a:solidFill>
                <a:srgbClr val="262626"/>
              </a:solidFill>
              <a:cs typeface="Calibri" panose="020F0502020204030204" pitchFamily="34" charset="0"/>
            </a:endParaRPr>
          </a:p>
          <a:p>
            <a:pPr eaLnBrk="1" hangingPunct="1">
              <a:lnSpc>
                <a:spcPct val="150000"/>
              </a:lnSpc>
            </a:pPr>
            <a:r>
              <a:rPr lang="pt-BR" altLang="pt-BR" sz="1600" dirty="0">
                <a:solidFill>
                  <a:srgbClr val="262626"/>
                </a:solidFill>
                <a:cs typeface="Calibri" panose="020F0502020204030204" pitchFamily="34" charset="0"/>
              </a:rPr>
              <a:t>Número de óbitos prematuros (30 a 39 anos) de usuários da unidade por doenças cardiovasculares e diabetes ocorridos no último ano:</a:t>
            </a:r>
          </a:p>
          <a:p>
            <a:pPr>
              <a:lnSpc>
                <a:spcPct val="150000"/>
              </a:lnSpc>
            </a:pPr>
            <a:endParaRPr lang="pt-BR" altLang="pt-BR" sz="1600" dirty="0">
              <a:solidFill>
                <a:srgbClr val="262626"/>
              </a:solidFill>
              <a:cs typeface="Calibri" panose="020F0502020204030204" pitchFamily="34" charset="0"/>
            </a:endParaRPr>
          </a:p>
          <a:p>
            <a:pPr>
              <a:lnSpc>
                <a:spcPct val="150000"/>
              </a:lnSpc>
            </a:pPr>
            <a:r>
              <a:rPr lang="pt-BR" altLang="pt-BR" sz="1600">
                <a:solidFill>
                  <a:srgbClr val="262626"/>
                </a:solidFill>
                <a:latin typeface="Lucida Grande"/>
                <a:ea typeface="MS PGothic"/>
                <a:cs typeface="Calibri"/>
              </a:rPr>
              <a:t>Numero de obitos que ocorreram no terriorio ?</a:t>
            </a:r>
            <a:endParaRPr lang="pt-BR" altLang="pt-BR" sz="1600" dirty="0">
              <a:solidFill>
                <a:srgbClr val="262626"/>
              </a:solidFill>
              <a:latin typeface="Lucida Grande"/>
              <a:ea typeface="MS PGothic"/>
              <a:cs typeface="Calibri"/>
            </a:endParaRPr>
          </a:p>
          <a:p>
            <a:pPr>
              <a:lnSpc>
                <a:spcPct val="150000"/>
              </a:lnSpc>
            </a:pPr>
            <a:r>
              <a:rPr lang="pt-BR" altLang="pt-BR" sz="1600">
                <a:solidFill>
                  <a:srgbClr val="262626"/>
                </a:solidFill>
                <a:latin typeface="Lucida Grande"/>
                <a:ea typeface="MS PGothic"/>
                <a:cs typeface="Calibri"/>
              </a:rPr>
              <a:t>Principal causa de obitos </a:t>
            </a:r>
            <a:endParaRPr lang="pt-BR" altLang="pt-BR" sz="1600" dirty="0">
              <a:solidFill>
                <a:srgbClr val="262626"/>
              </a:solidFill>
              <a:cs typeface="Calibri" panose="020F0502020204030204" pitchFamily="34" charset="0"/>
            </a:endParaRPr>
          </a:p>
          <a:p>
            <a:pPr>
              <a:lnSpc>
                <a:spcPct val="150000"/>
              </a:lnSpc>
            </a:pPr>
            <a:endParaRPr lang="pt-BR" altLang="pt-BR" sz="1600" dirty="0">
              <a:solidFill>
                <a:srgbClr val="262626"/>
              </a:solidFill>
              <a:latin typeface="Lucida Grande"/>
              <a:ea typeface="MS PGothic"/>
              <a:cs typeface="Calibri"/>
            </a:endParaRPr>
          </a:p>
          <a:p>
            <a:pPr>
              <a:lnSpc>
                <a:spcPct val="150000"/>
              </a:lnSpc>
            </a:pPr>
            <a:endParaRPr lang="pt-BR" altLang="pt-BR" sz="1600" dirty="0">
              <a:solidFill>
                <a:srgbClr val="262626"/>
              </a:solidFill>
              <a:latin typeface="Lucida Grande"/>
              <a:ea typeface="MS PGothic"/>
              <a:cs typeface="Calibri"/>
            </a:endParaRPr>
          </a:p>
          <a:p>
            <a:pPr>
              <a:lnSpc>
                <a:spcPct val="150000"/>
              </a:lnSpc>
            </a:pPr>
            <a:endParaRPr lang="pt-BR" altLang="pt-BR" sz="1600" dirty="0">
              <a:solidFill>
                <a:srgbClr val="262626"/>
              </a:solidFill>
              <a:cs typeface="Calibri" panose="020F0502020204030204" pitchFamily="34" charset="0"/>
            </a:endParaRPr>
          </a:p>
          <a:p>
            <a:pPr>
              <a:lnSpc>
                <a:spcPct val="150000"/>
              </a:lnSpc>
            </a:pPr>
            <a:endParaRPr lang="pt-BR" altLang="pt-BR" sz="1600" dirty="0">
              <a:solidFill>
                <a:srgbClr val="262626"/>
              </a:solidFill>
              <a:cs typeface="Calibri" panose="020F0502020204030204" pitchFamily="34" charset="0"/>
            </a:endParaRPr>
          </a:p>
          <a:p>
            <a:pPr>
              <a:lnSpc>
                <a:spcPct val="150000"/>
              </a:lnSpc>
            </a:pPr>
            <a:endParaRPr lang="pt-BR" altLang="pt-BR" sz="1600" dirty="0">
              <a:solidFill>
                <a:srgbClr val="262626"/>
              </a:solidFill>
              <a:cs typeface="Calibri" panose="020F0502020204030204" pitchFamily="34" charset="0"/>
            </a:endParaRPr>
          </a:p>
        </p:txBody>
      </p:sp>
      <p:sp>
        <p:nvSpPr>
          <p:cNvPr id="5" name="Espaço Reservado para Texto 1">
            <a:extLst>
              <a:ext uri="{FF2B5EF4-FFF2-40B4-BE49-F238E27FC236}">
                <a16:creationId xmlns:a16="http://schemas.microsoft.com/office/drawing/2014/main" xmlns="" id="{F9CD0084-3267-42E1-A018-ABD16B44B184}"/>
              </a:ext>
            </a:extLst>
          </p:cNvPr>
          <p:cNvSpPr txBox="1">
            <a:spLocks/>
          </p:cNvSpPr>
          <p:nvPr/>
        </p:nvSpPr>
        <p:spPr>
          <a:xfrm>
            <a:off x="323850" y="111425"/>
            <a:ext cx="7572375" cy="546100"/>
          </a:xfrm>
          <a:prstGeom prst="rect">
            <a:avLst/>
          </a:prstGeom>
        </p:spPr>
        <p:txBody>
          <a:bodyPr/>
          <a:lstStyle>
            <a:lvl1pPr marL="342900" indent="-342900" algn="l" defTabSz="1023938" rtl="0" eaLnBrk="0" fontAlgn="base" hangingPunct="0">
              <a:spcBef>
                <a:spcPct val="20000"/>
              </a:spcBef>
              <a:spcAft>
                <a:spcPct val="0"/>
              </a:spcAft>
              <a:buFont typeface="Arial" panose="020B0604020202020204" pitchFamily="34" charset="0"/>
              <a:defRPr sz="800" kern="1200">
                <a:solidFill>
                  <a:schemeClr val="tx1"/>
                </a:solidFill>
                <a:latin typeface="+mj-lt"/>
                <a:ea typeface="+mn-ea"/>
                <a:cs typeface="+mn-cs"/>
              </a:defRPr>
            </a:lvl1pPr>
            <a:lvl2pPr marL="831850" indent="-319088" algn="l" defTabSz="1023938" rtl="0" eaLnBrk="0" fontAlgn="base" hangingPunct="0">
              <a:spcBef>
                <a:spcPct val="20000"/>
              </a:spcBef>
              <a:spcAft>
                <a:spcPct val="0"/>
              </a:spcAft>
              <a:buFont typeface="Arial" panose="020B0604020202020204" pitchFamily="34" charset="0"/>
              <a:buChar char="–"/>
              <a:defRPr sz="3000" kern="1200">
                <a:solidFill>
                  <a:schemeClr val="tx1"/>
                </a:solidFill>
                <a:latin typeface="Arial" pitchFamily="34" charset="0"/>
                <a:ea typeface="+mn-ea"/>
                <a:cs typeface="+mn-cs"/>
              </a:defRPr>
            </a:lvl2pPr>
            <a:lvl3pPr marL="1279525" indent="-255588" algn="l" defTabSz="1023938" rtl="0" eaLnBrk="0" fontAlgn="base" hangingPunct="0">
              <a:spcBef>
                <a:spcPct val="20000"/>
              </a:spcBef>
              <a:spcAft>
                <a:spcPct val="0"/>
              </a:spcAft>
              <a:buFont typeface="Arial" panose="020B0604020202020204" pitchFamily="34" charset="0"/>
              <a:buChar char="•"/>
              <a:defRPr sz="2600" kern="1200">
                <a:solidFill>
                  <a:schemeClr val="tx1"/>
                </a:solidFill>
                <a:latin typeface="Arial" pitchFamily="34" charset="0"/>
                <a:ea typeface="+mn-ea"/>
                <a:cs typeface="+mn-cs"/>
              </a:defRPr>
            </a:lvl3pPr>
            <a:lvl4pPr marL="1790700" indent="-255588" algn="l" defTabSz="1023938" rtl="0" eaLnBrk="0" fontAlgn="base" hangingPunct="0">
              <a:spcBef>
                <a:spcPct val="20000"/>
              </a:spcBef>
              <a:spcAft>
                <a:spcPct val="0"/>
              </a:spcAft>
              <a:buFont typeface="Arial" panose="020B0604020202020204" pitchFamily="34" charset="0"/>
              <a:buChar char="–"/>
              <a:defRPr sz="2200" kern="1200">
                <a:solidFill>
                  <a:schemeClr val="tx1"/>
                </a:solidFill>
                <a:latin typeface="Arial" pitchFamily="34" charset="0"/>
                <a:ea typeface="+mn-ea"/>
                <a:cs typeface="+mn-cs"/>
              </a:defRPr>
            </a:lvl4pPr>
            <a:lvl5pPr marL="2303463" indent="-255588" algn="l" defTabSz="1023938" rtl="0" eaLnBrk="0" fontAlgn="base" hangingPunct="0">
              <a:spcBef>
                <a:spcPct val="20000"/>
              </a:spcBef>
              <a:spcAft>
                <a:spcPct val="0"/>
              </a:spcAft>
              <a:buFont typeface="Arial" panose="020B0604020202020204" pitchFamily="34" charset="0"/>
              <a:buChar char="»"/>
              <a:defRPr sz="2200" kern="1200">
                <a:solidFill>
                  <a:schemeClr val="tx1"/>
                </a:solidFill>
                <a:latin typeface="Arial" pitchFamily="34" charset="0"/>
                <a:ea typeface="+mn-ea"/>
                <a:cs typeface="+mn-cs"/>
              </a:defRPr>
            </a:lvl5pPr>
            <a:lvl6pPr marL="2815840" indent="-255985" algn="l" defTabSz="1023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7811" indent="-255985" algn="l" defTabSz="1023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39783" indent="-255985" algn="l" defTabSz="1023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1753" indent="-255985" algn="l" defTabSz="102394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defRPr/>
            </a:pPr>
            <a:r>
              <a:rPr lang="pt-BR" sz="3200" b="1" dirty="0">
                <a:solidFill>
                  <a:schemeClr val="accent1">
                    <a:lumMod val="75000"/>
                  </a:schemeClr>
                </a:solidFill>
              </a:rPr>
              <a:t>Mortalidade</a:t>
            </a: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A151C1CD-190B-4D4A-9A8A-421351A99B44}"/>
              </a:ext>
            </a:extLst>
          </p:cNvPr>
          <p:cNvSpPr>
            <a:spLocks noGrp="1"/>
          </p:cNvSpPr>
          <p:nvPr>
            <p:ph type="body" sz="quarter" idx="40"/>
          </p:nvPr>
        </p:nvSpPr>
        <p:spPr>
          <a:xfrm>
            <a:off x="173038" y="6205538"/>
            <a:ext cx="2430462"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106498" name="Espaço Reservado para Número de Slide 4">
            <a:extLst>
              <a:ext uri="{FF2B5EF4-FFF2-40B4-BE49-F238E27FC236}">
                <a16:creationId xmlns:a16="http://schemas.microsoft.com/office/drawing/2014/main" xmlns="" id="{0329EDD2-21F6-4A3A-AF6E-93E4F77AFE40}"/>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6DE9CF1E-98B8-43CA-865E-29375C07B947}" type="slidenum">
              <a:rPr lang="pt-BR" altLang="pt-BR" sz="1000">
                <a:solidFill>
                  <a:srgbClr val="FFFFFF"/>
                </a:solidFill>
              </a:rPr>
              <a:pPr/>
              <a:t>47</a:t>
            </a:fld>
            <a:endParaRPr lang="pt-BR" altLang="pt-BR" sz="1000">
              <a:solidFill>
                <a:srgbClr val="FFFFFF"/>
              </a:solidFill>
            </a:endParaRPr>
          </a:p>
        </p:txBody>
      </p:sp>
      <p:sp>
        <p:nvSpPr>
          <p:cNvPr id="106499" name="Espaço Reservado para Texto 3">
            <a:extLst>
              <a:ext uri="{FF2B5EF4-FFF2-40B4-BE49-F238E27FC236}">
                <a16:creationId xmlns:a16="http://schemas.microsoft.com/office/drawing/2014/main" xmlns="" id="{D962B6A9-33A4-4A8A-A6C1-678E1F2D64D3}"/>
              </a:ext>
            </a:extLst>
          </p:cNvPr>
          <p:cNvSpPr>
            <a:spLocks noGrp="1"/>
          </p:cNvSpPr>
          <p:nvPr>
            <p:ph type="body" sz="quarter" idx="4294967295"/>
          </p:nvPr>
        </p:nvSpPr>
        <p:spPr bwMode="auto">
          <a:xfrm>
            <a:off x="0" y="687388"/>
            <a:ext cx="8089900" cy="5164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0" indent="0" algn="just"/>
            <a:r>
              <a:rPr lang="pt-BR" altLang="pt-BR" sz="1600" dirty="0"/>
              <a:t>Citar aqui as questões mais relevantes identificadas pela equipe para o planejamento da melhoria.</a:t>
            </a:r>
          </a:p>
          <a:p>
            <a:pPr marL="0" indent="0" algn="just"/>
            <a:endParaRPr lang="pt-BR" altLang="pt-BR" sz="1600" dirty="0"/>
          </a:p>
          <a:p>
            <a:pPr marL="0" indent="0" algn="just"/>
            <a:endParaRPr lang="pt-BR" altLang="pt-BR" sz="1600" dirty="0">
              <a:ea typeface="MS PGothic"/>
            </a:endParaRPr>
          </a:p>
          <a:p>
            <a:pPr marL="0" indent="0" algn="just"/>
            <a:endParaRPr lang="pt-BR" altLang="pt-BR" sz="1600" dirty="0">
              <a:ea typeface="MS PGothic"/>
            </a:endParaRPr>
          </a:p>
          <a:p>
            <a:pPr marL="0" indent="0" algn="just"/>
            <a:endParaRPr lang="pt-BR" altLang="pt-BR" sz="1600" dirty="0">
              <a:ea typeface="MS PGothic"/>
            </a:endParaRPr>
          </a:p>
          <a:p>
            <a:pPr marL="0" indent="0" algn="just"/>
            <a:r>
              <a:rPr lang="pt-BR" altLang="pt-BR" sz="1600" dirty="0"/>
              <a:t>Descreva os pontos de melhoria no sistema de registro (prontuário), se houver apontamentos dos trabalhadores.</a:t>
            </a:r>
          </a:p>
          <a:p>
            <a:pPr marL="0" indent="0" algn="just"/>
            <a:endParaRPr lang="pt-BR" altLang="pt-BR" sz="1600" dirty="0">
              <a:ea typeface="MS PGothic"/>
            </a:endParaRPr>
          </a:p>
          <a:p>
            <a:pPr marL="0" indent="0" algn="just"/>
            <a:endParaRPr lang="pt-BR" altLang="pt-BR" sz="1600" dirty="0">
              <a:ea typeface="MS PGothic"/>
            </a:endParaRPr>
          </a:p>
          <a:p>
            <a:pPr marL="0" indent="0" algn="just"/>
            <a:endParaRPr lang="pt-BR" altLang="pt-BR" sz="1600" dirty="0"/>
          </a:p>
          <a:p>
            <a:pPr marL="0" indent="0" algn="just"/>
            <a:endParaRPr lang="pt-BR" altLang="pt-BR" sz="1600" dirty="0"/>
          </a:p>
          <a:p>
            <a:pPr marL="0" indent="0" algn="just"/>
            <a:r>
              <a:rPr lang="pt-BR" altLang="pt-BR" sz="1600" dirty="0"/>
              <a:t>Se a partir da percepção das equipes forem notados outros problemas ou desfechos em saúde que preocupam a Unidade, detalhar aqui.</a:t>
            </a:r>
          </a:p>
        </p:txBody>
      </p:sp>
      <p:sp>
        <p:nvSpPr>
          <p:cNvPr id="106500" name="Espaço Reservado para Texto 1">
            <a:extLst>
              <a:ext uri="{FF2B5EF4-FFF2-40B4-BE49-F238E27FC236}">
                <a16:creationId xmlns:a16="http://schemas.microsoft.com/office/drawing/2014/main" xmlns="" id="{BD67A93F-62B8-4D0B-9803-01DEECE8A815}"/>
              </a:ext>
            </a:extLst>
          </p:cNvPr>
          <p:cNvSpPr txBox="1">
            <a:spLocks/>
          </p:cNvSpPr>
          <p:nvPr/>
        </p:nvSpPr>
        <p:spPr bwMode="auto">
          <a:xfrm>
            <a:off x="170821" y="146709"/>
            <a:ext cx="75723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b="1">
                <a:solidFill>
                  <a:schemeClr val="accent1"/>
                </a:solidFill>
              </a:rPr>
              <a:t>Desafios e oportunidades de melhoria</a:t>
            </a: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Imagem 1">
            <a:extLst>
              <a:ext uri="{FF2B5EF4-FFF2-40B4-BE49-F238E27FC236}">
                <a16:creationId xmlns:a16="http://schemas.microsoft.com/office/drawing/2014/main" xmlns="" id="{32A6801F-3CC1-46A1-9D07-BADE65CD22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m 2">
            <a:extLst>
              <a:ext uri="{FF2B5EF4-FFF2-40B4-BE49-F238E27FC236}">
                <a16:creationId xmlns:a16="http://schemas.microsoft.com/office/drawing/2014/main" xmlns="" id="{B2226C09-AE7C-47D9-BF5A-396614154C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m 3">
            <a:extLst>
              <a:ext uri="{FF2B5EF4-FFF2-40B4-BE49-F238E27FC236}">
                <a16:creationId xmlns:a16="http://schemas.microsoft.com/office/drawing/2014/main" xmlns="" id="{A021B686-4E93-402E-A362-1E0F04213BB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m 11">
            <a:extLst>
              <a:ext uri="{FF2B5EF4-FFF2-40B4-BE49-F238E27FC236}">
                <a16:creationId xmlns:a16="http://schemas.microsoft.com/office/drawing/2014/main" xmlns="" id="{FDD607C1-17DC-4DE6-8C50-726359ECF53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3375" y="2559050"/>
            <a:ext cx="4133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m 12">
            <a:extLst>
              <a:ext uri="{FF2B5EF4-FFF2-40B4-BE49-F238E27FC236}">
                <a16:creationId xmlns:a16="http://schemas.microsoft.com/office/drawing/2014/main" xmlns="" id="{99B6A947-95FE-4C65-8AD9-BA368AFD18A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6688" y="2795588"/>
            <a:ext cx="449262"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ixaDeTexto 9">
            <a:extLst>
              <a:ext uri="{FF2B5EF4-FFF2-40B4-BE49-F238E27FC236}">
                <a16:creationId xmlns:a16="http://schemas.microsoft.com/office/drawing/2014/main" xmlns="" id="{995D9011-AD4D-4535-B08C-CCDD7FE76F59}"/>
              </a:ext>
            </a:extLst>
          </p:cNvPr>
          <p:cNvSpPr txBox="1">
            <a:spLocks noChangeArrowheads="1"/>
          </p:cNvSpPr>
          <p:nvPr/>
        </p:nvSpPr>
        <p:spPr bwMode="auto">
          <a:xfrm>
            <a:off x="538163" y="3127375"/>
            <a:ext cx="347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eaLnBrk="1" hangingPunct="1"/>
            <a:r>
              <a:rPr lang="pt-BR" altLang="pt-BR" sz="3200" b="1" dirty="0">
                <a:solidFill>
                  <a:srgbClr val="86CEED"/>
                </a:solidFill>
              </a:rPr>
              <a:t>Bom trabalho!</a:t>
            </a:r>
          </a:p>
        </p:txBody>
      </p:sp>
      <p:sp>
        <p:nvSpPr>
          <p:cNvPr id="107528" name="Espaço Reservado para Texto 34">
            <a:extLst>
              <a:ext uri="{FF2B5EF4-FFF2-40B4-BE49-F238E27FC236}">
                <a16:creationId xmlns:a16="http://schemas.microsoft.com/office/drawing/2014/main" xmlns="" id="{34F7CD0E-EE8B-4619-9776-AB4525A2BDEA}"/>
              </a:ext>
            </a:extLst>
          </p:cNvPr>
          <p:cNvSpPr>
            <a:spLocks noGrp="1"/>
          </p:cNvSpPr>
          <p:nvPr>
            <p:ph type="body" sz="quarter" idx="10"/>
          </p:nvPr>
        </p:nvSpPr>
        <p:spPr bwMode="auto">
          <a:xfrm>
            <a:off x="538163" y="5441949"/>
            <a:ext cx="3165779" cy="109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r>
              <a:rPr lang="pt-BR" altLang="pt-BR" dirty="0"/>
              <a:t>INSTITUTO ISRAELITA DE RESPONSABILIDADE SOCIAL</a:t>
            </a:r>
          </a:p>
        </p:txBody>
      </p:sp>
      <p:sp>
        <p:nvSpPr>
          <p:cNvPr id="107529" name="Espaço Reservado para Número de Slide 4">
            <a:extLst>
              <a:ext uri="{FF2B5EF4-FFF2-40B4-BE49-F238E27FC236}">
                <a16:creationId xmlns:a16="http://schemas.microsoft.com/office/drawing/2014/main" xmlns="" id="{8D79F1E6-868E-46B5-B613-242C110FB1FA}"/>
              </a:ext>
            </a:extLst>
          </p:cNvPr>
          <p:cNvSpPr>
            <a:spLocks noGrp="1"/>
          </p:cNvSpPr>
          <p:nvPr>
            <p:ph type="sldNum" sz="quarter" idx="4294967295"/>
          </p:nvPr>
        </p:nvSpPr>
        <p:spPr bwMode="auto">
          <a:xfrm>
            <a:off x="7086600"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lgn="l"/>
            <a:fld id="{1249F460-E6EF-4011-BD45-DF8DCA258102}" type="slidenum">
              <a:rPr lang="pt-BR" altLang="pt-BR" sz="1800" b="0">
                <a:solidFill>
                  <a:srgbClr val="FFFFFF"/>
                </a:solidFill>
              </a:rPr>
              <a:pPr algn="l"/>
              <a:t>48</a:t>
            </a:fld>
            <a:endParaRPr lang="pt-BR" altLang="pt-BR" sz="1800" b="0">
              <a:solidFill>
                <a:srgbClr val="FFFFFF"/>
              </a:solidFill>
            </a:endParaRPr>
          </a:p>
        </p:txBody>
      </p:sp>
      <p:pic>
        <p:nvPicPr>
          <p:cNvPr id="9" name="Imagem 8">
            <a:extLst>
              <a:ext uri="{FF2B5EF4-FFF2-40B4-BE49-F238E27FC236}">
                <a16:creationId xmlns:a16="http://schemas.microsoft.com/office/drawing/2014/main" xmlns="" id="{E6294D31-8143-4CF1-B091-F1B34665AB3A}"/>
              </a:ext>
            </a:extLst>
          </p:cNvPr>
          <p:cNvPicPr>
            <a:picLocks noChangeAspect="1"/>
          </p:cNvPicPr>
          <p:nvPr/>
        </p:nvPicPr>
        <p:blipFill>
          <a:blip r:embed="rId7"/>
          <a:srcRect/>
          <a:stretch>
            <a:fillRect/>
          </a:stretch>
        </p:blipFill>
        <p:spPr bwMode="auto">
          <a:xfrm>
            <a:off x="4467225" y="5145088"/>
            <a:ext cx="4270375" cy="1360487"/>
          </a:xfrm>
          <a:prstGeom prst="rect">
            <a:avLst/>
          </a:prstGeom>
          <a:noFill/>
          <a:ln>
            <a:noFill/>
          </a:ln>
          <a:effectLst>
            <a:outerShdw blurRad="266700" sx="97000" sy="97000" algn="ctr" rotWithShape="0">
              <a:srgbClr val="004183">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1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3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400"/>
                                        <p:tgtEl>
                                          <p:spTgt spid="12"/>
                                        </p:tgtEl>
                                      </p:cBhvr>
                                    </p:animEffect>
                                  </p:childTnLst>
                                </p:cTn>
                              </p:par>
                              <p:par>
                                <p:cTn id="14" presetID="42" presetClass="path" presetSubtype="0" decel="100000" fill="hold" nodeType="withEffect">
                                  <p:stCondLst>
                                    <p:cond delay="300"/>
                                  </p:stCondLst>
                                  <p:childTnLst>
                                    <p:animMotion origin="layout" path="M 0 2.59259E-6 L 0.0434 -0.07662 " pathEditMode="relative" rAng="0" ptsTypes="AA">
                                      <p:cBhvr>
                                        <p:cTn id="15" dur="400" spd="-100000" fill="hold"/>
                                        <p:tgtEl>
                                          <p:spTgt spid="12"/>
                                        </p:tgtEl>
                                        <p:attrNameLst>
                                          <p:attrName>ppt_x</p:attrName>
                                          <p:attrName>ppt_y</p:attrName>
                                        </p:attrNameLst>
                                      </p:cBhvr>
                                      <p:rCtr x="2170" y="-3843"/>
                                    </p:animMotion>
                                  </p:childTnLst>
                                </p:cTn>
                              </p:par>
                              <p:par>
                                <p:cTn id="16" presetID="10" presetClass="entr" presetSubtype="0" repeatCount="3000" fill="hold" nodeType="withEffect">
                                  <p:stCondLst>
                                    <p:cond delay="4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10"/>
                                        <p:tgtEl>
                                          <p:spTgt spid="13"/>
                                        </p:tgtEl>
                                      </p:cBhvr>
                                    </p:animEffect>
                                  </p:childTnLst>
                                </p:cTn>
                              </p:par>
                              <p:par>
                                <p:cTn id="19" presetID="10" presetClass="entr" presetSubtype="0" fill="hold" grpId="0" nodeType="withEffect">
                                  <p:stCondLst>
                                    <p:cond delay="6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400"/>
                                        <p:tgtEl>
                                          <p:spTgt spid="10"/>
                                        </p:tgtEl>
                                      </p:cBhvr>
                                    </p:animEffect>
                                  </p:childTnLst>
                                </p:cTn>
                              </p:par>
                              <p:par>
                                <p:cTn id="22" presetID="42" presetClass="path" presetSubtype="0" decel="100000" fill="hold" grpId="1" nodeType="withEffect">
                                  <p:stCondLst>
                                    <p:cond delay="600"/>
                                  </p:stCondLst>
                                  <p:childTnLst>
                                    <p:animMotion origin="layout" path="M -2.77778E-6 -4.07407E-6 L 0.01754 -4.07407E-6 " pathEditMode="relative" rAng="0" ptsTypes="AA">
                                      <p:cBhvr>
                                        <p:cTn id="23" dur="400" spd="-100000" fill="hold"/>
                                        <p:tgtEl>
                                          <p:spTgt spid="10"/>
                                        </p:tgtEl>
                                        <p:attrNameLst>
                                          <p:attrName>ppt_x</p:attrName>
                                          <p:attrName>ppt_y</p:attrName>
                                        </p:attrNameLst>
                                      </p:cBhvr>
                                      <p:rCtr x="8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8">
            <a:extLst>
              <a:ext uri="{FF2B5EF4-FFF2-40B4-BE49-F238E27FC236}">
                <a16:creationId xmlns:a16="http://schemas.microsoft.com/office/drawing/2014/main" xmlns="" id="{C445BC82-E886-4499-ABDD-96234E3F17EA}"/>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48131" name="Espaço Reservado para Texto 11">
            <a:extLst>
              <a:ext uri="{FF2B5EF4-FFF2-40B4-BE49-F238E27FC236}">
                <a16:creationId xmlns:a16="http://schemas.microsoft.com/office/drawing/2014/main" xmlns="" id="{75441667-D1BF-48EC-913C-FB5CFF2C5C9F}"/>
              </a:ext>
            </a:extLst>
          </p:cNvPr>
          <p:cNvSpPr txBox="1">
            <a:spLocks/>
          </p:cNvSpPr>
          <p:nvPr/>
        </p:nvSpPr>
        <p:spPr bwMode="auto">
          <a:xfrm>
            <a:off x="457200" y="1420813"/>
            <a:ext cx="814863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r>
              <a:rPr lang="pt-BR" sz="1600" dirty="0"/>
              <a:t>OUTROS EQUIPAMENTOS SOCIAIS</a:t>
            </a:r>
          </a:p>
          <a:p>
            <a:pPr lvl="0"/>
            <a:endParaRPr lang="pt-BR" sz="1600" dirty="0"/>
          </a:p>
          <a:p>
            <a:pPr lvl="0"/>
            <a:r>
              <a:rPr lang="pt-BR" sz="1600" dirty="0"/>
              <a:t>.</a:t>
            </a:r>
          </a:p>
          <a:p>
            <a:pPr lvl="0"/>
            <a:endParaRPr lang="pt-BR" sz="1600" dirty="0"/>
          </a:p>
        </p:txBody>
      </p:sp>
      <p:sp>
        <p:nvSpPr>
          <p:cNvPr id="48132" name="Espaço Reservado para Texto 1">
            <a:extLst>
              <a:ext uri="{FF2B5EF4-FFF2-40B4-BE49-F238E27FC236}">
                <a16:creationId xmlns:a16="http://schemas.microsoft.com/office/drawing/2014/main" xmlns="" id="{AC074DD7-6C80-4641-842A-DB54AA24844A}"/>
              </a:ext>
            </a:extLst>
          </p:cNvPr>
          <p:cNvSpPr txBox="1">
            <a:spLocks/>
          </p:cNvSpPr>
          <p:nvPr/>
        </p:nvSpPr>
        <p:spPr bwMode="auto">
          <a:xfrm>
            <a:off x="357188" y="625475"/>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Território</a:t>
            </a:r>
          </a:p>
        </p:txBody>
      </p:sp>
    </p:spTree>
    <p:extLst>
      <p:ext uri="{BB962C8B-B14F-4D97-AF65-F5344CB8AC3E}">
        <p14:creationId xmlns:p14="http://schemas.microsoft.com/office/powerpoint/2010/main" val="355884337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7" name="Espaço Reservado para Texto 8">
            <a:extLst>
              <a:ext uri="{FF2B5EF4-FFF2-40B4-BE49-F238E27FC236}">
                <a16:creationId xmlns:a16="http://schemas.microsoft.com/office/drawing/2014/main" xmlns="" id="{22A73594-96C6-4F83-96C6-3E79DF694A49}"/>
              </a:ext>
            </a:extLst>
          </p:cNvPr>
          <p:cNvSpPr>
            <a:spLocks noGrp="1"/>
          </p:cNvSpPr>
          <p:nvPr>
            <p:ph type="body" sz="quarter" idx="4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pPr marL="0" indent="0" eaLnBrk="1" hangingPunct="1"/>
            <a:r>
              <a:rPr lang="pt-BR" altLang="pt-BR" dirty="0"/>
              <a:t>INSTITUTO ISRAELITA DE RESPONSABILIDADE SOCIAL</a:t>
            </a:r>
          </a:p>
        </p:txBody>
      </p:sp>
      <p:sp>
        <p:nvSpPr>
          <p:cNvPr id="49154" name="Espaço Reservado para Número de Slide 3">
            <a:extLst>
              <a:ext uri="{FF2B5EF4-FFF2-40B4-BE49-F238E27FC236}">
                <a16:creationId xmlns:a16="http://schemas.microsoft.com/office/drawing/2014/main" xmlns="" id="{4205BF01-BF62-4B97-AC37-52A7DCCA80D0}"/>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599FBE61-BC12-473E-BE84-4E4C136A1A88}" type="slidenum">
              <a:rPr lang="pt-BR" altLang="pt-BR" sz="1000">
                <a:solidFill>
                  <a:srgbClr val="FFFFFF"/>
                </a:solidFill>
              </a:rPr>
              <a:pPr/>
              <a:t>6</a:t>
            </a:fld>
            <a:endParaRPr lang="pt-BR" altLang="pt-BR" sz="1000">
              <a:solidFill>
                <a:srgbClr val="FFFFFF"/>
              </a:solidFill>
            </a:endParaRPr>
          </a:p>
        </p:txBody>
      </p:sp>
      <p:sp>
        <p:nvSpPr>
          <p:cNvPr id="5" name="Retângulo 4">
            <a:extLst>
              <a:ext uri="{FF2B5EF4-FFF2-40B4-BE49-F238E27FC236}">
                <a16:creationId xmlns:a16="http://schemas.microsoft.com/office/drawing/2014/main" xmlns="" id="{245AA366-1162-4AFD-BF36-906AD9973FD4}"/>
              </a:ext>
            </a:extLst>
          </p:cNvPr>
          <p:cNvSpPr/>
          <p:nvPr/>
        </p:nvSpPr>
        <p:spPr>
          <a:xfrm>
            <a:off x="107950" y="5795963"/>
            <a:ext cx="4570413" cy="642937"/>
          </a:xfrm>
          <a:prstGeom prst="rect">
            <a:avLst/>
          </a:prstGeom>
        </p:spPr>
        <p:txBody>
          <a:bodyPr>
            <a:spAutoFit/>
          </a:bodyPr>
          <a:lstStyle/>
          <a:p>
            <a:pPr eaLnBrk="1" hangingPunct="1">
              <a:defRPr/>
            </a:pPr>
            <a:endParaRPr lang="pt-BR" sz="1195" dirty="0">
              <a:latin typeface="Lucida Grande"/>
              <a:ea typeface="+mn-ea"/>
              <a:cs typeface="Arial" pitchFamily="34" charset="0"/>
            </a:endParaRPr>
          </a:p>
          <a:p>
            <a:pPr eaLnBrk="1" hangingPunct="1">
              <a:defRPr/>
            </a:pPr>
            <a:endParaRPr lang="pt-BR" sz="1195" dirty="0">
              <a:latin typeface="Lucida Grande"/>
              <a:ea typeface="+mn-ea"/>
              <a:cs typeface="Arial" pitchFamily="34" charset="0"/>
            </a:endParaRPr>
          </a:p>
          <a:p>
            <a:pPr eaLnBrk="1" hangingPunct="1">
              <a:defRPr/>
            </a:pPr>
            <a:r>
              <a:rPr lang="pt-BR" sz="1195" dirty="0">
                <a:latin typeface="Lucida Grande"/>
                <a:ea typeface="+mn-ea"/>
                <a:cs typeface="Arial" pitchFamily="34" charset="0"/>
              </a:rPr>
              <a:t> </a:t>
            </a:r>
          </a:p>
        </p:txBody>
      </p:sp>
      <p:sp>
        <p:nvSpPr>
          <p:cNvPr id="8" name="AutoShape 2" descr="Resultado de imagem para LOGO SOCIEDADE BENEFICENTE ISRAELITA ALBERT EINSTEIN">
            <a:extLst>
              <a:ext uri="{FF2B5EF4-FFF2-40B4-BE49-F238E27FC236}">
                <a16:creationId xmlns:a16="http://schemas.microsoft.com/office/drawing/2014/main" xmlns="" id="{17A43BD6-3393-4DBD-9D8A-1BCE0B5DA233}"/>
              </a:ext>
            </a:extLst>
          </p:cNvPr>
          <p:cNvSpPr>
            <a:spLocks noChangeAspect="1" noChangeArrowheads="1"/>
          </p:cNvSpPr>
          <p:nvPr/>
        </p:nvSpPr>
        <p:spPr bwMode="auto">
          <a:xfrm>
            <a:off x="115888" y="-130175"/>
            <a:ext cx="228600" cy="303213"/>
          </a:xfrm>
          <a:prstGeom prst="rect">
            <a:avLst/>
          </a:prstGeom>
          <a:noFill/>
          <a:extLst>
            <a:ext uri="{909E8E84-426E-40dd-AFC4-6F175D3DCCD1}"/>
          </a:extLst>
        </p:spPr>
        <p:txBody>
          <a:bodyPr lIns="91072" tIns="45536" rIns="91072" bIns="45536"/>
          <a:lstStyle/>
          <a:p>
            <a:pPr eaLnBrk="1" hangingPunct="1">
              <a:defRPr/>
            </a:pPr>
            <a:endParaRPr lang="pt-BR" sz="1793" dirty="0">
              <a:latin typeface="Lucida Grande"/>
              <a:ea typeface="+mn-ea"/>
              <a:cs typeface="Arial" pitchFamily="34" charset="0"/>
            </a:endParaRPr>
          </a:p>
        </p:txBody>
      </p:sp>
      <p:sp>
        <p:nvSpPr>
          <p:cNvPr id="9" name="AutoShape 4" descr="Resultado de imagem para LOGO SOCIEDADE BENEFICENTE ISRAELITA ALBERT EINSTEIN">
            <a:extLst>
              <a:ext uri="{FF2B5EF4-FFF2-40B4-BE49-F238E27FC236}">
                <a16:creationId xmlns:a16="http://schemas.microsoft.com/office/drawing/2014/main" xmlns="" id="{A351CCEA-988E-4E43-85BE-77C9BD9A27FA}"/>
              </a:ext>
            </a:extLst>
          </p:cNvPr>
          <p:cNvSpPr>
            <a:spLocks noChangeAspect="1" noChangeArrowheads="1"/>
          </p:cNvSpPr>
          <p:nvPr/>
        </p:nvSpPr>
        <p:spPr bwMode="auto">
          <a:xfrm>
            <a:off x="230188" y="22225"/>
            <a:ext cx="227012" cy="303213"/>
          </a:xfrm>
          <a:prstGeom prst="rect">
            <a:avLst/>
          </a:prstGeom>
          <a:noFill/>
          <a:extLst>
            <a:ext uri="{909E8E84-426E-40dd-AFC4-6F175D3DCCD1}"/>
          </a:extLst>
        </p:spPr>
        <p:txBody>
          <a:bodyPr lIns="91072" tIns="45536" rIns="91072" bIns="45536"/>
          <a:lstStyle/>
          <a:p>
            <a:pPr eaLnBrk="1" hangingPunct="1">
              <a:defRPr/>
            </a:pPr>
            <a:endParaRPr lang="pt-BR" sz="1793" dirty="0">
              <a:latin typeface="Lucida Grande"/>
              <a:ea typeface="+mn-ea"/>
              <a:cs typeface="Arial" pitchFamily="34" charset="0"/>
            </a:endParaRPr>
          </a:p>
        </p:txBody>
      </p:sp>
      <p:sp>
        <p:nvSpPr>
          <p:cNvPr id="10" name="AutoShape 7" descr="Resultado de imagem para logo proadi-sus">
            <a:extLst>
              <a:ext uri="{FF2B5EF4-FFF2-40B4-BE49-F238E27FC236}">
                <a16:creationId xmlns:a16="http://schemas.microsoft.com/office/drawing/2014/main" xmlns="" id="{98162875-295E-40D3-8DCA-3AF1AF48A7ED}"/>
              </a:ext>
            </a:extLst>
          </p:cNvPr>
          <p:cNvSpPr>
            <a:spLocks noChangeAspect="1" noChangeArrowheads="1"/>
          </p:cNvSpPr>
          <p:nvPr/>
        </p:nvSpPr>
        <p:spPr bwMode="auto">
          <a:xfrm>
            <a:off x="344488" y="173038"/>
            <a:ext cx="227012" cy="304800"/>
          </a:xfrm>
          <a:prstGeom prst="rect">
            <a:avLst/>
          </a:prstGeom>
          <a:noFill/>
          <a:extLst>
            <a:ext uri="{909E8E84-426E-40dd-AFC4-6F175D3DCCD1}"/>
          </a:extLst>
        </p:spPr>
        <p:txBody>
          <a:bodyPr lIns="91072" tIns="45536" rIns="91072" bIns="45536"/>
          <a:lstStyle/>
          <a:p>
            <a:pPr eaLnBrk="1" hangingPunct="1">
              <a:defRPr/>
            </a:pPr>
            <a:endParaRPr lang="pt-BR" sz="1793" dirty="0">
              <a:latin typeface="Lucida Grande"/>
              <a:ea typeface="+mn-ea"/>
              <a:cs typeface="Arial" pitchFamily="34" charset="0"/>
            </a:endParaRPr>
          </a:p>
        </p:txBody>
      </p:sp>
      <p:sp>
        <p:nvSpPr>
          <p:cNvPr id="11" name="AutoShape 9" descr="Resultado de imagem para logo proadi-sus">
            <a:extLst>
              <a:ext uri="{FF2B5EF4-FFF2-40B4-BE49-F238E27FC236}">
                <a16:creationId xmlns:a16="http://schemas.microsoft.com/office/drawing/2014/main" xmlns="" id="{36DEC98B-0A9B-4A92-9C39-38C54B95FFF5}"/>
              </a:ext>
            </a:extLst>
          </p:cNvPr>
          <p:cNvSpPr>
            <a:spLocks noChangeAspect="1" noChangeArrowheads="1"/>
          </p:cNvSpPr>
          <p:nvPr/>
        </p:nvSpPr>
        <p:spPr bwMode="auto">
          <a:xfrm>
            <a:off x="457200" y="325438"/>
            <a:ext cx="228600" cy="303212"/>
          </a:xfrm>
          <a:prstGeom prst="rect">
            <a:avLst/>
          </a:prstGeom>
          <a:noFill/>
          <a:extLst>
            <a:ext uri="{909E8E84-426E-40dd-AFC4-6F175D3DCCD1}"/>
          </a:extLst>
        </p:spPr>
        <p:txBody>
          <a:bodyPr lIns="91072" tIns="45536" rIns="91072" bIns="45536"/>
          <a:lstStyle/>
          <a:p>
            <a:pPr eaLnBrk="1" hangingPunct="1">
              <a:defRPr/>
            </a:pPr>
            <a:endParaRPr lang="pt-BR" sz="1793" dirty="0">
              <a:latin typeface="Lucida Grande"/>
              <a:ea typeface="+mn-ea"/>
              <a:cs typeface="Arial" pitchFamily="34" charset="0"/>
            </a:endParaRPr>
          </a:p>
        </p:txBody>
      </p:sp>
      <p:sp>
        <p:nvSpPr>
          <p:cNvPr id="24" name="Rectangle 3">
            <a:extLst>
              <a:ext uri="{FF2B5EF4-FFF2-40B4-BE49-F238E27FC236}">
                <a16:creationId xmlns:a16="http://schemas.microsoft.com/office/drawing/2014/main" xmlns="" id="{A14E69FA-0B63-43B6-87C2-284E333F80F9}"/>
              </a:ext>
            </a:extLst>
          </p:cNvPr>
          <p:cNvSpPr txBox="1">
            <a:spLocks noChangeArrowheads="1"/>
          </p:cNvSpPr>
          <p:nvPr/>
        </p:nvSpPr>
        <p:spPr>
          <a:xfrm>
            <a:off x="269875" y="3036888"/>
            <a:ext cx="2370138" cy="1541462"/>
          </a:xfrm>
          <a:prstGeom prst="rect">
            <a:avLst/>
          </a:prstGeom>
        </p:spPr>
        <p:txBody>
          <a:bodyPr/>
          <a:lstStyle/>
          <a:p>
            <a:pPr eaLnBrk="1" hangingPunct="1">
              <a:spcBef>
                <a:spcPts val="598"/>
              </a:spcBef>
              <a:buClr>
                <a:schemeClr val="tx1">
                  <a:lumMod val="75000"/>
                  <a:lumOff val="25000"/>
                </a:schemeClr>
              </a:buClr>
              <a:buSzPct val="100000"/>
              <a:defRPr/>
            </a:pPr>
            <a:endParaRPr lang="pt-BR" sz="1793" kern="0" dirty="0">
              <a:solidFill>
                <a:schemeClr val="tx1">
                  <a:lumMod val="75000"/>
                  <a:lumOff val="25000"/>
                </a:schemeClr>
              </a:solidFill>
              <a:latin typeface="Lucida Grande"/>
              <a:ea typeface="+mn-ea"/>
              <a:cs typeface="Arial" pitchFamily="34" charset="0"/>
            </a:endParaRPr>
          </a:p>
        </p:txBody>
      </p:sp>
      <p:sp>
        <p:nvSpPr>
          <p:cNvPr id="25" name="Rectangle 3">
            <a:extLst>
              <a:ext uri="{FF2B5EF4-FFF2-40B4-BE49-F238E27FC236}">
                <a16:creationId xmlns:a16="http://schemas.microsoft.com/office/drawing/2014/main" xmlns="" id="{80A9DFF3-92EF-4795-BCF1-03D86BF4B409}"/>
              </a:ext>
            </a:extLst>
          </p:cNvPr>
          <p:cNvSpPr txBox="1">
            <a:spLocks noChangeArrowheads="1"/>
          </p:cNvSpPr>
          <p:nvPr/>
        </p:nvSpPr>
        <p:spPr>
          <a:xfrm>
            <a:off x="6570663" y="3036888"/>
            <a:ext cx="2133600" cy="854075"/>
          </a:xfrm>
          <a:prstGeom prst="rect">
            <a:avLst/>
          </a:prstGeom>
        </p:spPr>
        <p:txBody>
          <a:bodyPr/>
          <a:lstStyle/>
          <a:p>
            <a:pPr eaLnBrk="1" hangingPunct="1">
              <a:spcBef>
                <a:spcPts val="598"/>
              </a:spcBef>
              <a:buClr>
                <a:schemeClr val="tx1">
                  <a:lumMod val="75000"/>
                  <a:lumOff val="25000"/>
                </a:schemeClr>
              </a:buClr>
              <a:buSzPct val="100000"/>
              <a:defRPr/>
            </a:pPr>
            <a:endParaRPr lang="pt-BR" sz="1793" kern="0" dirty="0">
              <a:solidFill>
                <a:schemeClr val="tx1">
                  <a:lumMod val="75000"/>
                  <a:lumOff val="25000"/>
                </a:schemeClr>
              </a:solidFill>
              <a:latin typeface="Lucida Grande"/>
              <a:ea typeface="+mn-ea"/>
              <a:cs typeface="Arial" pitchFamily="34" charset="0"/>
            </a:endParaRPr>
          </a:p>
        </p:txBody>
      </p:sp>
      <p:sp>
        <p:nvSpPr>
          <p:cNvPr id="26" name="Rectangle 3">
            <a:extLst>
              <a:ext uri="{FF2B5EF4-FFF2-40B4-BE49-F238E27FC236}">
                <a16:creationId xmlns:a16="http://schemas.microsoft.com/office/drawing/2014/main" xmlns="" id="{7F5581B8-9DEA-4182-A345-FEFF6BB74BDE}"/>
              </a:ext>
            </a:extLst>
          </p:cNvPr>
          <p:cNvSpPr txBox="1">
            <a:spLocks noChangeArrowheads="1"/>
          </p:cNvSpPr>
          <p:nvPr/>
        </p:nvSpPr>
        <p:spPr>
          <a:xfrm>
            <a:off x="3667125" y="3040063"/>
            <a:ext cx="1595438" cy="909637"/>
          </a:xfrm>
          <a:prstGeom prst="rect">
            <a:avLst/>
          </a:prstGeom>
        </p:spPr>
        <p:txBody>
          <a:bodyPr/>
          <a:lstStyle/>
          <a:p>
            <a:pPr eaLnBrk="1" hangingPunct="1">
              <a:spcBef>
                <a:spcPts val="598"/>
              </a:spcBef>
              <a:buClr>
                <a:schemeClr val="tx1">
                  <a:lumMod val="75000"/>
                  <a:lumOff val="25000"/>
                </a:schemeClr>
              </a:buClr>
              <a:buSzPct val="100000"/>
              <a:defRPr/>
            </a:pPr>
            <a:endParaRPr lang="pt-BR" sz="1793" kern="0" dirty="0">
              <a:solidFill>
                <a:schemeClr val="tx1">
                  <a:lumMod val="75000"/>
                  <a:lumOff val="25000"/>
                </a:schemeClr>
              </a:solidFill>
              <a:latin typeface="Lucida Grande"/>
              <a:ea typeface="+mn-ea"/>
              <a:cs typeface="Arial" pitchFamily="34" charset="0"/>
            </a:endParaRPr>
          </a:p>
        </p:txBody>
      </p:sp>
      <p:sp>
        <p:nvSpPr>
          <p:cNvPr id="3" name="AutoShape 2" descr="Resultado de imagem para modelo de atencao as condicoes cronicas">
            <a:extLst>
              <a:ext uri="{FF2B5EF4-FFF2-40B4-BE49-F238E27FC236}">
                <a16:creationId xmlns:a16="http://schemas.microsoft.com/office/drawing/2014/main" xmlns="" id="{78060C65-0DB2-4C3B-BA71-A714F62C363B}"/>
              </a:ext>
            </a:extLst>
          </p:cNvPr>
          <p:cNvSpPr>
            <a:spLocks noChangeAspect="1" noChangeArrowheads="1"/>
          </p:cNvSpPr>
          <p:nvPr/>
        </p:nvSpPr>
        <p:spPr bwMode="auto">
          <a:xfrm>
            <a:off x="571500" y="477838"/>
            <a:ext cx="227013" cy="303212"/>
          </a:xfrm>
          <a:prstGeom prst="rect">
            <a:avLst/>
          </a:prstGeom>
          <a:noFill/>
          <a:extLst>
            <a:ext uri="{909E8E84-426E-40dd-AFC4-6F175D3DCCD1}"/>
          </a:extLst>
        </p:spPr>
        <p:txBody>
          <a:bodyPr lIns="91072" tIns="45536" rIns="91072" bIns="45536"/>
          <a:lstStyle/>
          <a:p>
            <a:pPr eaLnBrk="1" hangingPunct="1">
              <a:defRPr/>
            </a:pPr>
            <a:endParaRPr lang="pt-BR" sz="1793" dirty="0">
              <a:latin typeface="Lucida Grande"/>
              <a:ea typeface="+mn-ea"/>
              <a:cs typeface="Arial" pitchFamily="34" charset="0"/>
            </a:endParaRPr>
          </a:p>
        </p:txBody>
      </p:sp>
      <p:sp>
        <p:nvSpPr>
          <p:cNvPr id="12" name="AutoShape 4" descr="Resultado de imagem para modelo de atencao as condicoes cronicas">
            <a:extLst>
              <a:ext uri="{FF2B5EF4-FFF2-40B4-BE49-F238E27FC236}">
                <a16:creationId xmlns:a16="http://schemas.microsoft.com/office/drawing/2014/main" xmlns="" id="{8F66BE62-58D5-4308-92B5-08F38267D5F3}"/>
              </a:ext>
            </a:extLst>
          </p:cNvPr>
          <p:cNvSpPr>
            <a:spLocks noChangeAspect="1" noChangeArrowheads="1"/>
          </p:cNvSpPr>
          <p:nvPr/>
        </p:nvSpPr>
        <p:spPr bwMode="auto">
          <a:xfrm>
            <a:off x="685800" y="628650"/>
            <a:ext cx="227013" cy="303213"/>
          </a:xfrm>
          <a:prstGeom prst="rect">
            <a:avLst/>
          </a:prstGeom>
          <a:noFill/>
          <a:extLst>
            <a:ext uri="{909E8E84-426E-40dd-AFC4-6F175D3DCCD1}"/>
          </a:extLst>
        </p:spPr>
        <p:txBody>
          <a:bodyPr lIns="91072" tIns="45536" rIns="91072" bIns="45536"/>
          <a:lstStyle/>
          <a:p>
            <a:pPr eaLnBrk="1" hangingPunct="1">
              <a:defRPr/>
            </a:pPr>
            <a:endParaRPr lang="pt-BR" sz="1793" dirty="0">
              <a:latin typeface="Lucida Grande"/>
              <a:ea typeface="+mn-ea"/>
              <a:cs typeface="Arial" pitchFamily="34" charset="0"/>
            </a:endParaRPr>
          </a:p>
        </p:txBody>
      </p:sp>
      <p:sp>
        <p:nvSpPr>
          <p:cNvPr id="49166" name="CaixaDeTexto 6">
            <a:extLst>
              <a:ext uri="{FF2B5EF4-FFF2-40B4-BE49-F238E27FC236}">
                <a16:creationId xmlns:a16="http://schemas.microsoft.com/office/drawing/2014/main" xmlns="" id="{0C30D98A-06AF-412C-8EE6-3FFA7D99AF96}"/>
              </a:ext>
            </a:extLst>
          </p:cNvPr>
          <p:cNvSpPr txBox="1">
            <a:spLocks noChangeArrowheads="1"/>
          </p:cNvSpPr>
          <p:nvPr/>
        </p:nvSpPr>
        <p:spPr bwMode="auto">
          <a:xfrm>
            <a:off x="1214438" y="5770563"/>
            <a:ext cx="6715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lgn="ctr" eaLnBrk="1" hangingPunct="1"/>
            <a:r>
              <a:rPr lang="pt-BR" altLang="pt-BR" sz="1500" dirty="0">
                <a:solidFill>
                  <a:srgbClr val="262626"/>
                </a:solidFill>
              </a:rPr>
              <a:t>SUGESTÃO Figura 1: Mapa do território da Unidade [nome da Unidade]</a:t>
            </a:r>
          </a:p>
        </p:txBody>
      </p:sp>
      <p:sp>
        <p:nvSpPr>
          <p:cNvPr id="49168" name="Espaço Reservado para Texto 1">
            <a:extLst>
              <a:ext uri="{FF2B5EF4-FFF2-40B4-BE49-F238E27FC236}">
                <a16:creationId xmlns:a16="http://schemas.microsoft.com/office/drawing/2014/main" xmlns="" id="{56C31356-26DC-4D5F-A158-F8AD1AC1FF44}"/>
              </a:ext>
            </a:extLst>
          </p:cNvPr>
          <p:cNvSpPr txBox="1">
            <a:spLocks/>
          </p:cNvSpPr>
          <p:nvPr/>
        </p:nvSpPr>
        <p:spPr bwMode="auto">
          <a:xfrm>
            <a:off x="357188" y="625475"/>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Território</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F1EDB0FC-B2BB-4AA7-A4BC-A68D9565F3DF}"/>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51202" name="Espaço Reservado para Número de Slide 4">
            <a:extLst>
              <a:ext uri="{FF2B5EF4-FFF2-40B4-BE49-F238E27FC236}">
                <a16:creationId xmlns:a16="http://schemas.microsoft.com/office/drawing/2014/main" xmlns="" id="{5EEB4F39-DF07-4DF8-B31C-CC228CBD9347}"/>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2740B5C5-6538-45A1-8004-B112C1A52C47}" type="slidenum">
              <a:rPr lang="pt-BR" altLang="pt-BR" sz="1000">
                <a:solidFill>
                  <a:srgbClr val="FFFFFF"/>
                </a:solidFill>
              </a:rPr>
              <a:pPr/>
              <a:t>7</a:t>
            </a:fld>
            <a:endParaRPr lang="pt-BR" altLang="pt-BR" sz="1000">
              <a:solidFill>
                <a:srgbClr val="FFFFFF"/>
              </a:solidFill>
            </a:endParaRPr>
          </a:p>
        </p:txBody>
      </p:sp>
      <p:graphicFrame>
        <p:nvGraphicFramePr>
          <p:cNvPr id="6" name="Tabela 5">
            <a:extLst>
              <a:ext uri="{FF2B5EF4-FFF2-40B4-BE49-F238E27FC236}">
                <a16:creationId xmlns:a16="http://schemas.microsoft.com/office/drawing/2014/main" xmlns="" id="{D8AA703B-F54F-4D89-9629-93B22DE3711F}"/>
              </a:ext>
            </a:extLst>
          </p:cNvPr>
          <p:cNvGraphicFramePr>
            <a:graphicFrameLocks noGrp="1"/>
          </p:cNvGraphicFramePr>
          <p:nvPr>
            <p:extLst>
              <p:ext uri="{D42A27DB-BD31-4B8C-83A1-F6EECF244321}">
                <p14:modId xmlns:p14="http://schemas.microsoft.com/office/powerpoint/2010/main" val="701847733"/>
              </p:ext>
            </p:extLst>
          </p:nvPr>
        </p:nvGraphicFramePr>
        <p:xfrm>
          <a:off x="233812" y="717640"/>
          <a:ext cx="8450263" cy="5207834"/>
        </p:xfrm>
        <a:graphic>
          <a:graphicData uri="http://schemas.openxmlformats.org/drawingml/2006/table">
            <a:tbl>
              <a:tblPr>
                <a:tableStyleId>{5940675A-B579-460E-94D1-54222C63F5DA}</a:tableStyleId>
              </a:tblPr>
              <a:tblGrid>
                <a:gridCol w="3344672">
                  <a:extLst>
                    <a:ext uri="{9D8B030D-6E8A-4147-A177-3AD203B41FA5}">
                      <a16:colId xmlns:a16="http://schemas.microsoft.com/office/drawing/2014/main" xmlns="" val="20000"/>
                    </a:ext>
                  </a:extLst>
                </a:gridCol>
                <a:gridCol w="1276398">
                  <a:extLst>
                    <a:ext uri="{9D8B030D-6E8A-4147-A177-3AD203B41FA5}">
                      <a16:colId xmlns:a16="http://schemas.microsoft.com/office/drawing/2014/main" xmlns="" val="20001"/>
                    </a:ext>
                  </a:extLst>
                </a:gridCol>
                <a:gridCol w="1945700">
                  <a:extLst>
                    <a:ext uri="{9D8B030D-6E8A-4147-A177-3AD203B41FA5}">
                      <a16:colId xmlns:a16="http://schemas.microsoft.com/office/drawing/2014/main" xmlns="" val="20002"/>
                    </a:ext>
                  </a:extLst>
                </a:gridCol>
                <a:gridCol w="941746">
                  <a:extLst>
                    <a:ext uri="{9D8B030D-6E8A-4147-A177-3AD203B41FA5}">
                      <a16:colId xmlns:a16="http://schemas.microsoft.com/office/drawing/2014/main" xmlns="" val="20003"/>
                    </a:ext>
                  </a:extLst>
                </a:gridCol>
                <a:gridCol w="941747">
                  <a:extLst>
                    <a:ext uri="{9D8B030D-6E8A-4147-A177-3AD203B41FA5}">
                      <a16:colId xmlns:a16="http://schemas.microsoft.com/office/drawing/2014/main" xmlns="" val="20004"/>
                    </a:ext>
                  </a:extLst>
                </a:gridCol>
              </a:tblGrid>
              <a:tr h="461856">
                <a:tc rowSpan="2">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700" u="none" strike="noStrike" cap="none" normalizeH="0" baseline="0" dirty="0">
                          <a:ln>
                            <a:noFill/>
                          </a:ln>
                          <a:effectLst/>
                        </a:rPr>
                        <a:t>POPULAÇÃO</a:t>
                      </a:r>
                      <a:endParaRPr kumimoji="0" lang="pt-BR" sz="17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20" marR="68320" marT="47234" marB="47234" anchor="ctr" horzOverflow="overflow"/>
                </a:tc>
                <a:tc rowSpan="2">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700" u="none" strike="noStrike" cap="none" normalizeH="0" baseline="0" dirty="0">
                          <a:ln>
                            <a:noFill/>
                          </a:ln>
                          <a:effectLst/>
                        </a:rPr>
                        <a:t>TOTAL</a:t>
                      </a:r>
                      <a:endParaRPr kumimoji="0" lang="pt-BR" sz="17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20" marR="68320" marT="47234" marB="47234" anchor="ctr" horzOverflow="overflow"/>
                </a:tc>
                <a:tc rowSpan="2">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700" u="none" strike="noStrike" cap="none" normalizeH="0" baseline="0" dirty="0">
                          <a:ln>
                            <a:noFill/>
                          </a:ln>
                          <a:effectLst/>
                        </a:rPr>
                        <a:t>% GERAL</a:t>
                      </a:r>
                      <a:endParaRPr kumimoji="0" lang="pt-BR" sz="17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20" marR="68320" marT="47234" marB="47234" anchor="ctr" horzOverflow="overflow"/>
                </a:tc>
                <a:tc gridSpan="2">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700" u="none" strike="noStrike" cap="none" normalizeH="0" baseline="0" dirty="0">
                          <a:ln>
                            <a:noFill/>
                          </a:ln>
                          <a:effectLst/>
                        </a:rPr>
                        <a:t>SEXO</a:t>
                      </a:r>
                      <a:endParaRPr kumimoji="0" lang="pt-BR" sz="17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20" marR="68320" marT="47234" marB="47234" anchor="ctr" horzOverflow="overflow"/>
                </a:tc>
                <a:tc hMerge="1">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6" marR="68316" marT="45539" marB="4553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61856">
                <a:tc vMerge="1">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1" i="0" u="none" strike="noStrike" cap="none" normalizeH="0" baseline="0" dirty="0">
                        <a:ln>
                          <a:noFill/>
                        </a:ln>
                        <a:solidFill>
                          <a:srgbClr val="FFFFFF"/>
                        </a:solidFill>
                        <a:effectLst/>
                        <a:latin typeface="Lucida Grande" pitchFamily="124" charset="0"/>
                        <a:ea typeface="MS PGothic" panose="020B0600070205080204" pitchFamily="34" charset="-128"/>
                      </a:endParaRPr>
                    </a:p>
                  </a:txBody>
                  <a:tcPr marL="68316" marR="68316" marT="45539" marB="4553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6" marR="68316" marT="45539" marB="4553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6" marR="68316" marT="45539" marB="4553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700" u="none" strike="noStrike" cap="none" normalizeH="0" baseline="0" dirty="0">
                          <a:ln>
                            <a:noFill/>
                          </a:ln>
                          <a:effectLst/>
                        </a:rPr>
                        <a:t>M</a:t>
                      </a:r>
                      <a:endParaRPr kumimoji="0" lang="pt-BR" sz="17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700" u="none" strike="noStrike" cap="none" normalizeH="0" baseline="0" dirty="0">
                          <a:ln>
                            <a:noFill/>
                          </a:ln>
                          <a:effectLst/>
                        </a:rPr>
                        <a:t>F</a:t>
                      </a:r>
                      <a:endParaRPr kumimoji="0" lang="pt-BR" sz="17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20" marR="68320" marT="47234" marB="47234" anchor="ctr" horzOverflow="overflow"/>
                </a:tc>
                <a:extLst>
                  <a:ext uri="{0D108BD9-81ED-4DB2-BD59-A6C34878D82A}">
                    <a16:rowId xmlns:a16="http://schemas.microsoft.com/office/drawing/2014/main" xmlns="" val="10001"/>
                  </a:ext>
                </a:extLst>
              </a:tr>
              <a:tr h="637044">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População Estimada para a unidade</a:t>
                      </a:r>
                      <a:endParaRPr kumimoji="0" lang="pt-BR" sz="1600" b="0" i="0" u="none" strike="noStrike" cap="none" normalizeH="0" baseline="0" dirty="0">
                        <a:ln>
                          <a:noFill/>
                        </a:ln>
                        <a:solidFill>
                          <a:srgbClr val="262626"/>
                        </a:solidFill>
                        <a:effectLst/>
                        <a:latin typeface="Lucida Grande" pitchFamily="124" charset="0"/>
                        <a:ea typeface="MS PGothic" panose="020B0600070205080204" pitchFamily="34" charset="-128"/>
                      </a:endParaRPr>
                    </a:p>
                  </a:txBody>
                  <a:tcPr marL="68320" marR="68320" marT="47234" marB="47234"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extLst>
                  <a:ext uri="{0D108BD9-81ED-4DB2-BD59-A6C34878D82A}">
                    <a16:rowId xmlns:a16="http://schemas.microsoft.com/office/drawing/2014/main" xmlns="" val="10002"/>
                  </a:ext>
                </a:extLst>
              </a:tr>
              <a:tr h="987418">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População Cadastrada na unidade</a:t>
                      </a:r>
                      <a:endParaRPr kumimoji="0" lang="pt-BR" sz="1600" b="0" i="0" u="none" strike="noStrike" cap="none" normalizeH="0" baseline="0" dirty="0">
                        <a:ln>
                          <a:noFill/>
                        </a:ln>
                        <a:solidFill>
                          <a:srgbClr val="262626"/>
                        </a:solidFill>
                        <a:effectLst/>
                        <a:latin typeface="Lucida Grande" pitchFamily="124" charset="0"/>
                        <a:ea typeface="MS PGothic" panose="020B0600070205080204" pitchFamily="34" charset="-128"/>
                      </a:endParaRPr>
                    </a:p>
                  </a:txBody>
                  <a:tcPr marL="68320" marR="68320" marT="47234" marB="47234"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b="0" i="0" u="none" strike="noStrike" cap="none" normalizeH="0" baseline="0" dirty="0">
                        <a:ln>
                          <a:noFill/>
                        </a:ln>
                        <a:solidFill>
                          <a:srgbClr val="595959"/>
                        </a:solidFill>
                        <a:effectLst/>
                        <a:latin typeface="Lucida Grande"/>
                        <a:ea typeface="MS PGothic"/>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b="0" i="0" u="none" strike="noStrike" cap="none" normalizeH="0" baseline="0" dirty="0">
                        <a:ln>
                          <a:noFill/>
                        </a:ln>
                        <a:solidFill>
                          <a:srgbClr val="595959"/>
                        </a:solidFill>
                        <a:effectLst/>
                        <a:latin typeface="Lucida Grande"/>
                        <a:ea typeface="MS PGothic"/>
                      </a:endParaRPr>
                    </a:p>
                  </a:txBody>
                  <a:tcPr marL="68320" marR="68320" marT="47234" marB="47234" anchor="ctr" horzOverflow="overflow"/>
                </a:tc>
                <a:extLst>
                  <a:ext uri="{0D108BD9-81ED-4DB2-BD59-A6C34878D82A}">
                    <a16:rowId xmlns:a16="http://schemas.microsoft.com/office/drawing/2014/main" xmlns="" val="10003"/>
                  </a:ext>
                </a:extLst>
              </a:tr>
              <a:tr h="637044">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População Existente</a:t>
                      </a:r>
                      <a:endParaRPr kumimoji="0" lang="pt-BR" sz="1600" b="0" i="0" u="none" strike="noStrike" cap="none" normalizeH="0" baseline="0" dirty="0">
                        <a:ln>
                          <a:noFill/>
                        </a:ln>
                        <a:solidFill>
                          <a:srgbClr val="262626"/>
                        </a:solidFill>
                        <a:effectLst/>
                        <a:latin typeface="Lucida Grande" pitchFamily="124" charset="0"/>
                        <a:ea typeface="MS PGothic" panose="020B0600070205080204" pitchFamily="34" charset="-128"/>
                      </a:endParaRPr>
                    </a:p>
                  </a:txBody>
                  <a:tcPr marL="68320" marR="68320" marT="47234" marB="47234"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extLst>
                  <a:ext uri="{0D108BD9-81ED-4DB2-BD59-A6C34878D82A}">
                    <a16:rowId xmlns:a16="http://schemas.microsoft.com/office/drawing/2014/main" xmlns="" val="10004"/>
                  </a:ext>
                </a:extLst>
              </a:tr>
              <a:tr h="573340">
                <a:tc>
                  <a:txBody>
                    <a:body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500" u="none" strike="noStrike" cap="none" normalizeH="0" baseline="0" dirty="0">
                          <a:ln>
                            <a:noFill/>
                          </a:ln>
                          <a:effectLst/>
                        </a:rPr>
                        <a:t>População COM Plano de Saúde Privado</a:t>
                      </a:r>
                      <a:endParaRPr kumimoji="0" lang="pt-BR" sz="1500" b="0" i="0" u="none" strike="noStrike" cap="none" normalizeH="0" baseline="0" dirty="0">
                        <a:ln>
                          <a:noFill/>
                        </a:ln>
                        <a:solidFill>
                          <a:srgbClr val="262626"/>
                        </a:solidFill>
                        <a:effectLst/>
                        <a:latin typeface="Lucida Grande" pitchFamily="124" charset="0"/>
                        <a:ea typeface="MS PGothic" panose="020B0600070205080204" pitchFamily="34" charset="-128"/>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b="1"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extLst>
                  <a:ext uri="{0D108BD9-81ED-4DB2-BD59-A6C34878D82A}">
                    <a16:rowId xmlns:a16="http://schemas.microsoft.com/office/drawing/2014/main" xmlns="" val="10005"/>
                  </a:ext>
                </a:extLst>
              </a:tr>
              <a:tr h="637044">
                <a:tc>
                  <a:txBody>
                    <a:body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500" u="none" strike="noStrike" cap="none" normalizeH="0" baseline="0" dirty="0">
                          <a:ln>
                            <a:noFill/>
                          </a:ln>
                          <a:effectLst/>
                        </a:rPr>
                        <a:t>População SEM Plano de Saúde Privado</a:t>
                      </a:r>
                      <a:endParaRPr kumimoji="0" lang="pt-BR" sz="1500" b="0" i="0" u="none" strike="noStrike" cap="none" normalizeH="0" baseline="0" dirty="0">
                        <a:ln>
                          <a:noFill/>
                        </a:ln>
                        <a:solidFill>
                          <a:srgbClr val="262626"/>
                        </a:solidFill>
                        <a:effectLst/>
                        <a:latin typeface="Lucida Grande" pitchFamily="124" charset="0"/>
                        <a:ea typeface="MS PGothic" panose="020B0600070205080204" pitchFamily="34" charset="-128"/>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b="1"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extLst>
                  <a:ext uri="{0D108BD9-81ED-4DB2-BD59-A6C34878D82A}">
                    <a16:rowId xmlns:a16="http://schemas.microsoft.com/office/drawing/2014/main" xmlns="" val="10006"/>
                  </a:ext>
                </a:extLst>
              </a:tr>
              <a:tr h="812232">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500" u="none" strike="noStrike" cap="none" normalizeH="0" baseline="0" dirty="0">
                          <a:ln>
                            <a:noFill/>
                          </a:ln>
                          <a:effectLst/>
                        </a:rPr>
                        <a:t>População QUE NÃO INFORMARAM Possuir Plano de Saúde Privado</a:t>
                      </a:r>
                      <a:endParaRPr kumimoji="0" lang="pt-BR" sz="1500" b="0" i="0" u="none" strike="noStrike" cap="none" normalizeH="0" baseline="0" dirty="0">
                        <a:ln>
                          <a:noFill/>
                        </a:ln>
                        <a:solidFill>
                          <a:srgbClr val="262626"/>
                        </a:solidFill>
                        <a:effectLst/>
                        <a:latin typeface="Lucida Grande" pitchFamily="124" charset="0"/>
                        <a:ea typeface="MS PGothic" panose="020B0600070205080204" pitchFamily="34" charset="-128"/>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b="1"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700" u="none" strike="noStrike" cap="none" normalizeH="0" baseline="0" dirty="0">
                        <a:ln>
                          <a:noFill/>
                        </a:ln>
                        <a:effectLst/>
                      </a:endParaRPr>
                    </a:p>
                  </a:txBody>
                  <a:tcPr marL="68320" marR="68320" marT="47234" marB="47234" anchor="ctr" horzOverflow="overflow"/>
                </a:tc>
                <a:extLst>
                  <a:ext uri="{0D108BD9-81ED-4DB2-BD59-A6C34878D82A}">
                    <a16:rowId xmlns:a16="http://schemas.microsoft.com/office/drawing/2014/main" xmlns="" val="10007"/>
                  </a:ext>
                </a:extLst>
              </a:tr>
            </a:tbl>
          </a:graphicData>
        </a:graphic>
      </p:graphicFrame>
      <p:sp>
        <p:nvSpPr>
          <p:cNvPr id="51255" name="Espaço Reservado para Texto 1">
            <a:extLst>
              <a:ext uri="{FF2B5EF4-FFF2-40B4-BE49-F238E27FC236}">
                <a16:creationId xmlns:a16="http://schemas.microsoft.com/office/drawing/2014/main" xmlns="" id="{B8851341-649B-4A40-A776-DB163A11D314}"/>
              </a:ext>
            </a:extLst>
          </p:cNvPr>
          <p:cNvSpPr txBox="1">
            <a:spLocks/>
          </p:cNvSpPr>
          <p:nvPr/>
        </p:nvSpPr>
        <p:spPr bwMode="auto">
          <a:xfrm>
            <a:off x="400320" y="122268"/>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dirty="0">
                <a:solidFill>
                  <a:schemeClr val="accent1"/>
                </a:solidFill>
              </a:rPr>
              <a:t>População</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B60AFBEB-18D6-47F6-9B3A-8B5879F2138D}"/>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53250" name="Espaço Reservado para Número de Slide 4">
            <a:extLst>
              <a:ext uri="{FF2B5EF4-FFF2-40B4-BE49-F238E27FC236}">
                <a16:creationId xmlns:a16="http://schemas.microsoft.com/office/drawing/2014/main" xmlns="" id="{D6973CFE-7659-4797-AD34-882807ED6C16}"/>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7F0FCD32-11F9-47BC-92EC-C45FAF778EB1}" type="slidenum">
              <a:rPr lang="pt-BR" altLang="pt-BR" sz="1000">
                <a:solidFill>
                  <a:srgbClr val="FFFFFF"/>
                </a:solidFill>
              </a:rPr>
              <a:pPr/>
              <a:t>8</a:t>
            </a:fld>
            <a:endParaRPr lang="pt-BR" altLang="pt-BR" sz="1000">
              <a:solidFill>
                <a:srgbClr val="FFFFFF"/>
              </a:solidFill>
            </a:endParaRPr>
          </a:p>
        </p:txBody>
      </p:sp>
      <p:graphicFrame>
        <p:nvGraphicFramePr>
          <p:cNvPr id="6" name="Tabela 5">
            <a:extLst>
              <a:ext uri="{FF2B5EF4-FFF2-40B4-BE49-F238E27FC236}">
                <a16:creationId xmlns:a16="http://schemas.microsoft.com/office/drawing/2014/main" xmlns="" id="{7D95B619-8C4E-435F-B356-093C7C325E4D}"/>
              </a:ext>
            </a:extLst>
          </p:cNvPr>
          <p:cNvGraphicFramePr>
            <a:graphicFrameLocks noGrp="1"/>
          </p:cNvGraphicFramePr>
          <p:nvPr>
            <p:extLst>
              <p:ext uri="{D42A27DB-BD31-4B8C-83A1-F6EECF244321}">
                <p14:modId xmlns:p14="http://schemas.microsoft.com/office/powerpoint/2010/main" val="544498842"/>
              </p:ext>
            </p:extLst>
          </p:nvPr>
        </p:nvGraphicFramePr>
        <p:xfrm>
          <a:off x="357188" y="1479550"/>
          <a:ext cx="8177212" cy="4157665"/>
        </p:xfrm>
        <a:graphic>
          <a:graphicData uri="http://schemas.openxmlformats.org/drawingml/2006/table">
            <a:tbl>
              <a:tblPr>
                <a:tableStyleId>{5940675A-B579-460E-94D1-54222C63F5DA}</a:tableStyleId>
              </a:tblPr>
              <a:tblGrid>
                <a:gridCol w="4164923">
                  <a:extLst>
                    <a:ext uri="{9D8B030D-6E8A-4147-A177-3AD203B41FA5}">
                      <a16:colId xmlns:a16="http://schemas.microsoft.com/office/drawing/2014/main" xmlns="" val="20000"/>
                    </a:ext>
                  </a:extLst>
                </a:gridCol>
                <a:gridCol w="1589423">
                  <a:extLst>
                    <a:ext uri="{9D8B030D-6E8A-4147-A177-3AD203B41FA5}">
                      <a16:colId xmlns:a16="http://schemas.microsoft.com/office/drawing/2014/main" xmlns="" val="20001"/>
                    </a:ext>
                  </a:extLst>
                </a:gridCol>
                <a:gridCol w="2422866">
                  <a:extLst>
                    <a:ext uri="{9D8B030D-6E8A-4147-A177-3AD203B41FA5}">
                      <a16:colId xmlns:a16="http://schemas.microsoft.com/office/drawing/2014/main" xmlns="" val="20002"/>
                    </a:ext>
                  </a:extLst>
                </a:gridCol>
              </a:tblGrid>
              <a:tr h="1044227">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FAIXA ETÁRIA</a:t>
                      </a:r>
                      <a:endParaRPr kumimoji="0" lang="pt-BR" sz="1800" b="1" i="0" u="none" strike="noStrike" cap="none" normalizeH="0" baseline="0" dirty="0">
                        <a:ln>
                          <a:noFill/>
                        </a:ln>
                        <a:solidFill>
                          <a:schemeClr val="tx1"/>
                        </a:solidFill>
                        <a:effectLst/>
                        <a:latin typeface="Lucida Grande" pitchFamily="124" charset="0"/>
                        <a:ea typeface="MS PGothic" panose="020B0600070205080204" pitchFamily="34" charset="-128"/>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TOTAL DE</a:t>
                      </a:r>
                      <a:br>
                        <a:rPr kumimoji="0" lang="pt-BR" sz="1800" u="none" strike="noStrike" cap="none" normalizeH="0" baseline="0" dirty="0">
                          <a:ln>
                            <a:noFill/>
                          </a:ln>
                          <a:effectLst/>
                        </a:rPr>
                      </a:br>
                      <a:r>
                        <a:rPr kumimoji="0" lang="pt-BR" sz="1800" u="none" strike="noStrike" cap="none" normalizeH="0" baseline="0" dirty="0">
                          <a:ln>
                            <a:noFill/>
                          </a:ln>
                          <a:effectLst/>
                        </a:rPr>
                        <a:t>PESSOAS</a:t>
                      </a:r>
                      <a:endParaRPr kumimoji="0" lang="pt-BR" sz="1800" b="1" i="0" u="none" strike="noStrike" cap="none" normalizeH="0" baseline="0" dirty="0">
                        <a:ln>
                          <a:noFill/>
                        </a:ln>
                        <a:solidFill>
                          <a:schemeClr val="tx1"/>
                        </a:solidFill>
                        <a:effectLst/>
                        <a:latin typeface="Lucida Grande" pitchFamily="124" charset="0"/>
                        <a:ea typeface="MS PGothic" panose="020B0600070205080204" pitchFamily="34" charset="-128"/>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a:t>
                      </a:r>
                      <a:endParaRPr kumimoji="0" lang="pt-BR" sz="1800" b="1" i="0" u="none" strike="noStrike" cap="none" normalizeH="0" baseline="0" dirty="0">
                        <a:ln>
                          <a:noFill/>
                        </a:ln>
                        <a:solidFill>
                          <a:schemeClr val="tx1"/>
                        </a:solidFill>
                        <a:effectLst/>
                        <a:latin typeface="Lucida Grande" pitchFamily="124" charset="0"/>
                        <a:ea typeface="MS PGothic" panose="020B0600070205080204" pitchFamily="34" charset="-128"/>
                      </a:endParaRPr>
                    </a:p>
                  </a:txBody>
                  <a:tcPr marL="68319" marR="68319" marT="45545" marB="45545" anchor="ctr" horzOverflow="overflow"/>
                </a:tc>
                <a:extLst>
                  <a:ext uri="{0D108BD9-81ED-4DB2-BD59-A6C34878D82A}">
                    <a16:rowId xmlns:a16="http://schemas.microsoft.com/office/drawing/2014/main" xmlns="" val="10000"/>
                  </a:ext>
                </a:extLst>
              </a:tr>
              <a:tr h="563777">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Menores 1 ano</a:t>
                      </a:r>
                      <a:endParaRPr kumimoji="0" lang="pt-BR" sz="1600" b="0" i="0" u="none" strike="noStrike" cap="none" normalizeH="0" baseline="0" dirty="0">
                        <a:ln>
                          <a:noFill/>
                        </a:ln>
                        <a:solidFill>
                          <a:schemeClr val="tx1"/>
                        </a:solidFill>
                        <a:effectLst/>
                        <a:latin typeface="Lucida Grande" pitchFamily="124" charset="0"/>
                        <a:ea typeface="MS PGothic" panose="020B0600070205080204" pitchFamily="34" charset="-128"/>
                      </a:endParaRPr>
                    </a:p>
                  </a:txBody>
                  <a:tcPr marL="68319" marR="68319" marT="45545" marB="45545"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extLst>
                  <a:ext uri="{0D108BD9-81ED-4DB2-BD59-A6C34878D82A}">
                    <a16:rowId xmlns:a16="http://schemas.microsoft.com/office/drawing/2014/main" xmlns="" val="10001"/>
                  </a:ext>
                </a:extLst>
              </a:tr>
              <a:tr h="461205">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De 1 a 4a 11m 29d</a:t>
                      </a:r>
                      <a:endParaRPr kumimoji="0" lang="pt-BR" sz="1600" b="0" i="0" u="none" strike="noStrike" cap="none" normalizeH="0" baseline="0" dirty="0">
                        <a:ln>
                          <a:noFill/>
                        </a:ln>
                        <a:solidFill>
                          <a:schemeClr val="tx1"/>
                        </a:solidFill>
                        <a:effectLst/>
                        <a:latin typeface="Lucida Grande" pitchFamily="124" charset="0"/>
                        <a:ea typeface="MS PGothic" panose="020B0600070205080204" pitchFamily="34" charset="-128"/>
                      </a:endParaRPr>
                    </a:p>
                  </a:txBody>
                  <a:tcPr marL="68319" marR="68319" marT="45545" marB="45545"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extLst>
                  <a:ext uri="{0D108BD9-81ED-4DB2-BD59-A6C34878D82A}">
                    <a16:rowId xmlns:a16="http://schemas.microsoft.com/office/drawing/2014/main" xmlns="" val="10002"/>
                  </a:ext>
                </a:extLst>
              </a:tr>
              <a:tr h="522114">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De 5 a 9a 11m 29d</a:t>
                      </a:r>
                      <a:endParaRPr kumimoji="0" lang="pt-BR" sz="1600" b="0" i="0" u="none" strike="noStrike" cap="none" normalizeH="0" baseline="0" dirty="0">
                        <a:ln>
                          <a:noFill/>
                        </a:ln>
                        <a:solidFill>
                          <a:schemeClr val="tx1"/>
                        </a:solidFill>
                        <a:effectLst/>
                        <a:latin typeface="Lucida Grande" pitchFamily="124" charset="0"/>
                        <a:ea typeface="MS PGothic" panose="020B0600070205080204" pitchFamily="34" charset="-128"/>
                      </a:endParaRPr>
                    </a:p>
                  </a:txBody>
                  <a:tcPr marL="68319" marR="68319" marT="45545" marB="45545"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extLst>
                  <a:ext uri="{0D108BD9-81ED-4DB2-BD59-A6C34878D82A}">
                    <a16:rowId xmlns:a16="http://schemas.microsoft.com/office/drawing/2014/main" xmlns="" val="10003"/>
                  </a:ext>
                </a:extLst>
              </a:tr>
              <a:tr h="522114">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De 10 a 19 anos</a:t>
                      </a:r>
                      <a:endParaRPr kumimoji="0" lang="pt-BR" sz="1600" b="0" i="0" u="none" strike="noStrike" cap="none" normalizeH="0" baseline="0" dirty="0">
                        <a:ln>
                          <a:noFill/>
                        </a:ln>
                        <a:solidFill>
                          <a:schemeClr val="tx1"/>
                        </a:solidFill>
                        <a:effectLst/>
                        <a:latin typeface="Lucida Grande" pitchFamily="124" charset="0"/>
                        <a:ea typeface="MS PGothic" panose="020B0600070205080204" pitchFamily="34" charset="-128"/>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kern="1200" cap="none" normalizeH="0" baseline="0" dirty="0">
                        <a:ln>
                          <a:noFill/>
                        </a:ln>
                        <a:solidFill>
                          <a:schemeClr val="tx1"/>
                        </a:solidFill>
                        <a:effectLst/>
                      </a:endParaRPr>
                    </a:p>
                  </a:txBody>
                  <a:tcPr marL="68319" marR="68319" marT="45545" marB="45545" anchor="ctr" horzOverflow="overflow"/>
                </a:tc>
                <a:extLst>
                  <a:ext uri="{0D108BD9-81ED-4DB2-BD59-A6C34878D82A}">
                    <a16:rowId xmlns:a16="http://schemas.microsoft.com/office/drawing/2014/main" xmlns="" val="10004"/>
                  </a:ext>
                </a:extLst>
              </a:tr>
              <a:tr h="522114">
                <a:tc>
                  <a:txBody>
                    <a:body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De 20 a 59 anos</a:t>
                      </a:r>
                      <a:endParaRPr kumimoji="0" lang="pt-BR" sz="1600" b="0" i="0" u="none" strike="noStrike" cap="none" normalizeH="0" baseline="0" dirty="0">
                        <a:ln>
                          <a:noFill/>
                        </a:ln>
                        <a:solidFill>
                          <a:schemeClr val="tx1"/>
                        </a:solidFill>
                        <a:effectLst/>
                        <a:latin typeface="Lucida Grande" pitchFamily="124" charset="0"/>
                        <a:ea typeface="MS PGothic" panose="020B0600070205080204" pitchFamily="34" charset="-128"/>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extLst>
                  <a:ext uri="{0D108BD9-81ED-4DB2-BD59-A6C34878D82A}">
                    <a16:rowId xmlns:a16="http://schemas.microsoft.com/office/drawing/2014/main" xmlns="" val="10005"/>
                  </a:ext>
                </a:extLst>
              </a:tr>
              <a:tr h="522114">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De 60+ anos</a:t>
                      </a:r>
                      <a:endParaRPr kumimoji="0" lang="pt-BR" sz="1600" b="0" i="0" u="none" strike="noStrike" cap="none" normalizeH="0" baseline="0" dirty="0">
                        <a:ln>
                          <a:noFill/>
                        </a:ln>
                        <a:solidFill>
                          <a:schemeClr val="tx1"/>
                        </a:solidFill>
                        <a:effectLst/>
                        <a:latin typeface="Lucida Grande" pitchFamily="124" charset="0"/>
                        <a:ea typeface="MS PGothic" panose="020B0600070205080204" pitchFamily="34" charset="-128"/>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1"/>
                        </a:solidFill>
                        <a:effectLst/>
                      </a:endParaRPr>
                    </a:p>
                  </a:txBody>
                  <a:tcPr marL="68319" marR="68319" marT="45545" marB="45545" anchor="ctr" horzOverflow="overflow"/>
                </a:tc>
                <a:extLst>
                  <a:ext uri="{0D108BD9-81ED-4DB2-BD59-A6C34878D82A}">
                    <a16:rowId xmlns:a16="http://schemas.microsoft.com/office/drawing/2014/main" xmlns="" val="10006"/>
                  </a:ext>
                </a:extLst>
              </a:tr>
            </a:tbl>
          </a:graphicData>
        </a:graphic>
      </p:graphicFrame>
      <p:sp>
        <p:nvSpPr>
          <p:cNvPr id="53286" name="Espaço Reservado para Texto 1">
            <a:extLst>
              <a:ext uri="{FF2B5EF4-FFF2-40B4-BE49-F238E27FC236}">
                <a16:creationId xmlns:a16="http://schemas.microsoft.com/office/drawing/2014/main" xmlns="" id="{8E771659-84E5-42ED-BB50-8DD9FA8CA0E6}"/>
              </a:ext>
            </a:extLst>
          </p:cNvPr>
          <p:cNvSpPr txBox="1">
            <a:spLocks/>
          </p:cNvSpPr>
          <p:nvPr/>
        </p:nvSpPr>
        <p:spPr bwMode="auto">
          <a:xfrm>
            <a:off x="357188" y="625475"/>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dirty="0">
                <a:solidFill>
                  <a:schemeClr val="accent1"/>
                </a:solidFill>
              </a:rPr>
              <a:t>População por Faixa Etária</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8">
            <a:extLst>
              <a:ext uri="{FF2B5EF4-FFF2-40B4-BE49-F238E27FC236}">
                <a16:creationId xmlns:a16="http://schemas.microsoft.com/office/drawing/2014/main" xmlns="" id="{28FD8F5E-C0EB-4264-980E-73B4A68CAEBC}"/>
              </a:ext>
            </a:extLst>
          </p:cNvPr>
          <p:cNvSpPr>
            <a:spLocks noGrp="1"/>
          </p:cNvSpPr>
          <p:nvPr>
            <p:ph type="body" sz="quarter" idx="40"/>
          </p:nvPr>
        </p:nvSpPr>
        <p:spPr>
          <a:xfrm>
            <a:off x="161925" y="6229350"/>
            <a:ext cx="2430463" cy="384175"/>
          </a:xfrm>
        </p:spPr>
        <p:txBody>
          <a:bodyPr/>
          <a:lstStyle/>
          <a:p>
            <a:pPr marL="0" indent="0" defTabSz="1023943" eaLnBrk="1" fontAlgn="auto" hangingPunct="1">
              <a:spcAft>
                <a:spcPts val="0"/>
              </a:spcAft>
              <a:defRPr/>
            </a:pPr>
            <a:r>
              <a:rPr lang="pt-BR" dirty="0">
                <a:ea typeface="+mn-ea"/>
              </a:rPr>
              <a:t>INSTITUTO ISRAELITA DE RESPONSABILIDADE SOCIAL</a:t>
            </a:r>
          </a:p>
        </p:txBody>
      </p:sp>
      <p:sp>
        <p:nvSpPr>
          <p:cNvPr id="55298" name="Espaço Reservado para Número de Slide 4">
            <a:extLst>
              <a:ext uri="{FF2B5EF4-FFF2-40B4-BE49-F238E27FC236}">
                <a16:creationId xmlns:a16="http://schemas.microsoft.com/office/drawing/2014/main" xmlns="" id="{C5DA29CB-8AB2-4A18-99A7-0A5F5E25611E}"/>
              </a:ext>
            </a:extLst>
          </p:cNvPr>
          <p:cNvSpPr>
            <a:spLocks noGrp="1"/>
          </p:cNvSpPr>
          <p:nvPr>
            <p:ph type="sldNum" sz="quarter" idx="4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124" charset="0"/>
                <a:ea typeface="MS PGothic" panose="020B0600070205080204" pitchFamily="34" charset="-128"/>
              </a:defRPr>
            </a:lvl1pPr>
            <a:lvl2pPr marL="742950" indent="-285750">
              <a:defRPr sz="2400">
                <a:solidFill>
                  <a:schemeClr val="tx1"/>
                </a:solidFill>
                <a:latin typeface="Lucida Grande" pitchFamily="124" charset="0"/>
                <a:ea typeface="MS PGothic" panose="020B0600070205080204" pitchFamily="34" charset="-128"/>
              </a:defRPr>
            </a:lvl2pPr>
            <a:lvl3pPr marL="1143000" indent="-228600">
              <a:defRPr sz="2400">
                <a:solidFill>
                  <a:schemeClr val="tx1"/>
                </a:solidFill>
                <a:latin typeface="Lucida Grande" pitchFamily="124" charset="0"/>
                <a:ea typeface="MS PGothic" panose="020B0600070205080204" pitchFamily="34" charset="-128"/>
              </a:defRPr>
            </a:lvl3pPr>
            <a:lvl4pPr marL="1600200" indent="-228600">
              <a:defRPr sz="2400">
                <a:solidFill>
                  <a:schemeClr val="tx1"/>
                </a:solidFill>
                <a:latin typeface="Lucida Grande" pitchFamily="124" charset="0"/>
                <a:ea typeface="MS PGothic" panose="020B0600070205080204" pitchFamily="34" charset="-128"/>
              </a:defRPr>
            </a:lvl4pPr>
            <a:lvl5pPr marL="2057400" indent="-228600">
              <a:defRPr sz="2400">
                <a:solidFill>
                  <a:schemeClr val="tx1"/>
                </a:solidFill>
                <a:latin typeface="Lucida Grande" pitchFamily="12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fld id="{DD4E8270-AA5C-49CB-9CA5-82DC211AEA14}" type="slidenum">
              <a:rPr lang="pt-BR" altLang="pt-BR" sz="1000">
                <a:solidFill>
                  <a:srgbClr val="FFFFFF"/>
                </a:solidFill>
              </a:rPr>
              <a:pPr/>
              <a:t>9</a:t>
            </a:fld>
            <a:endParaRPr lang="pt-BR" altLang="pt-BR" sz="1000">
              <a:solidFill>
                <a:srgbClr val="FFFFFF"/>
              </a:solidFill>
            </a:endParaRPr>
          </a:p>
        </p:txBody>
      </p:sp>
      <p:graphicFrame>
        <p:nvGraphicFramePr>
          <p:cNvPr id="6" name="Tabela 5">
            <a:extLst>
              <a:ext uri="{FF2B5EF4-FFF2-40B4-BE49-F238E27FC236}">
                <a16:creationId xmlns:a16="http://schemas.microsoft.com/office/drawing/2014/main" xmlns="" id="{141C4A99-8F9C-47E7-A124-A314EFD0F178}"/>
              </a:ext>
            </a:extLst>
          </p:cNvPr>
          <p:cNvGraphicFramePr>
            <a:graphicFrameLocks noGrp="1"/>
          </p:cNvGraphicFramePr>
          <p:nvPr>
            <p:extLst>
              <p:ext uri="{D42A27DB-BD31-4B8C-83A1-F6EECF244321}">
                <p14:modId xmlns:p14="http://schemas.microsoft.com/office/powerpoint/2010/main" val="77645288"/>
              </p:ext>
            </p:extLst>
          </p:nvPr>
        </p:nvGraphicFramePr>
        <p:xfrm>
          <a:off x="357188" y="1479550"/>
          <a:ext cx="8177212" cy="3113087"/>
        </p:xfrm>
        <a:graphic>
          <a:graphicData uri="http://schemas.openxmlformats.org/drawingml/2006/table">
            <a:tbl>
              <a:tblPr>
                <a:tableStyleId>{5940675A-B579-460E-94D1-54222C63F5DA}</a:tableStyleId>
              </a:tblPr>
              <a:tblGrid>
                <a:gridCol w="4164923">
                  <a:extLst>
                    <a:ext uri="{9D8B030D-6E8A-4147-A177-3AD203B41FA5}">
                      <a16:colId xmlns:a16="http://schemas.microsoft.com/office/drawing/2014/main" xmlns="" val="20000"/>
                    </a:ext>
                  </a:extLst>
                </a:gridCol>
                <a:gridCol w="1589423">
                  <a:extLst>
                    <a:ext uri="{9D8B030D-6E8A-4147-A177-3AD203B41FA5}">
                      <a16:colId xmlns:a16="http://schemas.microsoft.com/office/drawing/2014/main" xmlns="" val="20001"/>
                    </a:ext>
                  </a:extLst>
                </a:gridCol>
                <a:gridCol w="2422866">
                  <a:extLst>
                    <a:ext uri="{9D8B030D-6E8A-4147-A177-3AD203B41FA5}">
                      <a16:colId xmlns:a16="http://schemas.microsoft.com/office/drawing/2014/main" xmlns="" val="20002"/>
                    </a:ext>
                  </a:extLst>
                </a:gridCol>
              </a:tblGrid>
              <a:tr h="1044110">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RAÇA / COR</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TOTAL DE</a:t>
                      </a:r>
                      <a:br>
                        <a:rPr kumimoji="0" lang="pt-BR" sz="1800" u="none" strike="noStrike" cap="none" normalizeH="0" baseline="0" dirty="0">
                          <a:ln>
                            <a:noFill/>
                          </a:ln>
                          <a:effectLst/>
                        </a:rPr>
                      </a:br>
                      <a:r>
                        <a:rPr kumimoji="0" lang="pt-BR" sz="1800" u="none" strike="noStrike" cap="none" normalizeH="0" baseline="0" dirty="0">
                          <a:ln>
                            <a:noFill/>
                          </a:ln>
                          <a:effectLst/>
                        </a:rPr>
                        <a:t>PESSOAS</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r>
                        <a:rPr kumimoji="0" lang="pt-BR" sz="1800" u="none" strike="noStrike" cap="none" normalizeH="0" baseline="0" dirty="0">
                          <a:ln>
                            <a:noFill/>
                          </a:ln>
                          <a:effectLst/>
                        </a:rPr>
                        <a:t>%</a:t>
                      </a:r>
                      <a:endParaRPr kumimoji="0" lang="pt-BR" sz="1800" b="1" i="0" u="none" strike="noStrike" cap="none" normalizeH="0" baseline="0" dirty="0">
                        <a:ln>
                          <a:noFill/>
                        </a:ln>
                        <a:solidFill>
                          <a:schemeClr val="bg1"/>
                        </a:solidFill>
                        <a:effectLst/>
                        <a:latin typeface="Lucida Grande" pitchFamily="124" charset="0"/>
                        <a:ea typeface="MS PGothic" panose="020B0600070205080204" pitchFamily="34" charset="-128"/>
                      </a:endParaRPr>
                    </a:p>
                  </a:txBody>
                  <a:tcPr marL="68319" marR="68319" marT="45540" marB="45540" anchor="ctr" horzOverflow="overflow"/>
                </a:tc>
                <a:extLst>
                  <a:ext uri="{0D108BD9-81ED-4DB2-BD59-A6C34878D82A}">
                    <a16:rowId xmlns:a16="http://schemas.microsoft.com/office/drawing/2014/main" xmlns="" val="10000"/>
                  </a:ext>
                </a:extLst>
              </a:tr>
              <a:tr h="563714">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Branca</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0" marB="45540"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10001"/>
                  </a:ext>
                </a:extLst>
              </a:tr>
              <a:tr h="461153">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pPr>
                      <a:r>
                        <a:rPr kumimoji="0" lang="pt-BR" sz="1600" u="none" strike="noStrike" cap="none" normalizeH="0" baseline="0" dirty="0">
                          <a:ln>
                            <a:noFill/>
                          </a:ln>
                          <a:effectLst/>
                        </a:rPr>
                        <a:t>Preta</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0" marB="45540"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10002"/>
                  </a:ext>
                </a:extLst>
              </a:tr>
              <a:tr h="522055">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Parda</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0" marB="45540" anchor="ctr" horzOverflow="overflow"/>
                </a:tc>
                <a:tc>
                  <a:txBody>
                    <a:bodyPr/>
                    <a:lstStyle>
                      <a:lvl1pPr defTabSz="1023938" eaLnBrk="0" hangingPunct="0">
                        <a:spcBef>
                          <a:spcPct val="20000"/>
                        </a:spcBef>
                        <a:buFont typeface="Arial" panose="020B0604020202020204" pitchFamily="34" charset="0"/>
                        <a:defRPr sz="700">
                          <a:solidFill>
                            <a:schemeClr val="tx1"/>
                          </a:solidFill>
                          <a:latin typeface="Lucida Grande" pitchFamily="124" charset="0"/>
                          <a:ea typeface="MS PGothic" panose="020B0600070205080204" pitchFamily="34" charset="-128"/>
                        </a:defRPr>
                      </a:lvl1pPr>
                      <a:lvl2pPr marL="742950" indent="-285750" defTabSz="1023938" eaLnBrk="0" hangingPunct="0">
                        <a:spcBef>
                          <a:spcPct val="20000"/>
                        </a:spcBef>
                        <a:buFont typeface="Arial" panose="020B0604020202020204" pitchFamily="34" charset="0"/>
                        <a:defRPr sz="2600">
                          <a:solidFill>
                            <a:schemeClr val="tx1"/>
                          </a:solidFill>
                          <a:latin typeface="Arial" panose="020B0604020202020204" pitchFamily="34" charset="0"/>
                          <a:ea typeface="MS PGothic" panose="020B0600070205080204" pitchFamily="34" charset="-128"/>
                        </a:defRPr>
                      </a:lvl2pPr>
                      <a:lvl3pPr marL="1143000" indent="-228600" defTabSz="1023938" eaLnBrk="0" hangingPunct="0">
                        <a:spcBef>
                          <a:spcPct val="20000"/>
                        </a:spcBef>
                        <a:buFont typeface="Arial" panose="020B0604020202020204" pitchFamily="34" charset="0"/>
                        <a:defRPr sz="2200">
                          <a:solidFill>
                            <a:schemeClr val="tx1"/>
                          </a:solidFill>
                          <a:latin typeface="Arial" panose="020B0604020202020204" pitchFamily="34" charset="0"/>
                          <a:ea typeface="MS PGothic" panose="020B0600070205080204" pitchFamily="34" charset="-128"/>
                        </a:defRPr>
                      </a:lvl3pPr>
                      <a:lvl4pPr marL="16002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4pPr>
                      <a:lvl5pPr marL="2057400" indent="-228600" defTabSz="1023938" eaLnBrk="0" hangingPunct="0">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5pPr>
                      <a:lvl6pPr marL="25146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6pPr>
                      <a:lvl7pPr marL="29718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7pPr>
                      <a:lvl8pPr marL="34290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8pPr>
                      <a:lvl9pPr marL="3886200" indent="-228600" defTabSz="1023938" eaLnBrk="0" fontAlgn="base" hangingPunct="0">
                        <a:spcBef>
                          <a:spcPct val="20000"/>
                        </a:spcBef>
                        <a:spcAft>
                          <a:spcPct val="0"/>
                        </a:spcAft>
                        <a:buFont typeface="Arial" panose="020B0604020202020204" pitchFamily="34" charset="0"/>
                        <a:defRPr sz="2000">
                          <a:solidFill>
                            <a:schemeClr val="tx1"/>
                          </a:solidFill>
                          <a:latin typeface="Arial" panose="020B0604020202020204" pitchFamily="34" charset="0"/>
                          <a:ea typeface="MS PGothic" panose="020B0600070205080204" pitchFamily="34" charset="-128"/>
                        </a:defRPr>
                      </a:lvl9p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10003"/>
                  </a:ext>
                </a:extLst>
              </a:tr>
              <a:tr h="522055">
                <a:tc>
                  <a:txBody>
                    <a:bodyPr/>
                    <a:lstStyle/>
                    <a:p>
                      <a:pPr marL="0" marR="0" lvl="0" indent="0" algn="l" defTabSz="1023938" rtl="0" eaLnBrk="1" fontAlgn="base" latinLnBrk="0" hangingPunct="1">
                        <a:lnSpc>
                          <a:spcPct val="100000"/>
                        </a:lnSpc>
                        <a:spcBef>
                          <a:spcPct val="0"/>
                        </a:spcBef>
                        <a:spcAft>
                          <a:spcPct val="0"/>
                        </a:spcAft>
                        <a:buClrTx/>
                        <a:buSzTx/>
                        <a:buFontTx/>
                        <a:buNone/>
                        <a:tabLst/>
                        <a:defRPr/>
                      </a:pPr>
                      <a:r>
                        <a:rPr kumimoji="0" lang="pt-BR" sz="1600" u="none" strike="noStrike" cap="none" normalizeH="0" baseline="0" dirty="0">
                          <a:ln>
                            <a:noFill/>
                          </a:ln>
                          <a:effectLst/>
                        </a:rPr>
                        <a:t>Amarela</a:t>
                      </a:r>
                      <a:endParaRPr kumimoji="0" lang="pt-BR" sz="1600" b="0" i="0" u="none" strike="noStrike" cap="none" normalizeH="0" baseline="0" dirty="0">
                        <a:ln>
                          <a:noFill/>
                        </a:ln>
                        <a:solidFill>
                          <a:schemeClr val="tx2"/>
                        </a:solidFill>
                        <a:effectLst/>
                        <a:latin typeface="Lucida Grande" pitchFamily="124" charset="0"/>
                        <a:ea typeface="MS PGothic" panose="020B0600070205080204" pitchFamily="34" charset="-128"/>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cap="none" normalizeH="0" baseline="0" dirty="0">
                        <a:ln>
                          <a:noFill/>
                        </a:ln>
                        <a:solidFill>
                          <a:schemeClr val="tx2"/>
                        </a:solidFill>
                        <a:effectLst/>
                      </a:endParaRPr>
                    </a:p>
                  </a:txBody>
                  <a:tcPr marL="68319" marR="68319" marT="45540" marB="45540" anchor="ctr" horzOverflow="overflow"/>
                </a:tc>
                <a:tc>
                  <a:txBody>
                    <a:bodyPr/>
                    <a:lstStyle/>
                    <a:p>
                      <a:pPr marL="0" marR="0" lvl="0" indent="0" algn="ctr" defTabSz="1023938" rtl="0" eaLnBrk="1" fontAlgn="base" latinLnBrk="0" hangingPunct="1">
                        <a:lnSpc>
                          <a:spcPct val="100000"/>
                        </a:lnSpc>
                        <a:spcBef>
                          <a:spcPct val="0"/>
                        </a:spcBef>
                        <a:spcAft>
                          <a:spcPct val="0"/>
                        </a:spcAft>
                        <a:buClrTx/>
                        <a:buSzTx/>
                        <a:buFontTx/>
                        <a:buNone/>
                        <a:tabLst/>
                      </a:pPr>
                      <a:endParaRPr kumimoji="0" lang="pt-BR" sz="1600" u="none" strike="noStrike" kern="1200" cap="none" normalizeH="0" baseline="0" dirty="0">
                        <a:ln>
                          <a:noFill/>
                        </a:ln>
                        <a:solidFill>
                          <a:schemeClr val="tx2"/>
                        </a:solidFill>
                        <a:effectLst/>
                      </a:endParaRPr>
                    </a:p>
                  </a:txBody>
                  <a:tcPr marL="68319" marR="68319" marT="45540" marB="45540" anchor="ctr" horzOverflow="overflow"/>
                </a:tc>
                <a:extLst>
                  <a:ext uri="{0D108BD9-81ED-4DB2-BD59-A6C34878D82A}">
                    <a16:rowId xmlns:a16="http://schemas.microsoft.com/office/drawing/2014/main" xmlns="" val="10004"/>
                  </a:ext>
                </a:extLst>
              </a:tr>
            </a:tbl>
          </a:graphicData>
        </a:graphic>
      </p:graphicFrame>
      <p:sp>
        <p:nvSpPr>
          <p:cNvPr id="55326" name="Espaço Reservado para Texto 1">
            <a:extLst>
              <a:ext uri="{FF2B5EF4-FFF2-40B4-BE49-F238E27FC236}">
                <a16:creationId xmlns:a16="http://schemas.microsoft.com/office/drawing/2014/main" xmlns="" id="{E0A7E173-6F16-4480-B696-09B429102CDB}"/>
              </a:ext>
            </a:extLst>
          </p:cNvPr>
          <p:cNvSpPr txBox="1">
            <a:spLocks/>
          </p:cNvSpPr>
          <p:nvPr/>
        </p:nvSpPr>
        <p:spPr bwMode="auto">
          <a:xfrm>
            <a:off x="357188" y="625475"/>
            <a:ext cx="75422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023938">
              <a:defRPr sz="2400">
                <a:solidFill>
                  <a:schemeClr val="tx1"/>
                </a:solidFill>
                <a:latin typeface="Lucida Grande" pitchFamily="124" charset="0"/>
                <a:ea typeface="MS PGothic" panose="020B0600070205080204" pitchFamily="34" charset="-128"/>
              </a:defRPr>
            </a:lvl1pPr>
            <a:lvl2pPr marL="742950" indent="-285750" defTabSz="1023938">
              <a:defRPr sz="2400">
                <a:solidFill>
                  <a:schemeClr val="tx1"/>
                </a:solidFill>
                <a:latin typeface="Lucida Grande" pitchFamily="124" charset="0"/>
                <a:ea typeface="MS PGothic" panose="020B0600070205080204" pitchFamily="34" charset="-128"/>
              </a:defRPr>
            </a:lvl2pPr>
            <a:lvl3pPr marL="1143000" indent="-228600" defTabSz="1023938">
              <a:defRPr sz="2400">
                <a:solidFill>
                  <a:schemeClr val="tx1"/>
                </a:solidFill>
                <a:latin typeface="Lucida Grande" pitchFamily="124" charset="0"/>
                <a:ea typeface="MS PGothic" panose="020B0600070205080204" pitchFamily="34" charset="-128"/>
              </a:defRPr>
            </a:lvl3pPr>
            <a:lvl4pPr marL="1600200" indent="-228600" defTabSz="1023938">
              <a:defRPr sz="2400">
                <a:solidFill>
                  <a:schemeClr val="tx1"/>
                </a:solidFill>
                <a:latin typeface="Lucida Grande" pitchFamily="124" charset="0"/>
                <a:ea typeface="MS PGothic" panose="020B0600070205080204" pitchFamily="34" charset="-128"/>
              </a:defRPr>
            </a:lvl4pPr>
            <a:lvl5pPr marL="2057400" indent="-228600" defTabSz="1023938">
              <a:defRPr sz="2400">
                <a:solidFill>
                  <a:schemeClr val="tx1"/>
                </a:solidFill>
                <a:latin typeface="Lucida Grande" pitchFamily="124" charset="0"/>
                <a:ea typeface="MS PGothic" panose="020B0600070205080204" pitchFamily="34" charset="-128"/>
              </a:defRPr>
            </a:lvl5pPr>
            <a:lvl6pPr marL="25146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6pPr>
            <a:lvl7pPr marL="29718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7pPr>
            <a:lvl8pPr marL="34290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8pPr>
            <a:lvl9pPr marL="3886200" indent="-228600" defTabSz="1023938" eaLnBrk="0" fontAlgn="base" hangingPunct="0">
              <a:spcBef>
                <a:spcPct val="0"/>
              </a:spcBef>
              <a:spcAft>
                <a:spcPct val="0"/>
              </a:spcAft>
              <a:defRPr sz="2400">
                <a:solidFill>
                  <a:schemeClr val="tx1"/>
                </a:solidFill>
                <a:latin typeface="Lucida Grande" pitchFamily="124" charset="0"/>
                <a:ea typeface="MS PGothic" panose="020B0600070205080204" pitchFamily="34" charset="-128"/>
              </a:defRPr>
            </a:lvl9pPr>
          </a:lstStyle>
          <a:p>
            <a:pPr>
              <a:spcBef>
                <a:spcPct val="20000"/>
              </a:spcBef>
              <a:buFont typeface="Arial" panose="020B0604020202020204" pitchFamily="34" charset="0"/>
              <a:buNone/>
            </a:pPr>
            <a:r>
              <a:rPr lang="pt-BR" altLang="pt-BR" sz="3200">
                <a:solidFill>
                  <a:schemeClr val="accent1"/>
                </a:solidFill>
              </a:rPr>
              <a:t>População por Raça e Cor</a:t>
            </a:r>
          </a:p>
        </p:txBody>
      </p:sp>
    </p:spTree>
  </p:cSld>
  <p:clrMapOvr>
    <a:masterClrMapping/>
  </p:clrMapOvr>
  <p:transition spd="med">
    <p:fade/>
  </p:transition>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1374</TotalTime>
  <Words>8728</Words>
  <Application>Microsoft Office PowerPoint</Application>
  <PresentationFormat>Apresentação na tela (4:3)</PresentationFormat>
  <Paragraphs>1105</Paragraphs>
  <Slides>48</Slides>
  <Notes>35</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48</vt:i4>
      </vt:variant>
    </vt:vector>
  </HeadingPairs>
  <TitlesOfParts>
    <vt:vector size="60" baseType="lpstr">
      <vt:lpstr>MS Mincho</vt:lpstr>
      <vt:lpstr>MS PGothic</vt:lpstr>
      <vt:lpstr>Arial</vt:lpstr>
      <vt:lpstr>Arial Black</vt:lpstr>
      <vt:lpstr>Calibri</vt:lpstr>
      <vt:lpstr>Calibri Light</vt:lpstr>
      <vt:lpstr>Lucida Grande</vt:lpstr>
      <vt:lpstr>Lucida Grande (Títulos)</vt:lpstr>
      <vt:lpstr>Lucida Sans</vt:lpstr>
      <vt:lpstr>Times</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bruno@monkeybusiness.com.br</dc:creator>
  <cp:lastModifiedBy>Lidja</cp:lastModifiedBy>
  <cp:revision>1085</cp:revision>
  <dcterms:created xsi:type="dcterms:W3CDTF">2017-10-30T11:51:07Z</dcterms:created>
  <dcterms:modified xsi:type="dcterms:W3CDTF">2020-01-17T22:44:48Z</dcterms:modified>
</cp:coreProperties>
</file>