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3E8C25E-B9A8-43DA-9234-C4653C111601}" type="datetimeFigureOut">
              <a:rPr lang="es-PE" smtClean="0"/>
              <a:t>19/02/2016</a:t>
            </a:fld>
            <a:endParaRPr lang="es-PE"/>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PE"/>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A5B221C-B7EC-470D-B8D8-D63DF5D6F8B6}" type="slidenum">
              <a:rPr lang="es-PE" smtClean="0"/>
              <a:t>‹Nº›</a:t>
            </a:fld>
            <a:endParaRPr lang="es-PE"/>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704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7806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116733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057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750714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3E8C25E-B9A8-43DA-9234-C4653C111601}" type="datetimeFigureOut">
              <a:rPr lang="es-PE" smtClean="0"/>
              <a:t>19/02/2016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3245002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3E8C25E-B9A8-43DA-9234-C4653C111601}" type="datetimeFigureOut">
              <a:rPr lang="es-PE" smtClean="0"/>
              <a:t>19/02/2016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2760865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3E8C25E-B9A8-43DA-9234-C4653C111601}" type="datetimeFigureOut">
              <a:rPr lang="es-PE" smtClean="0"/>
              <a:t>19/02/2016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684578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3E8C25E-B9A8-43DA-9234-C4653C111601}" type="datetimeFigureOut">
              <a:rPr lang="es-PE" smtClean="0"/>
              <a:t>19/02/2016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202685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3E8C25E-B9A8-43DA-9234-C4653C111601}" type="datetimeFigureOut">
              <a:rPr lang="es-PE" smtClean="0"/>
              <a:t>19/02/2016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193538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3E8C25E-B9A8-43DA-9234-C4653C111601}" type="datetimeFigureOut">
              <a:rPr lang="es-PE" smtClean="0"/>
              <a:t>19/02/2016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249406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201000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3E8C25E-B9A8-43DA-9234-C4653C111601}" type="datetimeFigureOut">
              <a:rPr lang="es-PE" smtClean="0"/>
              <a:t>19/02/2016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323737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3E8C25E-B9A8-43DA-9234-C4653C111601}" type="datetimeFigureOut">
              <a:rPr lang="es-PE" smtClean="0"/>
              <a:t>19/02/2016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327267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8C25E-B9A8-43DA-9234-C4653C111601}" type="datetimeFigureOut">
              <a:rPr lang="es-PE" smtClean="0"/>
              <a:t>19/02/2016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416210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64579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E8C25E-B9A8-43DA-9234-C4653C111601}" type="datetimeFigureOut">
              <a:rPr lang="es-PE" smtClean="0"/>
              <a:t>19/02/2016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A5B221C-B7EC-470D-B8D8-D63DF5D6F8B6}" type="slidenum">
              <a:rPr lang="es-PE" smtClean="0"/>
              <a:t>‹Nº›</a:t>
            </a:fld>
            <a:endParaRPr lang="es-PE"/>
          </a:p>
        </p:txBody>
      </p:sp>
    </p:spTree>
    <p:extLst>
      <p:ext uri="{BB962C8B-B14F-4D97-AF65-F5344CB8AC3E}">
        <p14:creationId xmlns:p14="http://schemas.microsoft.com/office/powerpoint/2010/main" val="134864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3E8C25E-B9A8-43DA-9234-C4653C111601}" type="datetimeFigureOut">
              <a:rPr lang="es-PE" smtClean="0"/>
              <a:t>19/02/2016</a:t>
            </a:fld>
            <a:endParaRPr lang="es-PE"/>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PE"/>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A5B221C-B7EC-470D-B8D8-D63DF5D6F8B6}" type="slidenum">
              <a:rPr lang="es-PE" smtClean="0"/>
              <a:t>‹Nº›</a:t>
            </a:fld>
            <a:endParaRPr lang="es-PE"/>
          </a:p>
        </p:txBody>
      </p:sp>
    </p:spTree>
    <p:extLst>
      <p:ext uri="{BB962C8B-B14F-4D97-AF65-F5344CB8AC3E}">
        <p14:creationId xmlns:p14="http://schemas.microsoft.com/office/powerpoint/2010/main" val="3314650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http://www.huacachina.com/images/ch-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7030" y="3823131"/>
            <a:ext cx="4434193" cy="2711003"/>
          </a:xfrm>
          <a:prstGeom prst="rect">
            <a:avLst/>
          </a:prstGeom>
          <a:ln>
            <a:noFill/>
          </a:ln>
          <a:effectLst>
            <a:softEdge rad="112500"/>
          </a:effectLst>
        </p:spPr>
      </p:pic>
      <p:pic>
        <p:nvPicPr>
          <p:cNvPr id="1028" name="Picture 4" descr="http://www.radiolibertad.com.pe/wp-content/uploads/2012/04/RESERA-DE-PARACA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4709" y="547419"/>
            <a:ext cx="3151769" cy="25284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1277473" y="2060620"/>
            <a:ext cx="6786599" cy="2403804"/>
          </a:xfrm>
          <a:noFill/>
          <a:ln>
            <a:noFill/>
          </a:ln>
        </p:spPr>
        <p:txBody>
          <a:bodyPr>
            <a:normAutofit fontScale="92500" lnSpcReduction="10000"/>
          </a:bodyPr>
          <a:lstStyle/>
          <a:p>
            <a:pPr algn="l"/>
            <a:r>
              <a:rPr lang="en-US" sz="2400" cap="none" dirty="0" smtClean="0">
                <a:solidFill>
                  <a:schemeClr val="tx1"/>
                </a:solidFill>
                <a:latin typeface="Times New Roman" panose="02020603050405020304" pitchFamily="18" charset="0"/>
                <a:cs typeface="Times New Roman" panose="02020603050405020304" pitchFamily="18" charset="0"/>
              </a:rPr>
              <a:t>Paracas </a:t>
            </a:r>
            <a:r>
              <a:rPr lang="en-US" sz="2400" cap="none" dirty="0">
                <a:solidFill>
                  <a:schemeClr val="tx1"/>
                </a:solidFill>
                <a:latin typeface="Times New Roman" panose="02020603050405020304" pitchFamily="18" charset="0"/>
                <a:cs typeface="Times New Roman" panose="02020603050405020304" pitchFamily="18" charset="0"/>
              </a:rPr>
              <a:t>has the most beautiful sights like sea and desert of Peru. It covers 335.000 hectares in the department of Ica. The best you can see are aquatic species like sea lions, Humboldt penguins (they are endangered species) and guano birds. This ecosystem is the most productive because the sea is very </a:t>
            </a:r>
            <a:r>
              <a:rPr lang="en-US" sz="2400" cap="none" dirty="0" smtClean="0">
                <a:solidFill>
                  <a:schemeClr val="tx1"/>
                </a:solidFill>
                <a:latin typeface="Times New Roman" panose="02020603050405020304" pitchFamily="18" charset="0"/>
                <a:cs typeface="Times New Roman" panose="02020603050405020304" pitchFamily="18" charset="0"/>
              </a:rPr>
              <a:t>cold.</a:t>
            </a:r>
            <a:endParaRPr lang="es-PE" sz="2400" dirty="0">
              <a:solidFill>
                <a:schemeClr val="tx1"/>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1196784" y="396475"/>
            <a:ext cx="8498544" cy="2277547"/>
          </a:xfrm>
          <a:prstGeom prst="rect">
            <a:avLst/>
          </a:prstGeom>
          <a:noFill/>
        </p:spPr>
        <p:txBody>
          <a:bodyPr wrap="square" rtlCol="0">
            <a:spAutoFit/>
          </a:bodyPr>
          <a:lstStyle/>
          <a:p>
            <a:pPr algn="ctr"/>
            <a:r>
              <a:rPr lang="en-US" sz="4900" b="1" cap="all" dirty="0" smtClean="0">
                <a:solidFill>
                  <a:srgbClr val="B80E0F"/>
                </a:solidFill>
                <a:latin typeface="Times New Roman" panose="02020603050405020304" pitchFamily="18" charset="0"/>
                <a:cs typeface="Times New Roman" panose="02020603050405020304" pitchFamily="18" charset="0"/>
              </a:rPr>
              <a:t>Paracas national reserve</a:t>
            </a:r>
            <a:r>
              <a:rPr lang="es-PE" sz="4900" cap="all" dirty="0">
                <a:solidFill>
                  <a:srgbClr val="B80E0F"/>
                </a:solidFill>
                <a:latin typeface="Times New Roman" panose="02020603050405020304" pitchFamily="18" charset="0"/>
                <a:cs typeface="Times New Roman" panose="02020603050405020304" pitchFamily="18" charset="0"/>
              </a:rPr>
              <a:t/>
            </a:r>
            <a:br>
              <a:rPr lang="es-PE" sz="4900" cap="all" dirty="0">
                <a:solidFill>
                  <a:srgbClr val="B80E0F"/>
                </a:solidFill>
                <a:latin typeface="Times New Roman" panose="02020603050405020304" pitchFamily="18" charset="0"/>
                <a:cs typeface="Times New Roman" panose="02020603050405020304" pitchFamily="18" charset="0"/>
              </a:rPr>
            </a:br>
            <a:endParaRPr lang="es-PE" sz="4400" b="1" cap="all" dirty="0">
              <a:latin typeface="+mj-lt"/>
              <a:cs typeface="Times New Roman" panose="02020603050405020304" pitchFamily="18" charset="0"/>
            </a:endParaRPr>
          </a:p>
        </p:txBody>
      </p:sp>
    </p:spTree>
    <p:extLst>
      <p:ext uri="{BB962C8B-B14F-4D97-AF65-F5344CB8AC3E}">
        <p14:creationId xmlns:p14="http://schemas.microsoft.com/office/powerpoint/2010/main" val="117695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 calcmode="lin" valueType="num">
                                      <p:cBhvr additive="base">
                                        <p:cTn id="15" dur="500" fill="hold"/>
                                        <p:tgtEl>
                                          <p:spTgt spid="1028"/>
                                        </p:tgtEl>
                                        <p:attrNameLst>
                                          <p:attrName>ppt_x</p:attrName>
                                        </p:attrNameLst>
                                      </p:cBhvr>
                                      <p:tavLst>
                                        <p:tav tm="0">
                                          <p:val>
                                            <p:strVal val="#ppt_x"/>
                                          </p:val>
                                        </p:tav>
                                        <p:tav tm="100000">
                                          <p:val>
                                            <p:strVal val="#ppt_x"/>
                                          </p:val>
                                        </p:tav>
                                      </p:tavLst>
                                    </p:anim>
                                    <p:anim calcmode="lin" valueType="num">
                                      <p:cBhvr additive="base">
                                        <p:cTn id="1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00194"/>
            <a:ext cx="10396882" cy="115196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Candelabro</a:t>
            </a:r>
            <a:r>
              <a:rPr lang="es-PE" dirty="0">
                <a:latin typeface="Times New Roman" panose="02020603050405020304" pitchFamily="18" charset="0"/>
                <a:cs typeface="Times New Roman" panose="02020603050405020304" pitchFamily="18" charset="0"/>
              </a:rPr>
              <a:t/>
            </a:r>
            <a:br>
              <a:rPr lang="es-PE" dirty="0">
                <a:latin typeface="Times New Roman" panose="02020603050405020304" pitchFamily="18" charset="0"/>
                <a:cs typeface="Times New Roman" panose="02020603050405020304" pitchFamily="18" charset="0"/>
              </a:rPr>
            </a:br>
            <a:endParaRPr lang="es-PE"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sz="quarter" idx="13"/>
          </p:nvPr>
        </p:nvSpPr>
        <p:spPr>
          <a:xfrm>
            <a:off x="395772" y="1233970"/>
            <a:ext cx="4152900" cy="4893971"/>
          </a:xfrm>
        </p:spPr>
        <p:txBody>
          <a:bodyPr>
            <a:normAutofit fontScale="92500"/>
          </a:bodyPr>
          <a:lstStyle/>
          <a:p>
            <a:r>
              <a:rPr lang="en-US" sz="2400" cap="none" dirty="0">
                <a:latin typeface="Times New Roman" panose="02020603050405020304" pitchFamily="18" charset="0"/>
                <a:cs typeface="Times New Roman" panose="02020603050405020304" pitchFamily="18" charset="0"/>
              </a:rPr>
              <a:t>Candelabro, located northwest of Paracas Bay is a hieroglyph </a:t>
            </a:r>
            <a:r>
              <a:rPr lang="en-US" sz="2400" cap="none" dirty="0" smtClean="0">
                <a:latin typeface="Times New Roman" panose="02020603050405020304" pitchFamily="18" charset="0"/>
                <a:cs typeface="Times New Roman" panose="02020603050405020304" pitchFamily="18" charset="0"/>
              </a:rPr>
              <a:t>that </a:t>
            </a:r>
            <a:r>
              <a:rPr lang="en-US" sz="2400" cap="none" dirty="0">
                <a:latin typeface="Times New Roman" panose="02020603050405020304" pitchFamily="18" charset="0"/>
                <a:cs typeface="Times New Roman" panose="02020603050405020304" pitchFamily="18" charset="0"/>
              </a:rPr>
              <a:t>has an extension of 120 </a:t>
            </a:r>
            <a:r>
              <a:rPr lang="en-US" sz="2400" cap="none" dirty="0" smtClean="0">
                <a:latin typeface="Times New Roman" panose="02020603050405020304" pitchFamily="18" charset="0"/>
                <a:cs typeface="Times New Roman" panose="02020603050405020304" pitchFamily="18" charset="0"/>
              </a:rPr>
              <a:t>meters.</a:t>
            </a:r>
          </a:p>
          <a:p>
            <a:r>
              <a:rPr lang="en-US" sz="2400" cap="none" dirty="0" smtClean="0">
                <a:latin typeface="Times New Roman" panose="02020603050405020304" pitchFamily="18" charset="0"/>
                <a:cs typeface="Times New Roman" panose="02020603050405020304" pitchFamily="18" charset="0"/>
              </a:rPr>
              <a:t>The </a:t>
            </a:r>
            <a:r>
              <a:rPr lang="en-US" sz="2400" cap="none" dirty="0">
                <a:latin typeface="Times New Roman" panose="02020603050405020304" pitchFamily="18" charset="0"/>
                <a:cs typeface="Times New Roman" panose="02020603050405020304" pitchFamily="18" charset="0"/>
              </a:rPr>
              <a:t>Candelabro is engraved </a:t>
            </a:r>
            <a:r>
              <a:rPr lang="en-US" sz="2400" cap="none" dirty="0" smtClean="0">
                <a:latin typeface="Times New Roman" panose="02020603050405020304" pitchFamily="18" charset="0"/>
                <a:cs typeface="Times New Roman" panose="02020603050405020304" pitchFamily="18" charset="0"/>
              </a:rPr>
              <a:t>on a cream rock, </a:t>
            </a:r>
            <a:r>
              <a:rPr lang="en-US" sz="2400" cap="none" dirty="0">
                <a:latin typeface="Times New Roman" panose="02020603050405020304" pitchFamily="18" charset="0"/>
                <a:cs typeface="Times New Roman" panose="02020603050405020304" pitchFamily="18" charset="0"/>
              </a:rPr>
              <a:t>but mostly covered with sand. The sand never gets to completely erase the chandelier because of the winds that are always removing excess sand </a:t>
            </a:r>
            <a:r>
              <a:rPr lang="en-US" sz="2400" cap="none" dirty="0" smtClean="0">
                <a:latin typeface="Times New Roman" panose="02020603050405020304" pitchFamily="18" charset="0"/>
                <a:cs typeface="Times New Roman" panose="02020603050405020304" pitchFamily="18" charset="0"/>
              </a:rPr>
              <a:t>channels</a:t>
            </a:r>
          </a:p>
          <a:p>
            <a:endParaRPr lang="es-PE" dirty="0"/>
          </a:p>
        </p:txBody>
      </p:sp>
      <p:pic>
        <p:nvPicPr>
          <p:cNvPr id="6" name="Imagen 5" descr="http://www.erroreshistoricos.com/images/stories/articulos/paraca.jpg"/>
          <p:cNvPicPr/>
          <p:nvPr/>
        </p:nvPicPr>
        <p:blipFill>
          <a:blip r:embed="rId2">
            <a:extLst>
              <a:ext uri="{28A0092B-C50C-407E-A947-70E740481C1C}">
                <a14:useLocalDpi xmlns:a14="http://schemas.microsoft.com/office/drawing/2010/main" val="0"/>
              </a:ext>
            </a:extLst>
          </a:blip>
          <a:srcRect/>
          <a:stretch>
            <a:fillRect/>
          </a:stretch>
        </p:blipFill>
        <p:spPr bwMode="auto">
          <a:xfrm>
            <a:off x="5142693" y="1233970"/>
            <a:ext cx="6362700" cy="4048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3554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00194"/>
            <a:ext cx="10396882" cy="1151965"/>
          </a:xfrm>
        </p:spPr>
        <p:txBody>
          <a:bodyPr>
            <a:normAutofit fontScale="90000"/>
          </a:bodyPr>
          <a:lstStyle/>
          <a:p>
            <a:pPr algn="ctr"/>
            <a:r>
              <a:rPr lang="en-US" b="1" dirty="0" err="1" smtClean="0">
                <a:latin typeface="Times New Roman" panose="02020603050405020304" pitchFamily="18" charset="0"/>
                <a:cs typeface="Times New Roman" panose="02020603050405020304" pitchFamily="18" charset="0"/>
              </a:rPr>
              <a:t>huacachina</a:t>
            </a:r>
            <a:r>
              <a:rPr lang="es-PE" dirty="0">
                <a:latin typeface="Times New Roman" panose="02020603050405020304" pitchFamily="18" charset="0"/>
                <a:cs typeface="Times New Roman" panose="02020603050405020304" pitchFamily="18" charset="0"/>
              </a:rPr>
              <a:t/>
            </a:r>
            <a:br>
              <a:rPr lang="es-PE" dirty="0">
                <a:latin typeface="Times New Roman" panose="02020603050405020304" pitchFamily="18" charset="0"/>
                <a:cs typeface="Times New Roman" panose="02020603050405020304" pitchFamily="18" charset="0"/>
              </a:rPr>
            </a:br>
            <a:endParaRPr lang="es-PE"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sz="quarter" idx="13"/>
          </p:nvPr>
        </p:nvSpPr>
        <p:spPr>
          <a:xfrm>
            <a:off x="395772" y="1233971"/>
            <a:ext cx="4152900" cy="4279324"/>
          </a:xfrm>
        </p:spPr>
        <p:txBody>
          <a:bodyPr>
            <a:normAutofit/>
          </a:bodyPr>
          <a:lstStyle/>
          <a:p>
            <a:r>
              <a:rPr lang="en-US" sz="2400" cap="none" dirty="0">
                <a:latin typeface="Times New Roman" panose="02020603050405020304" pitchFamily="18" charset="0"/>
                <a:cs typeface="Times New Roman" panose="02020603050405020304" pitchFamily="18" charset="0"/>
              </a:rPr>
              <a:t>Huacachina is the most famous oasis located to 5 km of the city of Ica. It has beautiful sights surrounded of huge sand dunes. After hiking the trail we can start the sand board sport. You’ll never forget the sight</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endParaRPr lang="es-PE" sz="2400" dirty="0">
              <a:latin typeface="Times New Roman" panose="02020603050405020304" pitchFamily="18" charset="0"/>
              <a:cs typeface="Times New Roman" panose="02020603050405020304" pitchFamily="18" charset="0"/>
            </a:endParaRPr>
          </a:p>
          <a:p>
            <a:endParaRPr lang="es-PE"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bwMode="auto">
          <a:xfrm>
            <a:off x="4589013" y="1561466"/>
            <a:ext cx="6824040" cy="3508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671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00194"/>
            <a:ext cx="10396882" cy="1151965"/>
          </a:xfrm>
        </p:spPr>
        <p:txBody>
          <a:bodyPr>
            <a:normAutofit/>
          </a:bodyPr>
          <a:lstStyle/>
          <a:p>
            <a:pPr algn="ctr"/>
            <a:r>
              <a:rPr lang="es-PE" b="1" dirty="0" err="1" smtClean="0">
                <a:latin typeface="Times New Roman" panose="02020603050405020304" pitchFamily="18" charset="0"/>
                <a:cs typeface="Times New Roman" panose="02020603050405020304" pitchFamily="18" charset="0"/>
              </a:rPr>
              <a:t>The</a:t>
            </a:r>
            <a:r>
              <a:rPr lang="es-PE" b="1" dirty="0" smtClean="0">
                <a:latin typeface="Times New Roman" panose="02020603050405020304" pitchFamily="18" charset="0"/>
                <a:cs typeface="Times New Roman" panose="02020603050405020304" pitchFamily="18" charset="0"/>
              </a:rPr>
              <a:t> </a:t>
            </a:r>
            <a:r>
              <a:rPr lang="es-PE" b="1" dirty="0" err="1" smtClean="0">
                <a:latin typeface="Times New Roman" panose="02020603050405020304" pitchFamily="18" charset="0"/>
                <a:cs typeface="Times New Roman" panose="02020603050405020304" pitchFamily="18" charset="0"/>
              </a:rPr>
              <a:t>cathedral</a:t>
            </a:r>
            <a:endParaRPr lang="es-PE"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sz="quarter" idx="13"/>
          </p:nvPr>
        </p:nvSpPr>
        <p:spPr>
          <a:xfrm>
            <a:off x="296109" y="1314654"/>
            <a:ext cx="5445786" cy="4803758"/>
          </a:xfrm>
        </p:spPr>
        <p:txBody>
          <a:bodyPr>
            <a:normAutofit/>
          </a:bodyPr>
          <a:lstStyle/>
          <a:p>
            <a:r>
              <a:rPr lang="en-US" sz="2400" cap="none" dirty="0">
                <a:latin typeface="Times New Roman" panose="02020603050405020304" pitchFamily="18" charset="0"/>
                <a:cs typeface="Times New Roman" panose="02020603050405020304" pitchFamily="18" charset="0"/>
              </a:rPr>
              <a:t>The cathedral is a rock formation caused by sea erosion and wind. It has a concave shape that is reminiscent of the domes of the cathedrals.</a:t>
            </a:r>
            <a:endParaRPr lang="es-PE" sz="2400" cap="none" dirty="0">
              <a:latin typeface="Times New Roman" panose="02020603050405020304" pitchFamily="18" charset="0"/>
              <a:cs typeface="Times New Roman" panose="02020603050405020304" pitchFamily="18" charset="0"/>
            </a:endParaRPr>
          </a:p>
          <a:p>
            <a:r>
              <a:rPr lang="en-US" sz="2400" cap="none" dirty="0">
                <a:latin typeface="Times New Roman" panose="02020603050405020304" pitchFamily="18" charset="0"/>
                <a:cs typeface="Times New Roman" panose="02020603050405020304" pitchFamily="18" charset="0"/>
              </a:rPr>
              <a:t>It is located between Supay Yumaque and beaches.</a:t>
            </a:r>
            <a:endParaRPr lang="es-PE" sz="2400" cap="none" dirty="0">
              <a:latin typeface="Times New Roman" panose="02020603050405020304" pitchFamily="18" charset="0"/>
              <a:cs typeface="Times New Roman" panose="02020603050405020304" pitchFamily="18" charset="0"/>
            </a:endParaRPr>
          </a:p>
          <a:p>
            <a:r>
              <a:rPr lang="en-US" sz="2400" cap="none" dirty="0">
                <a:latin typeface="Times New Roman" panose="02020603050405020304" pitchFamily="18" charset="0"/>
                <a:cs typeface="Times New Roman" panose="02020603050405020304" pitchFamily="18" charset="0"/>
              </a:rPr>
              <a:t>Inside the cathedral are some marine living chingungos cats and some seabirds.</a:t>
            </a:r>
            <a:endParaRPr lang="es-PE" sz="2400" cap="none" dirty="0">
              <a:latin typeface="Times New Roman" panose="02020603050405020304" pitchFamily="18" charset="0"/>
              <a:cs typeface="Times New Roman" panose="02020603050405020304" pitchFamily="18" charset="0"/>
            </a:endParaRPr>
          </a:p>
          <a:p>
            <a:endParaRPr lang="es-PE"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bwMode="auto">
          <a:xfrm>
            <a:off x="5822371" y="1552159"/>
            <a:ext cx="5702033" cy="3508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0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83</TotalTime>
  <Words>215</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Impact</vt:lpstr>
      <vt:lpstr>Times New Roman</vt:lpstr>
      <vt:lpstr>Evento principal</vt:lpstr>
      <vt:lpstr>Presentación de PowerPoint</vt:lpstr>
      <vt:lpstr>The Candelabro </vt:lpstr>
      <vt:lpstr>huacachina </vt:lpstr>
      <vt:lpstr>The cathedral</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Caycho Chumpitaz</dc:creator>
  <cp:lastModifiedBy>Carlos Caycho Chumpitaz</cp:lastModifiedBy>
  <cp:revision>29</cp:revision>
  <dcterms:created xsi:type="dcterms:W3CDTF">2016-02-19T22:10:19Z</dcterms:created>
  <dcterms:modified xsi:type="dcterms:W3CDTF">2016-02-19T23:36:38Z</dcterms:modified>
</cp:coreProperties>
</file>