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FC7D-D09A-4904-A3C1-DBC13C5928A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CB67-109C-4FA8-930A-83CCE24A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66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FC7D-D09A-4904-A3C1-DBC13C5928A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CB67-109C-4FA8-930A-83CCE24A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62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FC7D-D09A-4904-A3C1-DBC13C5928A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CB67-109C-4FA8-930A-83CCE24A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76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FC7D-D09A-4904-A3C1-DBC13C5928A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CB67-109C-4FA8-930A-83CCE24A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FC7D-D09A-4904-A3C1-DBC13C5928A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CB67-109C-4FA8-930A-83CCE24A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86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FC7D-D09A-4904-A3C1-DBC13C5928A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CB67-109C-4FA8-930A-83CCE24A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02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FC7D-D09A-4904-A3C1-DBC13C5928A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CB67-109C-4FA8-930A-83CCE24A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44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FC7D-D09A-4904-A3C1-DBC13C5928A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CB67-109C-4FA8-930A-83CCE24A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451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FC7D-D09A-4904-A3C1-DBC13C5928A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CB67-109C-4FA8-930A-83CCE24A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04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FC7D-D09A-4904-A3C1-DBC13C5928A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CB67-109C-4FA8-930A-83CCE24A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FC7D-D09A-4904-A3C1-DBC13C5928A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CB67-109C-4FA8-930A-83CCE24A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5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FC7D-D09A-4904-A3C1-DBC13C5928A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CB67-109C-4FA8-930A-83CCE24A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5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FC7D-D09A-4904-A3C1-DBC13C5928A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CB67-109C-4FA8-930A-83CCE24A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3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FC7D-D09A-4904-A3C1-DBC13C5928A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CB67-109C-4FA8-930A-83CCE24A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59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FC7D-D09A-4904-A3C1-DBC13C5928A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CB67-109C-4FA8-930A-83CCE24A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3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FC7D-D09A-4904-A3C1-DBC13C5928A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CB67-109C-4FA8-930A-83CCE24A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38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489FC7D-D09A-4904-A3C1-DBC13C5928A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6C6CB67-109C-4FA8-930A-83CCE24A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3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489FC7D-D09A-4904-A3C1-DBC13C5928A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6C6CB67-109C-4FA8-930A-83CCE24A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29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0B40B-9D90-437E-A261-BB8028A7B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python3.9</a:t>
            </a:r>
            <a:r>
              <a:rPr lang="zh-CN" altLang="en-US" dirty="0"/>
              <a:t>语言</a:t>
            </a:r>
            <a:r>
              <a:rPr lang="en-US" altLang="zh-CN" dirty="0" err="1"/>
              <a:t>opencv</a:t>
            </a:r>
            <a:r>
              <a:rPr lang="zh-CN" altLang="en-US" dirty="0"/>
              <a:t>库的简单人脸口罩识别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BE241C-B900-46C6-86F9-56E142F38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0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42495-1578-408A-8228-10FBE039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B3E59-B0A0-4520-91BB-6FB39B40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出于疫情防控常态化的考虑，戴口罩成为了一项硬性需求。虽然对于口罩的检测方面市场上现在已经有相当多的成品，但是仍然具有一定的研究价值。</a:t>
            </a:r>
          </a:p>
        </p:txBody>
      </p:sp>
    </p:spTree>
    <p:extLst>
      <p:ext uri="{BB962C8B-B14F-4D97-AF65-F5344CB8AC3E}">
        <p14:creationId xmlns:p14="http://schemas.microsoft.com/office/powerpoint/2010/main" val="415951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EEF96-5A0F-4712-84A3-007425A09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目前代码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8EF98F-C6D1-48DF-9E53-4A3237D5E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1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AA643-7114-473F-B506-2B3B7D7C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3986"/>
            <a:ext cx="11047411" cy="3181004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import cv2</a:t>
            </a:r>
          </a:p>
          <a:p>
            <a:r>
              <a:rPr lang="en-US" altLang="zh-CN" sz="1800" dirty="0" err="1"/>
              <a:t>casePath</a:t>
            </a:r>
            <a:r>
              <a:rPr lang="en-US" altLang="zh-CN" sz="1800" dirty="0"/>
              <a:t>=</a:t>
            </a:r>
            <a:r>
              <a:rPr lang="en-US" altLang="zh-CN" sz="1800" dirty="0" err="1"/>
              <a:t>r"C</a:t>
            </a:r>
            <a:r>
              <a:rPr lang="en-US" altLang="zh-CN" sz="1800" dirty="0"/>
              <a:t>:\cascade.xml"</a:t>
            </a:r>
          </a:p>
          <a:p>
            <a:r>
              <a:rPr lang="en-US" altLang="zh-CN" sz="1800" dirty="0" err="1"/>
              <a:t>faceCascade</a:t>
            </a:r>
            <a:r>
              <a:rPr lang="en-US" altLang="zh-CN" sz="1800" dirty="0"/>
              <a:t> =  cv2.CascadeClassifier(</a:t>
            </a:r>
            <a:r>
              <a:rPr lang="en-US" altLang="zh-CN" sz="1800" dirty="0" err="1"/>
              <a:t>casePath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cap = cv2.VideoCapture(0)</a:t>
            </a:r>
          </a:p>
          <a:p>
            <a:r>
              <a:rPr lang="en-US" altLang="zh-CN" sz="1800" dirty="0"/>
              <a:t>while (True):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ret,fram</a:t>
            </a:r>
            <a:r>
              <a:rPr lang="en-US" altLang="zh-CN" sz="1800" dirty="0"/>
              <a:t>=</a:t>
            </a:r>
            <a:r>
              <a:rPr lang="en-US" altLang="zh-CN" sz="1800" dirty="0" err="1"/>
              <a:t>cap.read</a:t>
            </a:r>
            <a:r>
              <a:rPr lang="en-US" altLang="zh-CN" sz="1800" dirty="0"/>
              <a:t>()</a:t>
            </a:r>
          </a:p>
          <a:p>
            <a:endParaRPr lang="en-US" altLang="zh-CN" sz="1800" dirty="0"/>
          </a:p>
          <a:p>
            <a:r>
              <a:rPr lang="en-US" altLang="zh-CN" sz="1800" dirty="0"/>
              <a:t>    faces = </a:t>
            </a:r>
            <a:r>
              <a:rPr lang="en-US" altLang="zh-CN" sz="1800" dirty="0" err="1"/>
              <a:t>faceCascade.detectMultiScale</a:t>
            </a:r>
            <a:r>
              <a:rPr lang="en-US" altLang="zh-CN" sz="1800" dirty="0"/>
              <a:t>(fram,1.1,2,cv2.CASCADE_SCALE_IMAGE,(20,20))</a:t>
            </a:r>
          </a:p>
          <a:p>
            <a:r>
              <a:rPr lang="en-US" altLang="zh-CN" sz="1800" dirty="0"/>
              <a:t>    for(</a:t>
            </a:r>
            <a:r>
              <a:rPr lang="en-US" altLang="zh-CN" sz="1800" dirty="0" err="1"/>
              <a:t>x,y,w,h</a:t>
            </a:r>
            <a:r>
              <a:rPr lang="en-US" altLang="zh-CN" sz="1800" dirty="0"/>
              <a:t>) in faces:</a:t>
            </a:r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img</a:t>
            </a:r>
            <a:r>
              <a:rPr lang="en-US" altLang="zh-CN" sz="1800" dirty="0"/>
              <a:t>=cv2.rectangle(</a:t>
            </a:r>
            <a:r>
              <a:rPr lang="en-US" altLang="zh-CN" sz="1800" dirty="0" err="1"/>
              <a:t>fram</a:t>
            </a:r>
            <a:r>
              <a:rPr lang="en-US" altLang="zh-CN" sz="1800" dirty="0"/>
              <a:t>,(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),(</a:t>
            </a:r>
            <a:r>
              <a:rPr lang="en-US" altLang="zh-CN" sz="1800" dirty="0" err="1"/>
              <a:t>x+w,y+h</a:t>
            </a:r>
            <a:r>
              <a:rPr lang="en-US" altLang="zh-CN" sz="1800" dirty="0"/>
              <a:t>),(0,255,0),2)</a:t>
            </a:r>
          </a:p>
          <a:p>
            <a:r>
              <a:rPr lang="en-US" altLang="zh-CN" sz="1800" dirty="0"/>
              <a:t>    cv2.imshow(</a:t>
            </a:r>
            <a:r>
              <a:rPr lang="en-US" altLang="zh-CN" sz="1800" dirty="0" err="1"/>
              <a:t>u"Detect</a:t>
            </a:r>
            <a:r>
              <a:rPr lang="en-US" altLang="zh-CN" sz="1800" dirty="0"/>
              <a:t> faces",</a:t>
            </a:r>
            <a:r>
              <a:rPr lang="en-US" altLang="zh-CN" sz="1800" dirty="0" err="1"/>
              <a:t>fram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    key=cv2.waitKey(1)</a:t>
            </a:r>
          </a:p>
          <a:p>
            <a:r>
              <a:rPr lang="en-US" altLang="zh-CN" sz="1800" dirty="0"/>
              <a:t>    if key &amp; 0xff == </a:t>
            </a:r>
            <a:r>
              <a:rPr lang="en-US" altLang="zh-CN" sz="1800" dirty="0" err="1"/>
              <a:t>ord</a:t>
            </a:r>
            <a:r>
              <a:rPr lang="en-US" altLang="zh-CN" sz="1800" dirty="0"/>
              <a:t>('q') or key ==27 :</a:t>
            </a:r>
          </a:p>
          <a:p>
            <a:r>
              <a:rPr lang="en-US" altLang="zh-CN" sz="1800" dirty="0"/>
              <a:t>       break</a:t>
            </a:r>
          </a:p>
          <a:p>
            <a:endParaRPr lang="en-US" altLang="zh-CN" sz="1800" dirty="0"/>
          </a:p>
          <a:p>
            <a:r>
              <a:rPr lang="en-US" altLang="zh-CN" sz="1800" dirty="0"/>
              <a:t>cv2.destroyAllWindows()</a:t>
            </a:r>
          </a:p>
          <a:p>
            <a:r>
              <a:rPr lang="en-US" altLang="zh-CN" sz="1800" dirty="0" err="1"/>
              <a:t>cap.release</a:t>
            </a:r>
            <a:r>
              <a:rPr lang="en-US" altLang="zh-CN" sz="1800" dirty="0"/>
              <a:t>()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0920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79103-48ED-499D-8A85-E4B073300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4B5060-C850-4C80-A4B4-04D045852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49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CF3C2-E237-4296-8034-4255AC9DD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DECF1A-B9F7-424C-BB65-9A7D853F3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60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E3D58-8E2C-496E-BBA5-F1C304CDE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当前问题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2B3AB6-C16F-4CA1-8FC0-53DBCD753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0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D10D6-B57E-47AD-BDD1-7F2DA178D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发展方向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343B3A-413B-496F-8459-4FD9B1E88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09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8</TotalTime>
  <Words>210</Words>
  <Application>Microsoft Office PowerPoint</Application>
  <PresentationFormat>宽屏</PresentationFormat>
  <Paragraphs>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网状</vt:lpstr>
      <vt:lpstr>基于python3.9语言opencv库的简单人脸口罩识别</vt:lpstr>
      <vt:lpstr>背景</vt:lpstr>
      <vt:lpstr>目前代码</vt:lpstr>
      <vt:lpstr>PowerPoint 演示文稿</vt:lpstr>
      <vt:lpstr>库</vt:lpstr>
      <vt:lpstr>效果展示</vt:lpstr>
      <vt:lpstr>当前问题</vt:lpstr>
      <vt:lpstr>发展方向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基于python3.9语言opencv库的简单人脸口罩识别</dc:title>
  <dc:creator>2358327409@qq.com</dc:creator>
  <cp:lastModifiedBy>2358327409@qq.com</cp:lastModifiedBy>
  <cp:revision>3</cp:revision>
  <dcterms:created xsi:type="dcterms:W3CDTF">2022-03-16T05:40:49Z</dcterms:created>
  <dcterms:modified xsi:type="dcterms:W3CDTF">2022-03-16T05:51:06Z</dcterms:modified>
</cp:coreProperties>
</file>