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9"/>
    <a:srgbClr val="003082"/>
    <a:srgbClr val="0A0A0A"/>
    <a:srgbClr val="042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2868-9D39-49C6-BEAA-D3DDD572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C1A66-A303-4D8D-B6F5-B4E6C464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296-6845-4C73-9733-0B3E2E7D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8B69-A897-49D4-9A52-E3E39B22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DB2A-6384-41E2-8335-FA30AB60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24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E26B-E6B8-43E4-B35D-F04E14FA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23F71-AE12-46CD-AF39-E4ECA150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86C8-39E0-4B56-B549-8B95C7A4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2B4E-B6E5-48D8-ADEB-F32FEA80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42AC-6E39-41E6-AB54-87EBC4C0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00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31E88-E39E-4105-BDE5-EAFA673C3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F8179-E539-46DE-B27C-16ACFBE7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3937-54DB-41B8-8702-CFD4491A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4F4A-D8BB-41A4-ACF6-4AC2C322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A278A-F297-4674-8D95-35C0139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4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1167-6A81-4CF4-9FA8-A099ABB0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D366-9763-43DC-B50D-70EA760B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B88DC-0871-4B7A-A2F2-F0DB2657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BB13-C696-41DB-9BC1-285DBD9B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A98E-B27F-42F5-BC78-8E3D8985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46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DCF-6CFE-4861-AA4A-CB41B4D5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C4A3-A6CF-4307-BBD8-38F4651B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4DE-F5C3-4DB1-8FB9-F64DF251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2DC6-3198-4787-808E-B45DFC53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0E71-6335-49D1-95A4-7FF20B27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16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F311-26CF-4453-956F-16567F41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321C-930F-48B4-A59A-FDA61D6D0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6558D-7B5C-4E77-A0C6-6EB23EB4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D2A3D-F06E-4FEB-9569-E36C95F9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A606D-1483-45C9-BA51-95AA1417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0869A-F35A-483E-BE5E-9284BC0D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4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D8A-1B46-4F9E-A02D-DA8AED9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95EDE-EA3C-4CE8-8F5B-5058B326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6F714-B92E-40BA-ABAC-96DC0A36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C35DD-5922-401C-8CCE-FF540A1F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089B6-C3DE-4C28-8511-E95971BBE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831F3-C7EE-42BA-9690-8746FB4B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6534D-E3EE-4932-B846-A800428A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7AEF0-DECF-4CCC-91BE-CE0B4663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3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57F4-4279-495C-AE86-911D1EA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906F9-9225-4DCB-A364-5569AE21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3784C-4BC8-4DEE-8089-559EBBB7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51453-415E-4C9C-9DEF-D6997127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4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2FD5C-8ABA-4456-83E2-B49490F7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DA2FC-5773-4A23-AB10-2A0660D1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2628-C625-4489-8D3D-79494FB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20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EAF-E123-4F70-8B60-0E67A420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C5E1-60BD-4D94-9FF6-BB18E9B4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295E9-E622-431F-902F-5FE1D428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99867-0B1B-4CFB-BD4C-5C124F1F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CDE9-4D7B-44B5-A794-2C86DCEB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1423-CF71-4340-869B-9C5DA92C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1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523B-65D8-470E-A5DB-383A6B98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13AC0-AA83-4D9E-803B-42F0E6CFC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C0F8E-952A-414C-B934-59DCA89C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E05A3-C6BA-4679-A192-E2D34CB7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53B5-9BDF-4D25-B792-38F0CFD8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9880C-76EF-461C-B70C-F7C310E8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175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CCA-5004-489B-9F56-84EED1F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2FA9-8DE0-4C76-830B-BE7A1323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2256-784F-442F-88D0-469B771D9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8A5-171F-40D2-8DFE-562AED82E9C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63105-51BD-4463-91CD-9AF9C26A0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3217-4568-4833-A30A-77A76EE0E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6FC9-1D2B-4FFB-921D-D33ACE2F8F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1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F147B64-23F0-4B14-B337-DCE3B2BF3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F78D6E-9DBC-4E4E-B4BB-EDF9DAAD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56" y="810807"/>
            <a:ext cx="6386288" cy="824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101A6E-7C1E-4F36-8A92-A655A92E1A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4972050" y="1997258"/>
            <a:ext cx="2247900" cy="4873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DA3A5A-B416-437D-921A-AC98B5911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0" t="1722" r="2916" b="3714"/>
          <a:stretch/>
        </p:blipFill>
        <p:spPr>
          <a:xfrm>
            <a:off x="4103370" y="3893819"/>
            <a:ext cx="3985260" cy="24155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F768D5-E93D-4714-AB9C-5371E8AE40AF}"/>
              </a:ext>
            </a:extLst>
          </p:cNvPr>
          <p:cNvSpPr txBox="1"/>
          <p:nvPr/>
        </p:nvSpPr>
        <p:spPr>
          <a:xfrm>
            <a:off x="-4430488" y="365125"/>
            <a:ext cx="289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</a:t>
            </a:r>
            <a:r>
              <a:rPr lang="nl-NL" sz="3200" b="1" dirty="0" err="1">
                <a:solidFill>
                  <a:srgbClr val="003082"/>
                </a:solidFill>
              </a:rPr>
              <a:t>Layout</a:t>
            </a:r>
            <a:endParaRPr lang="nl-NL" sz="3200" b="1" dirty="0">
              <a:solidFill>
                <a:srgbClr val="00308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DBC6ED4-4AE6-467F-9964-B223F8215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1" y="2055813"/>
            <a:ext cx="812800" cy="81280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B090618-DAD7-4F14-BA76-BC6657A8A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1" y="3214575"/>
            <a:ext cx="812800" cy="81280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8C11F75-EE17-4724-9154-8EB3E6235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1" y="4363472"/>
            <a:ext cx="812800" cy="81280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2F3674D1-58A0-4EBB-89EF-2CEEE3B756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5414" y="3215381"/>
            <a:ext cx="812800" cy="8128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0D4AF9-5273-4493-A631-A6EE6AACFA0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-5130801" y="2462213"/>
            <a:ext cx="990601" cy="75155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B9D16B-89B7-439D-B8FE-9C6DD943A452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-5130801" y="3620975"/>
            <a:ext cx="915387" cy="80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810B7B-E56C-46D4-970A-FD6BB0C64B6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-5130801" y="4005932"/>
            <a:ext cx="990601" cy="763940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AFC8542-5511-4A4B-863B-507C80EA0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109913" y="3506675"/>
            <a:ext cx="1952625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25552C-31E4-4ED8-B167-4B6E656BF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8131" y="3272746"/>
            <a:ext cx="3160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FDA7-E23E-456F-BFDB-3820A25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3CF9524-90C3-407E-8A9E-94DD124B2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2772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D85AA-2B6F-4389-A473-E4AAE4CF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56" y="-3006450"/>
            <a:ext cx="6386288" cy="824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F76A9-64F1-45C5-82A1-D074B1D7C1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9819823" y="121454"/>
            <a:ext cx="2247900" cy="487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55C96-8E47-475B-A016-AAB688A745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0" t="1722" r="2916" b="3714"/>
          <a:stretch/>
        </p:blipFill>
        <p:spPr>
          <a:xfrm>
            <a:off x="10702472" y="5000444"/>
            <a:ext cx="2921000" cy="1770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3B03BF-A4D4-4C43-9D15-1679C9A75FC7}"/>
              </a:ext>
            </a:extLst>
          </p:cNvPr>
          <p:cNvSpPr txBox="1"/>
          <p:nvPr/>
        </p:nvSpPr>
        <p:spPr>
          <a:xfrm>
            <a:off x="838199" y="365125"/>
            <a:ext cx="254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</a:t>
            </a:r>
            <a:r>
              <a:rPr lang="nl-NL" sz="3200" b="1" dirty="0" err="1">
                <a:solidFill>
                  <a:srgbClr val="003082"/>
                </a:solidFill>
              </a:rPr>
              <a:t>Layout</a:t>
            </a:r>
            <a:endParaRPr lang="nl-NL" sz="3200" b="1" dirty="0">
              <a:solidFill>
                <a:srgbClr val="003082"/>
              </a:solidFill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EDDFE5F-83D1-4409-AB94-56F372731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5813"/>
            <a:ext cx="812800" cy="8128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69B6984-EBDC-4067-A87C-9F69DD359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14575"/>
            <a:ext cx="812800" cy="81280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6323E1A-C2C0-405B-8A28-BD4BE4836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63472"/>
            <a:ext cx="812800" cy="81280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0F915D21-4B82-4661-96E3-56B1C9563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86" y="3215381"/>
            <a:ext cx="812800" cy="8128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8BA044-6418-4BF5-9527-86D5F4C07E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650999" y="2462213"/>
            <a:ext cx="990601" cy="75155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7BE4CC-FC9F-436B-A1CD-98DCEC001A1E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650999" y="3620975"/>
            <a:ext cx="915387" cy="80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0554C-8F9B-4358-8DE0-7A70C59AD6F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50999" y="4005932"/>
            <a:ext cx="990601" cy="763940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91D2A68-7CF1-4AE4-A441-0DE85A4E9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887" y="3506675"/>
            <a:ext cx="1952625" cy="228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6E743F-40CF-425C-A8C7-07A4DACF3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167" y="1998327"/>
            <a:ext cx="4085456" cy="295501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0150E0B-3571-4F62-8491-741169E4A2AC}"/>
              </a:ext>
            </a:extLst>
          </p:cNvPr>
          <p:cNvSpPr txBox="1"/>
          <p:nvPr/>
        </p:nvSpPr>
        <p:spPr>
          <a:xfrm>
            <a:off x="-3605817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UI en DB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D2E10A8-7F53-4BA8-852B-39857D07A8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152906" y="1962291"/>
            <a:ext cx="3430202" cy="37738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4B0D448-8401-4D25-9A9B-481E3AF56F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1338762" y="1620625"/>
            <a:ext cx="3801914" cy="50147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D5BCFBA-BDFC-4E45-88AC-1A82F5F16B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62595" y="1962291"/>
            <a:ext cx="3933825" cy="2571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FF6DDA2-A9BA-45CE-83EB-DE3D0BC7C8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92689" y="2468503"/>
            <a:ext cx="2247898" cy="36850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B13615C-A1E7-4C33-AF3C-1F487B086A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142715" y="1967817"/>
            <a:ext cx="3430202" cy="37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1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FDA7-E23E-456F-BFDB-3820A25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3CF9524-90C3-407E-8A9E-94DD124B2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2772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F76A9-64F1-45C5-82A1-D074B1D7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9819823" y="121454"/>
            <a:ext cx="2247900" cy="487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55C96-8E47-475B-A016-AAB688A7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1722" r="2916" b="3714"/>
          <a:stretch/>
        </p:blipFill>
        <p:spPr>
          <a:xfrm>
            <a:off x="10702472" y="5000444"/>
            <a:ext cx="2921000" cy="1770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3B03BF-A4D4-4C43-9D15-1679C9A75FC7}"/>
              </a:ext>
            </a:extLst>
          </p:cNvPr>
          <p:cNvSpPr txBox="1"/>
          <p:nvPr/>
        </p:nvSpPr>
        <p:spPr>
          <a:xfrm>
            <a:off x="838199" y="-868589"/>
            <a:ext cx="254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</a:t>
            </a:r>
            <a:r>
              <a:rPr lang="nl-NL" sz="3200" b="1" dirty="0" err="1">
                <a:solidFill>
                  <a:srgbClr val="003082"/>
                </a:solidFill>
              </a:rPr>
              <a:t>Layout</a:t>
            </a:r>
            <a:endParaRPr lang="nl-NL" sz="3200" b="1" dirty="0">
              <a:solidFill>
                <a:srgbClr val="003082"/>
              </a:solidFill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EDDFE5F-83D1-4409-AB94-56F37273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7774446"/>
            <a:ext cx="812800" cy="8128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69B6984-EBDC-4067-A87C-9F69DD359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933208"/>
            <a:ext cx="812800" cy="81280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6323E1A-C2C0-405B-8A28-BD4BE4836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82105"/>
            <a:ext cx="812800" cy="81280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0F915D21-4B82-4661-96E3-56B1C9563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86" y="8934014"/>
            <a:ext cx="812800" cy="8128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8BA044-6418-4BF5-9527-86D5F4C07E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650999" y="8180846"/>
            <a:ext cx="990601" cy="75155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7BE4CC-FC9F-436B-A1CD-98DCEC001A1E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650999" y="9339608"/>
            <a:ext cx="915387" cy="80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0554C-8F9B-4358-8DE0-7A70C59AD6F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50999" y="9724565"/>
            <a:ext cx="990601" cy="763940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91D2A68-7CF1-4AE4-A441-0DE85A4E9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887" y="9225308"/>
            <a:ext cx="1952625" cy="228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817850-7DF1-4084-AE12-43DDE3F8521E}"/>
              </a:ext>
            </a:extLst>
          </p:cNvPr>
          <p:cNvSpPr txBox="1"/>
          <p:nvPr/>
        </p:nvSpPr>
        <p:spPr>
          <a:xfrm>
            <a:off x="835557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UI en 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F2FBC-886A-48CF-9B2F-1B97783A0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49" y="1967817"/>
            <a:ext cx="3430202" cy="3773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D98A2-753E-433F-8B72-129DFBCDD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812" y="1620625"/>
            <a:ext cx="3801914" cy="501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87A62-3A3C-4736-8CF0-1761B388DD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7295" y="1962291"/>
            <a:ext cx="3933825" cy="25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D9AC3-43C2-429C-A942-3F4939943B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7389" y="2468503"/>
            <a:ext cx="2247898" cy="3685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99C7D5-EBEC-4A43-876B-6C9705C9C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550812" y="1962291"/>
            <a:ext cx="3430202" cy="37738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269973-5D98-45DB-BA5B-899A884A5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736668" y="1620625"/>
            <a:ext cx="3801914" cy="50147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4D8CA8-A6CB-4537-90D1-2296CF37D0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5978" y="1962291"/>
            <a:ext cx="3933825" cy="2571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3137DF9-2289-43F7-AC3D-F10928860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6072" y="2468503"/>
            <a:ext cx="2247898" cy="3685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AC05C6F-B39A-4C27-9305-1F7835685D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1927037" y="1800092"/>
            <a:ext cx="8954306" cy="20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8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FDA7-E23E-456F-BFDB-3820A25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3CF9524-90C3-407E-8A9E-94DD124B2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2772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F76A9-64F1-45C5-82A1-D074B1D7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9819823" y="121454"/>
            <a:ext cx="2247900" cy="487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55C96-8E47-475B-A016-AAB688A7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1722" r="2916" b="3714"/>
          <a:stretch/>
        </p:blipFill>
        <p:spPr>
          <a:xfrm>
            <a:off x="10702472" y="5000444"/>
            <a:ext cx="2921000" cy="17704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817850-7DF1-4084-AE12-43DDE3F8521E}"/>
              </a:ext>
            </a:extLst>
          </p:cNvPr>
          <p:cNvSpPr txBox="1"/>
          <p:nvPr/>
        </p:nvSpPr>
        <p:spPr>
          <a:xfrm>
            <a:off x="835557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UI en 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453D10-6B87-42A8-9692-0663E19B0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469" y="1800092"/>
            <a:ext cx="8954306" cy="20699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5091E1-C8C5-4BF2-B8C5-DAAEF1F94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091" y="4432985"/>
            <a:ext cx="5537472" cy="16534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469FDC-A40F-4968-9EA1-F4CF1377EBCA}"/>
              </a:ext>
            </a:extLst>
          </p:cNvPr>
          <p:cNvSpPr txBox="1"/>
          <p:nvPr/>
        </p:nvSpPr>
        <p:spPr>
          <a:xfrm>
            <a:off x="-3025243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Database</a:t>
            </a:r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7132D5-7A5F-425D-9B7B-A16DD5C3C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7643" y="1879548"/>
            <a:ext cx="4847619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FDA7-E23E-456F-BFDB-3820A25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3CF9524-90C3-407E-8A9E-94DD124B2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2772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F76A9-64F1-45C5-82A1-D074B1D7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9819823" y="121454"/>
            <a:ext cx="2247900" cy="487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55C96-8E47-475B-A016-AAB688A7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1722" r="2916" b="3714"/>
          <a:stretch/>
        </p:blipFill>
        <p:spPr>
          <a:xfrm>
            <a:off x="10702472" y="5000444"/>
            <a:ext cx="2921000" cy="17704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817850-7DF1-4084-AE12-43DDE3F8521E}"/>
              </a:ext>
            </a:extLst>
          </p:cNvPr>
          <p:cNvSpPr txBox="1"/>
          <p:nvPr/>
        </p:nvSpPr>
        <p:spPr>
          <a:xfrm>
            <a:off x="835557" y="-1363687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UI en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B1E35-6FB6-4087-9254-5FCC6CCF0CD1}"/>
              </a:ext>
            </a:extLst>
          </p:cNvPr>
          <p:cNvSpPr txBox="1"/>
          <p:nvPr/>
        </p:nvSpPr>
        <p:spPr>
          <a:xfrm>
            <a:off x="835557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Database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205B16-B245-41F0-A268-C3A4D806F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50" y="2842221"/>
            <a:ext cx="5499634" cy="225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15D7FF-F513-4BBE-980F-569478BF9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091" y="7794492"/>
            <a:ext cx="8954306" cy="2069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D2FCA-9C8A-42EC-8874-E627EA888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713" y="10427385"/>
            <a:ext cx="5537472" cy="16534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EF0C19-E2E4-43B0-8F13-C22CE6E870D4}"/>
              </a:ext>
            </a:extLst>
          </p:cNvPr>
          <p:cNvSpPr txBox="1"/>
          <p:nvPr/>
        </p:nvSpPr>
        <p:spPr>
          <a:xfrm>
            <a:off x="-3507843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Planning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231048-A69D-482D-986C-6AEE5C29F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303608" y="1934359"/>
            <a:ext cx="3000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3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FDA7-E23E-456F-BFDB-3820A25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3CF9524-90C3-407E-8A9E-94DD124B2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2772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F76A9-64F1-45C5-82A1-D074B1D7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9819823" y="121454"/>
            <a:ext cx="2247900" cy="487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55C96-8E47-475B-A016-AAB688A7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1722" r="2916" b="3714"/>
          <a:stretch/>
        </p:blipFill>
        <p:spPr>
          <a:xfrm>
            <a:off x="10702472" y="5000444"/>
            <a:ext cx="2921000" cy="1770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FB1E35-6FB6-4087-9254-5FCC6CCF0CD1}"/>
              </a:ext>
            </a:extLst>
          </p:cNvPr>
          <p:cNvSpPr txBox="1"/>
          <p:nvPr/>
        </p:nvSpPr>
        <p:spPr>
          <a:xfrm>
            <a:off x="838200" y="-1135516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Database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205B16-B245-41F0-A268-C3A4D806F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0" y="8176221"/>
            <a:ext cx="5499634" cy="225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A50665-BB97-4E8F-8E2C-FF8C8863084D}"/>
              </a:ext>
            </a:extLst>
          </p:cNvPr>
          <p:cNvSpPr txBox="1"/>
          <p:nvPr/>
        </p:nvSpPr>
        <p:spPr>
          <a:xfrm>
            <a:off x="835557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BC33A-3492-4E7C-95A9-F1A27A0BB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692" y="1934359"/>
            <a:ext cx="3000375" cy="4181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5B6AB4-762E-4914-BAA9-01330A80566D}"/>
              </a:ext>
            </a:extLst>
          </p:cNvPr>
          <p:cNvSpPr txBox="1"/>
          <p:nvPr/>
        </p:nvSpPr>
        <p:spPr>
          <a:xfrm>
            <a:off x="-3888843" y="34446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Handleiding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C2CCC3-CEA9-46D3-95DC-A78174AB3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906500" y="1899310"/>
            <a:ext cx="11010900" cy="38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46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FDA7-E23E-456F-BFDB-3820A25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3CF9524-90C3-407E-8A9E-94DD124B2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2772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F76A9-64F1-45C5-82A1-D074B1D7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9819823" y="121454"/>
            <a:ext cx="2247900" cy="487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FB1E35-6FB6-4087-9254-5FCC6CCF0CD1}"/>
              </a:ext>
            </a:extLst>
          </p:cNvPr>
          <p:cNvSpPr txBox="1"/>
          <p:nvPr/>
        </p:nvSpPr>
        <p:spPr>
          <a:xfrm>
            <a:off x="838200" y="-1135516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Planning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50665-BB97-4E8F-8E2C-FF8C8863084D}"/>
              </a:ext>
            </a:extLst>
          </p:cNvPr>
          <p:cNvSpPr txBox="1"/>
          <p:nvPr/>
        </p:nvSpPr>
        <p:spPr>
          <a:xfrm>
            <a:off x="835557" y="363513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Handleiding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BC33A-3492-4E7C-95A9-F1A27A0BB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692" y="7954159"/>
            <a:ext cx="3000375" cy="418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F60E2-7D19-4E13-AA2C-B88BC1226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1899310"/>
            <a:ext cx="11010900" cy="3889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55C96-8E47-475B-A016-AAB688A745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0" t="1722" r="2916" b="3714"/>
          <a:stretch/>
        </p:blipFill>
        <p:spPr>
          <a:xfrm>
            <a:off x="10702472" y="5000444"/>
            <a:ext cx="2921000" cy="17704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6810EB-28AD-4099-8F7E-520A5B008D63}"/>
              </a:ext>
            </a:extLst>
          </p:cNvPr>
          <p:cNvSpPr txBox="1"/>
          <p:nvPr/>
        </p:nvSpPr>
        <p:spPr>
          <a:xfrm>
            <a:off x="4677835" y="-1588995"/>
            <a:ext cx="283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b="1" dirty="0">
                <a:solidFill>
                  <a:srgbClr val="00308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1103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F147B64-23F0-4B14-B337-DCE3B2BF3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01A6E-7C1E-4F36-8A92-A655A92E1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4972050" y="1997258"/>
            <a:ext cx="2247900" cy="4873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DA3A5A-B416-437D-921A-AC98B5911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1722" r="2916" b="3714"/>
          <a:stretch/>
        </p:blipFill>
        <p:spPr>
          <a:xfrm>
            <a:off x="13337541" y="4363472"/>
            <a:ext cx="3985260" cy="24155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F7C3EE-7073-4FC2-8A19-1DE9ED4C291B}"/>
              </a:ext>
            </a:extLst>
          </p:cNvPr>
          <p:cNvSpPr txBox="1"/>
          <p:nvPr/>
        </p:nvSpPr>
        <p:spPr>
          <a:xfrm>
            <a:off x="0" y="-1288306"/>
            <a:ext cx="28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Handleiding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0196C-72A2-47D2-A859-3EC17D3D5618}"/>
              </a:ext>
            </a:extLst>
          </p:cNvPr>
          <p:cNvSpPr txBox="1"/>
          <p:nvPr/>
        </p:nvSpPr>
        <p:spPr>
          <a:xfrm>
            <a:off x="4677835" y="619363"/>
            <a:ext cx="283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b="1" dirty="0">
                <a:solidFill>
                  <a:srgbClr val="003082"/>
                </a:solidFill>
              </a:rPr>
              <a:t>Demo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747952-098C-4D22-B7D9-A070E4606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856" y="-1550657"/>
            <a:ext cx="6386288" cy="8240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B5867D-B30A-4DF2-AC8D-8BBE283EA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" y="7199293"/>
            <a:ext cx="11010900" cy="38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9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F147B64-23F0-4B14-B337-DCE3B2BF3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F78D6E-9DBC-4E4E-B4BB-EDF9DAAD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56" y="810807"/>
            <a:ext cx="6386288" cy="824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101A6E-7C1E-4F36-8A92-A655A92E1A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r="1899"/>
          <a:stretch/>
        </p:blipFill>
        <p:spPr>
          <a:xfrm>
            <a:off x="4972050" y="1997258"/>
            <a:ext cx="2247900" cy="487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F768D5-E93D-4714-AB9C-5371E8AE40AF}"/>
              </a:ext>
            </a:extLst>
          </p:cNvPr>
          <p:cNvSpPr txBox="1"/>
          <p:nvPr/>
        </p:nvSpPr>
        <p:spPr>
          <a:xfrm>
            <a:off x="-4430488" y="365125"/>
            <a:ext cx="289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3082"/>
                </a:solidFill>
              </a:rPr>
              <a:t>Code: </a:t>
            </a:r>
            <a:r>
              <a:rPr lang="nl-NL" sz="3200" b="1" dirty="0" err="1">
                <a:solidFill>
                  <a:srgbClr val="003082"/>
                </a:solidFill>
              </a:rPr>
              <a:t>Layout</a:t>
            </a:r>
            <a:endParaRPr lang="nl-NL" sz="3200" b="1" dirty="0">
              <a:solidFill>
                <a:srgbClr val="00308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DBC6ED4-4AE6-467F-9964-B223F8215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1" y="2055813"/>
            <a:ext cx="812800" cy="81280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B090618-DAD7-4F14-BA76-BC6657A8A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1" y="3214575"/>
            <a:ext cx="812800" cy="81280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8C11F75-EE17-4724-9154-8EB3E6235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1" y="4363472"/>
            <a:ext cx="812800" cy="81280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2F3674D1-58A0-4EBB-89EF-2CEEE3B75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5414" y="3215381"/>
            <a:ext cx="812800" cy="8128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0D4AF9-5273-4493-A631-A6EE6AACFA0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-5130801" y="2462213"/>
            <a:ext cx="990601" cy="75155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B9D16B-89B7-439D-B8FE-9C6DD943A452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-5130801" y="3620975"/>
            <a:ext cx="915387" cy="806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810B7B-E56C-46D4-970A-FD6BB0C64B6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-5130801" y="4005932"/>
            <a:ext cx="990601" cy="763940"/>
          </a:xfrm>
          <a:prstGeom prst="straightConnector1">
            <a:avLst/>
          </a:prstGeom>
          <a:ln w="38100">
            <a:solidFill>
              <a:srgbClr val="003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AFC8542-5511-4A4B-863B-507C80EA0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09913" y="3506675"/>
            <a:ext cx="1952625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25552C-31E4-4ED8-B167-4B6E656BF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8131" y="3272746"/>
            <a:ext cx="316050" cy="228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2DEC00-1490-476E-8BE8-76A31242C4EC}"/>
              </a:ext>
            </a:extLst>
          </p:cNvPr>
          <p:cNvSpPr txBox="1"/>
          <p:nvPr/>
        </p:nvSpPr>
        <p:spPr>
          <a:xfrm>
            <a:off x="4677835" y="-1653324"/>
            <a:ext cx="283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b="1" dirty="0">
                <a:solidFill>
                  <a:srgbClr val="00308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086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GreenMan36</dc:creator>
  <cp:lastModifiedBy>GreenMan36</cp:lastModifiedBy>
  <cp:revision>11</cp:revision>
  <dcterms:created xsi:type="dcterms:W3CDTF">2021-11-11T10:42:09Z</dcterms:created>
  <dcterms:modified xsi:type="dcterms:W3CDTF">2021-11-11T18:55:52Z</dcterms:modified>
</cp:coreProperties>
</file>