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58" r:id="rId5"/>
    <p:sldId id="261" r:id="rId6"/>
    <p:sldId id="262" r:id="rId7"/>
    <p:sldId id="265" r:id="rId8"/>
    <p:sldId id="263" r:id="rId9"/>
    <p:sldId id="264" r:id="rId10"/>
    <p:sldId id="25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748D-454D-46DF-9289-A215CF23A2F8}" type="datetimeFigureOut">
              <a:rPr lang="de-DE" smtClean="0"/>
              <a:t>29.10.2021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4E21-7DC1-44B5-B234-11C06D7ED3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3899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748D-454D-46DF-9289-A215CF23A2F8}" type="datetimeFigureOut">
              <a:rPr lang="de-DE" smtClean="0"/>
              <a:t>29.10.2021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4E21-7DC1-44B5-B234-11C06D7ED3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468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748D-454D-46DF-9289-A215CF23A2F8}" type="datetimeFigureOut">
              <a:rPr lang="de-DE" smtClean="0"/>
              <a:t>29.10.2021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4E21-7DC1-44B5-B234-11C06D7ED307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543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748D-454D-46DF-9289-A215CF23A2F8}" type="datetimeFigureOut">
              <a:rPr lang="de-DE" smtClean="0"/>
              <a:t>29.10.2021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4E21-7DC1-44B5-B234-11C06D7ED3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93506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748D-454D-46DF-9289-A215CF23A2F8}" type="datetimeFigureOut">
              <a:rPr lang="de-DE" smtClean="0"/>
              <a:t>29.10.2021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4E21-7DC1-44B5-B234-11C06D7ED307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704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748D-454D-46DF-9289-A215CF23A2F8}" type="datetimeFigureOut">
              <a:rPr lang="de-DE" smtClean="0"/>
              <a:t>29.10.2021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4E21-7DC1-44B5-B234-11C06D7ED3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45915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748D-454D-46DF-9289-A215CF23A2F8}" type="datetimeFigureOut">
              <a:rPr lang="de-DE" smtClean="0"/>
              <a:t>29.10.2021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4E21-7DC1-44B5-B234-11C06D7ED3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74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748D-454D-46DF-9289-A215CF23A2F8}" type="datetimeFigureOut">
              <a:rPr lang="de-DE" smtClean="0"/>
              <a:t>29.10.2021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4E21-7DC1-44B5-B234-11C06D7ED3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5557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748D-454D-46DF-9289-A215CF23A2F8}" type="datetimeFigureOut">
              <a:rPr lang="de-DE" smtClean="0"/>
              <a:t>29.10.2021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4E21-7DC1-44B5-B234-11C06D7ED3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2709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748D-454D-46DF-9289-A215CF23A2F8}" type="datetimeFigureOut">
              <a:rPr lang="de-DE" smtClean="0"/>
              <a:t>29.10.2021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4E21-7DC1-44B5-B234-11C06D7ED3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6791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748D-454D-46DF-9289-A215CF23A2F8}" type="datetimeFigureOut">
              <a:rPr lang="de-DE" smtClean="0"/>
              <a:t>29.10.2021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4E21-7DC1-44B5-B234-11C06D7ED3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3783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748D-454D-46DF-9289-A215CF23A2F8}" type="datetimeFigureOut">
              <a:rPr lang="de-DE" smtClean="0"/>
              <a:t>29.10.2021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4E21-7DC1-44B5-B234-11C06D7ED3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3270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748D-454D-46DF-9289-A215CF23A2F8}" type="datetimeFigureOut">
              <a:rPr lang="de-DE" smtClean="0"/>
              <a:t>29.10.2021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4E21-7DC1-44B5-B234-11C06D7ED3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8027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748D-454D-46DF-9289-A215CF23A2F8}" type="datetimeFigureOut">
              <a:rPr lang="de-DE" smtClean="0"/>
              <a:t>29.10.2021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4E21-7DC1-44B5-B234-11C06D7ED3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6970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748D-454D-46DF-9289-A215CF23A2F8}" type="datetimeFigureOut">
              <a:rPr lang="de-DE" smtClean="0"/>
              <a:t>29.10.2021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4E21-7DC1-44B5-B234-11C06D7ED3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0546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748D-454D-46DF-9289-A215CF23A2F8}" type="datetimeFigureOut">
              <a:rPr lang="de-DE" smtClean="0"/>
              <a:t>29.10.2021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4E21-7DC1-44B5-B234-11C06D7ED3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9611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748D-454D-46DF-9289-A215CF23A2F8}" type="datetimeFigureOut">
              <a:rPr lang="de-DE" smtClean="0"/>
              <a:t>29.10.2021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E964E21-7DC1-44B5-B234-11C06D7ED3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318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notify-user/build-notifica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C1A784-85BE-46CB-94B9-288EC8F639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Push-</a:t>
            </a:r>
            <a:r>
              <a:rPr lang="de-DE" dirty="0" err="1"/>
              <a:t>Notifications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B7AE3BD-E932-4DEC-BE7B-EFF6919B23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©Simon Fentzl</a:t>
            </a:r>
          </a:p>
        </p:txBody>
      </p:sp>
    </p:spTree>
    <p:extLst>
      <p:ext uri="{BB962C8B-B14F-4D97-AF65-F5344CB8AC3E}">
        <p14:creationId xmlns:p14="http://schemas.microsoft.com/office/powerpoint/2010/main" val="1699987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02E217-23C5-498F-BD47-DF000EB2B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E7881E-B3A8-4C79-BBD4-F4D24E33A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https://developer.android.com/training/notify-user/build-notification</a:t>
            </a:r>
            <a:endParaRPr lang="de-DE" dirty="0"/>
          </a:p>
          <a:p>
            <a:r>
              <a:rPr lang="de-DE" dirty="0"/>
              <a:t>https://www.raywenderlich.com/1214490-android-notifications-tutorial-getting-started</a:t>
            </a:r>
          </a:p>
          <a:p>
            <a:r>
              <a:rPr lang="de-DE" dirty="0"/>
              <a:t>https://www.vogella.com/tutorials/AndroidNotifications/article.html</a:t>
            </a:r>
          </a:p>
          <a:p>
            <a:r>
              <a:rPr lang="de-DE" dirty="0" err="1"/>
              <a:t>Youtube</a:t>
            </a:r>
            <a:r>
              <a:rPr lang="de-DE" dirty="0"/>
              <a:t>-Kanal: Coding in Flow, Playlist </a:t>
            </a:r>
            <a:r>
              <a:rPr lang="de-DE" dirty="0" err="1"/>
              <a:t>Notifications</a:t>
            </a:r>
            <a:r>
              <a:rPr lang="de-DE" dirty="0"/>
              <a:t> &amp; </a:t>
            </a:r>
            <a:r>
              <a:rPr lang="de-DE" dirty="0" err="1"/>
              <a:t>Notification</a:t>
            </a:r>
            <a:r>
              <a:rPr lang="de-DE"/>
              <a:t>-Channels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0889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79960C-560D-450A-92E3-1C1BF249A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62AAE1-B6E3-4652-B447-A6A727AE1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Grundaufbau</a:t>
            </a:r>
          </a:p>
          <a:p>
            <a:r>
              <a:rPr lang="de-DE" dirty="0"/>
              <a:t>Was sind </a:t>
            </a:r>
            <a:r>
              <a:rPr lang="de-DE" dirty="0" err="1"/>
              <a:t>Notification</a:t>
            </a:r>
            <a:r>
              <a:rPr lang="de-DE" dirty="0"/>
              <a:t>-Channels</a:t>
            </a:r>
          </a:p>
          <a:p>
            <a:r>
              <a:rPr lang="de-DE" dirty="0"/>
              <a:t>Einfache </a:t>
            </a:r>
            <a:r>
              <a:rPr lang="de-DE" dirty="0" err="1"/>
              <a:t>Notification</a:t>
            </a:r>
            <a:r>
              <a:rPr lang="de-DE" dirty="0"/>
              <a:t> erstellen</a:t>
            </a:r>
          </a:p>
          <a:p>
            <a:r>
              <a:rPr lang="de-DE" dirty="0" err="1"/>
              <a:t>Notifications</a:t>
            </a:r>
            <a:r>
              <a:rPr lang="de-DE" dirty="0"/>
              <a:t> mit Action-Buttons</a:t>
            </a:r>
          </a:p>
          <a:p>
            <a:r>
              <a:rPr lang="de-DE" dirty="0" err="1"/>
              <a:t>Notifcations</a:t>
            </a:r>
            <a:r>
              <a:rPr lang="de-DE" dirty="0"/>
              <a:t> Progress bar</a:t>
            </a:r>
          </a:p>
          <a:p>
            <a:r>
              <a:rPr lang="de-DE" dirty="0" err="1"/>
              <a:t>Notification</a:t>
            </a:r>
            <a:r>
              <a:rPr lang="de-DE" dirty="0"/>
              <a:t> erwidern</a:t>
            </a:r>
          </a:p>
          <a:p>
            <a:r>
              <a:rPr lang="de-DE" dirty="0" err="1"/>
              <a:t>Notification</a:t>
            </a:r>
            <a:r>
              <a:rPr lang="de-DE" dirty="0"/>
              <a:t>-Groups</a:t>
            </a:r>
          </a:p>
          <a:p>
            <a:r>
              <a:rPr lang="de-DE" dirty="0" err="1"/>
              <a:t>Notifications</a:t>
            </a:r>
            <a:r>
              <a:rPr lang="de-DE" dirty="0"/>
              <a:t> Stylen</a:t>
            </a:r>
          </a:p>
          <a:p>
            <a:r>
              <a:rPr lang="de-DE" dirty="0"/>
              <a:t>Quellen</a:t>
            </a:r>
          </a:p>
        </p:txBody>
      </p:sp>
    </p:spTree>
    <p:extLst>
      <p:ext uri="{BB962C8B-B14F-4D97-AF65-F5344CB8AC3E}">
        <p14:creationId xmlns:p14="http://schemas.microsoft.com/office/powerpoint/2010/main" val="84231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F28C77-A03B-41D8-9AD2-A9DBAA53A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Android Push </a:t>
            </a:r>
            <a:r>
              <a:rPr lang="de-DE" dirty="0" err="1"/>
              <a:t>Notification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EB5896-9D06-4FAC-8099-B4D45BC30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Benachrichtigung an den Benutzer</a:t>
            </a:r>
          </a:p>
          <a:p>
            <a:pPr lvl="1"/>
            <a:r>
              <a:rPr lang="de-DE" dirty="0"/>
              <a:t>Über zeitliche Informationen</a:t>
            </a:r>
          </a:p>
          <a:p>
            <a:pPr lvl="1"/>
            <a:r>
              <a:rPr lang="de-DE" dirty="0"/>
              <a:t>Kommunikation mit anderen Leuten</a:t>
            </a:r>
          </a:p>
          <a:p>
            <a:pPr lvl="1"/>
            <a:r>
              <a:rPr lang="de-DE" dirty="0"/>
              <a:t>Erinnerungen</a:t>
            </a:r>
          </a:p>
          <a:p>
            <a:r>
              <a:rPr lang="de-DE" dirty="0"/>
              <a:t>Beispiele</a:t>
            </a:r>
          </a:p>
          <a:p>
            <a:pPr lvl="1"/>
            <a:r>
              <a:rPr lang="de-DE" dirty="0"/>
              <a:t>WhatsApp Benachrichtigung</a:t>
            </a:r>
          </a:p>
          <a:p>
            <a:pPr lvl="1"/>
            <a:r>
              <a:rPr lang="de-DE" dirty="0"/>
              <a:t>Kalender Erinnerung</a:t>
            </a:r>
          </a:p>
          <a:p>
            <a:pPr lvl="1"/>
            <a:r>
              <a:rPr lang="de-DE" dirty="0"/>
              <a:t>Spiel-Benachrichtigung</a:t>
            </a:r>
          </a:p>
        </p:txBody>
      </p:sp>
    </p:spTree>
    <p:extLst>
      <p:ext uri="{BB962C8B-B14F-4D97-AF65-F5344CB8AC3E}">
        <p14:creationId xmlns:p14="http://schemas.microsoft.com/office/powerpoint/2010/main" val="2398107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04A7DA-1D90-4E5B-87AD-8AAB061B0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Notification</a:t>
            </a:r>
            <a:r>
              <a:rPr lang="de-DE" dirty="0"/>
              <a:t> Channels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7B0236-14F0-446B-9FE7-9C0EDAE49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Ab Android 8 und höher</a:t>
            </a:r>
          </a:p>
          <a:p>
            <a:r>
              <a:rPr lang="de-DE" dirty="0"/>
              <a:t>Kann zum Abgrenzen von Unterschiedlichen Nachrichten nehmen</a:t>
            </a:r>
          </a:p>
          <a:p>
            <a:r>
              <a:rPr lang="de-DE" dirty="0"/>
              <a:t>Benötigt:</a:t>
            </a:r>
          </a:p>
          <a:p>
            <a:pPr lvl="1"/>
            <a:r>
              <a:rPr lang="de-DE" dirty="0"/>
              <a:t>Eindeutiger Name</a:t>
            </a:r>
          </a:p>
          <a:p>
            <a:pPr lvl="1"/>
            <a:r>
              <a:rPr lang="de-DE" dirty="0"/>
              <a:t>Kanal Beschreibung</a:t>
            </a:r>
          </a:p>
          <a:p>
            <a:pPr lvl="1"/>
            <a:r>
              <a:rPr lang="de-DE" dirty="0"/>
              <a:t>Wichtigkeit</a:t>
            </a:r>
          </a:p>
          <a:p>
            <a:r>
              <a:rPr lang="de-DE" dirty="0"/>
              <a:t>Source-Code</a:t>
            </a:r>
          </a:p>
        </p:txBody>
      </p:sp>
      <p:graphicFrame>
        <p:nvGraphicFramePr>
          <p:cNvPr id="4" name="Objekt 3">
            <a:extLst>
              <a:ext uri="{FF2B5EF4-FFF2-40B4-BE49-F238E27FC236}">
                <a16:creationId xmlns:a16="http://schemas.microsoft.com/office/drawing/2014/main" id="{5D8F982D-0D72-4E21-B346-82804D7EC9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3747836"/>
              </p:ext>
            </p:extLst>
          </p:nvPr>
        </p:nvGraphicFramePr>
        <p:xfrm>
          <a:off x="1171080" y="4942034"/>
          <a:ext cx="6578600" cy="168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Document" r:id="rId3" imgW="6579360" imgH="1681920" progId="Word.OpenDocumentText.12">
                  <p:embed/>
                </p:oleObj>
              </mc:Choice>
              <mc:Fallback>
                <p:oleObj name="Document" r:id="rId3" imgW="6579360" imgH="168192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71080" y="4942034"/>
                        <a:ext cx="6578600" cy="1681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9639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676C15-0D1F-4BE9-B002-E0AA84DD0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Erstellen einer Push-</a:t>
            </a:r>
            <a:r>
              <a:rPr lang="de-DE" dirty="0" err="1"/>
              <a:t>Notification</a:t>
            </a:r>
            <a:endParaRPr lang="de-DE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976315D7-6CBF-491D-9A5D-E50CF0B06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Grundgerüst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Bsp.:</a:t>
            </a:r>
          </a:p>
          <a:p>
            <a:endParaRPr lang="de-DE" dirty="0"/>
          </a:p>
        </p:txBody>
      </p:sp>
      <p:graphicFrame>
        <p:nvGraphicFramePr>
          <p:cNvPr id="11" name="Inhaltsplatzhalter 6">
            <a:extLst>
              <a:ext uri="{FF2B5EF4-FFF2-40B4-BE49-F238E27FC236}">
                <a16:creationId xmlns:a16="http://schemas.microsoft.com/office/drawing/2014/main" id="{A29A31E8-EC88-4A74-9489-A0B1128475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2268507"/>
              </p:ext>
            </p:extLst>
          </p:nvPr>
        </p:nvGraphicFramePr>
        <p:xfrm>
          <a:off x="1161000" y="2543306"/>
          <a:ext cx="7815589" cy="1198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Document" r:id="rId3" imgW="6554520" imgH="1005120" progId="Word.OpenDocumentText.12">
                  <p:embed/>
                </p:oleObj>
              </mc:Choice>
              <mc:Fallback>
                <p:oleObj name="Document" r:id="rId3" imgW="6554520" imgH="1005120" progId="Word.OpenDocumentText.12">
                  <p:embed/>
                  <p:pic>
                    <p:nvPicPr>
                      <p:cNvPr id="7" name="Inhaltsplatzhalter 6">
                        <a:extLst>
                          <a:ext uri="{FF2B5EF4-FFF2-40B4-BE49-F238E27FC236}">
                            <a16:creationId xmlns:a16="http://schemas.microsoft.com/office/drawing/2014/main" id="{39B66FC2-C17A-408F-8785-6525D53A01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61000" y="2543306"/>
                        <a:ext cx="7815589" cy="11981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kt 2">
            <a:extLst>
              <a:ext uri="{FF2B5EF4-FFF2-40B4-BE49-F238E27FC236}">
                <a16:creationId xmlns:a16="http://schemas.microsoft.com/office/drawing/2014/main" id="{A4375CDD-7688-4D44-BE9F-5418B742B0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690424"/>
              </p:ext>
            </p:extLst>
          </p:nvPr>
        </p:nvGraphicFramePr>
        <p:xfrm>
          <a:off x="1202974" y="3741489"/>
          <a:ext cx="7545388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Document" r:id="rId5" imgW="7545240" imgH="1724400" progId="Word.OpenDocumentText.12">
                  <p:embed/>
                </p:oleObj>
              </mc:Choice>
              <mc:Fallback>
                <p:oleObj name="Document" r:id="rId5" imgW="7545240" imgH="172440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02974" y="3741489"/>
                        <a:ext cx="7545388" cy="172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2535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AFA162-7A40-4C6E-8D69-15F096516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Action-Buttons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F60235-07FA-45E5-B088-A4667771D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Benötigen </a:t>
            </a:r>
            <a:r>
              <a:rPr lang="de-DE" dirty="0" err="1"/>
              <a:t>Intents</a:t>
            </a:r>
            <a:r>
              <a:rPr lang="de-DE" dirty="0"/>
              <a:t> und </a:t>
            </a:r>
            <a:r>
              <a:rPr lang="de-DE" dirty="0" err="1"/>
              <a:t>Pending-Intents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2565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9353AB-8AD3-442A-B56D-F47C43D02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Progress bar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C0610B-D145-486E-B6FB-87D1EE050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2 werte</a:t>
            </a:r>
          </a:p>
          <a:p>
            <a:pPr lvl="1"/>
            <a:r>
              <a:rPr lang="de-DE" dirty="0"/>
              <a:t>PROGRESS_MAX: Maximalwert abhängig vom Anwendungsfall</a:t>
            </a:r>
          </a:p>
          <a:p>
            <a:pPr lvl="1"/>
            <a:r>
              <a:rPr lang="de-DE" dirty="0"/>
              <a:t>PROGRESS_CURRENT: aktueller stand</a:t>
            </a:r>
          </a:p>
          <a:p>
            <a:r>
              <a:rPr lang="de-DE" dirty="0" err="1"/>
              <a:t>Notification</a:t>
            </a:r>
            <a:r>
              <a:rPr lang="de-DE" dirty="0"/>
              <a:t> im Hintergrund immer Updaten !</a:t>
            </a:r>
          </a:p>
          <a:p>
            <a:r>
              <a:rPr lang="de-DE" dirty="0"/>
              <a:t>Attribute </a:t>
            </a:r>
            <a:r>
              <a:rPr lang="de-DE" dirty="0" err="1"/>
              <a:t>setOngoing</a:t>
            </a:r>
            <a:r>
              <a:rPr lang="de-DE" dirty="0"/>
              <a:t> und </a:t>
            </a:r>
            <a:r>
              <a:rPr lang="de-DE" dirty="0" err="1"/>
              <a:t>OnlyAlertOnce</a:t>
            </a:r>
            <a:r>
              <a:rPr lang="de-DE" dirty="0"/>
              <a:t> setzen</a:t>
            </a:r>
          </a:p>
          <a:p>
            <a:r>
              <a:rPr lang="de-DE" dirty="0" err="1"/>
              <a:t>Indeterminate</a:t>
            </a:r>
            <a:r>
              <a:rPr lang="de-DE" dirty="0"/>
              <a:t> setzen für kontinuierliche Animation</a:t>
            </a:r>
          </a:p>
          <a:p>
            <a:r>
              <a:rPr lang="de-DE" dirty="0"/>
              <a:t>Code: </a:t>
            </a:r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B06650D-C1B9-421C-BA83-B993D4592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312" y="4600201"/>
            <a:ext cx="7249285" cy="183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257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86E0E8-97A0-4EBC-9146-83745A723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Notification</a:t>
            </a:r>
            <a:r>
              <a:rPr lang="de-DE" dirty="0"/>
              <a:t> </a:t>
            </a:r>
            <a:r>
              <a:rPr lang="de-DE" dirty="0" err="1"/>
              <a:t>erwiedern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94C7C9-3BFF-45FF-9653-1E5CD13EC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7803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7F7868-3AB0-4729-A9A7-624F1715B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Notification</a:t>
            </a:r>
            <a:r>
              <a:rPr lang="de-DE" dirty="0"/>
              <a:t> Groups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51AE06-BFB2-45B9-BFFC-E55766B5B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96084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TM02900688[[fn=Facette]]</Template>
  <TotalTime>0</TotalTime>
  <Words>166</Words>
  <Application>Microsoft Office PowerPoint</Application>
  <PresentationFormat>Breitbild</PresentationFormat>
  <Paragraphs>51</Paragraphs>
  <Slides>10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Trebuchet MS</vt:lpstr>
      <vt:lpstr>Wingdings 3</vt:lpstr>
      <vt:lpstr>Facette</vt:lpstr>
      <vt:lpstr>Document</vt:lpstr>
      <vt:lpstr>Push-Notifications</vt:lpstr>
      <vt:lpstr>Gliederung</vt:lpstr>
      <vt:lpstr>Android Push Notification</vt:lpstr>
      <vt:lpstr>Notification Channels</vt:lpstr>
      <vt:lpstr>Erstellen einer Push-Notification</vt:lpstr>
      <vt:lpstr>Action-Buttons</vt:lpstr>
      <vt:lpstr>Progress bar</vt:lpstr>
      <vt:lpstr>Notification erwiedern</vt:lpstr>
      <vt:lpstr>Notification Groups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Push-Notifications</dc:title>
  <dc:creator>Simon Fentzl</dc:creator>
  <cp:lastModifiedBy>Simon Fentzl</cp:lastModifiedBy>
  <cp:revision>33</cp:revision>
  <dcterms:created xsi:type="dcterms:W3CDTF">2021-05-10T13:59:38Z</dcterms:created>
  <dcterms:modified xsi:type="dcterms:W3CDTF">2021-10-29T21:30:20Z</dcterms:modified>
</cp:coreProperties>
</file>