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4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8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4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35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0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91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5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70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7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7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7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2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97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54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61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748D-454D-46DF-9289-A215CF23A2F8}" type="datetimeFigureOut">
              <a:rPr lang="de-DE" smtClean="0"/>
              <a:t>29.11.2021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notify-user/build-not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A784-85BE-46CB-94B9-288EC8F63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Push-</a:t>
            </a:r>
            <a:r>
              <a:rPr lang="de-DE" dirty="0" err="1"/>
              <a:t>Notifications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7AE3BD-E932-4DEC-BE7B-EFF6919B2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©Simon Fentzl</a:t>
            </a:r>
          </a:p>
        </p:txBody>
      </p:sp>
    </p:spTree>
    <p:extLst>
      <p:ext uri="{BB962C8B-B14F-4D97-AF65-F5344CB8AC3E}">
        <p14:creationId xmlns:p14="http://schemas.microsoft.com/office/powerpoint/2010/main" val="169998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83874-672C-497D-92A4-5266DF4B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Messaging-Style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80B18-4170-440F-A49A-AFC410E5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Geignet</a:t>
            </a:r>
            <a:r>
              <a:rPr lang="de-DE" dirty="0"/>
              <a:t> für Messanger</a:t>
            </a:r>
          </a:p>
          <a:p>
            <a:r>
              <a:rPr lang="de-DE" dirty="0"/>
              <a:t>Zeigt mehrere Nachrichten in der </a:t>
            </a:r>
            <a:r>
              <a:rPr lang="de-DE" dirty="0" err="1"/>
              <a:t>Expanded</a:t>
            </a:r>
            <a:r>
              <a:rPr lang="de-DE" dirty="0"/>
              <a:t> View an</a:t>
            </a:r>
          </a:p>
          <a:p>
            <a:pPr lvl="1"/>
            <a:r>
              <a:rPr lang="de-DE" dirty="0"/>
              <a:t>Zeigt inklusive </a:t>
            </a:r>
            <a:r>
              <a:rPr lang="de-DE" dirty="0" err="1"/>
              <a:t>Konversation‘s</a:t>
            </a:r>
            <a:r>
              <a:rPr lang="de-DE" dirty="0"/>
              <a:t> Name 7 Zeilen an</a:t>
            </a:r>
          </a:p>
          <a:p>
            <a:pPr lvl="1"/>
            <a:r>
              <a:rPr lang="de-DE" dirty="0"/>
              <a:t>Ein </a:t>
            </a:r>
            <a:r>
              <a:rPr lang="de-DE" dirty="0" err="1"/>
              <a:t>Konversation‘s</a:t>
            </a:r>
            <a:r>
              <a:rPr lang="de-DE" dirty="0"/>
              <a:t> Name nur für Gruppen</a:t>
            </a:r>
          </a:p>
          <a:p>
            <a:pPr lvl="2"/>
            <a:r>
              <a:rPr lang="de-DE" dirty="0"/>
              <a:t>Ist ein Hinweis für das System das dies ein Gruppenchat ist</a:t>
            </a:r>
          </a:p>
          <a:p>
            <a:r>
              <a:rPr lang="de-DE" dirty="0"/>
              <a:t>Aktuelle Version nimmt kein </a:t>
            </a:r>
            <a:r>
              <a:rPr lang="de-DE" dirty="0" err="1"/>
              <a:t>Charsequenz</a:t>
            </a:r>
            <a:r>
              <a:rPr lang="de-DE" dirty="0"/>
              <a:t> an</a:t>
            </a:r>
          </a:p>
          <a:p>
            <a:pPr lvl="1"/>
            <a:r>
              <a:rPr lang="de-DE" dirty="0"/>
              <a:t>Person Objekt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79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E7A8-2DC7-44F0-8899-D0814782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Expandable</a:t>
            </a:r>
            <a:r>
              <a:rPr lang="de-DE" dirty="0"/>
              <a:t> 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3D7C22-5E15-4D4F-98DE-167CD7A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Big-Picture Style</a:t>
            </a:r>
          </a:p>
          <a:p>
            <a:pPr lvl="1"/>
            <a:r>
              <a:rPr lang="de-DE" dirty="0"/>
              <a:t>Kann ein großes Icon darstellen</a:t>
            </a:r>
          </a:p>
          <a:p>
            <a:pPr lvl="1"/>
            <a:r>
              <a:rPr lang="de-DE" dirty="0"/>
              <a:t>Dieses wird groß, sobald die </a:t>
            </a:r>
            <a:r>
              <a:rPr lang="de-DE" dirty="0" err="1"/>
              <a:t>Notification</a:t>
            </a:r>
            <a:r>
              <a:rPr lang="de-DE" dirty="0"/>
              <a:t> vergrößert wird</a:t>
            </a:r>
          </a:p>
          <a:p>
            <a:pPr lvl="1"/>
            <a:r>
              <a:rPr lang="de-DE" dirty="0"/>
              <a:t>Zum Verschwinden des </a:t>
            </a:r>
            <a:r>
              <a:rPr lang="de-DE" dirty="0" err="1"/>
              <a:t>LargeIcon</a:t>
            </a:r>
            <a:r>
              <a:rPr lang="de-DE" dirty="0"/>
              <a:t> im Style auf null setzen.</a:t>
            </a:r>
          </a:p>
          <a:p>
            <a:r>
              <a:rPr lang="de-DE" dirty="0"/>
              <a:t>Big-Text Style</a:t>
            </a:r>
          </a:p>
          <a:p>
            <a:pPr lvl="1"/>
            <a:r>
              <a:rPr lang="de-DE" dirty="0"/>
              <a:t>Zeigt Text als Block an. Z.B. Emails</a:t>
            </a:r>
          </a:p>
          <a:p>
            <a:pPr lvl="1"/>
            <a:r>
              <a:rPr lang="de-DE" dirty="0"/>
              <a:t>Es kann in den Titel ein Zusammenfassung geschrieben werden</a:t>
            </a:r>
          </a:p>
        </p:txBody>
      </p:sp>
    </p:spTree>
    <p:extLst>
      <p:ext uri="{BB962C8B-B14F-4D97-AF65-F5344CB8AC3E}">
        <p14:creationId xmlns:p14="http://schemas.microsoft.com/office/powerpoint/2010/main" val="30009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8E516-75DB-401B-AEDB-E09F088A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Media-</a:t>
            </a:r>
            <a:r>
              <a:rPr lang="de-DE" dirty="0" err="1"/>
              <a:t>Controlls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0214F-1065-4BFE-8D6B-74AA57F72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Kontrolle von Media-Inhalten</a:t>
            </a:r>
          </a:p>
          <a:p>
            <a:r>
              <a:rPr lang="de-DE" dirty="0"/>
              <a:t>Kann drei Action-Buttons in kleiner Ansicht anzeigen</a:t>
            </a:r>
          </a:p>
          <a:p>
            <a:pPr lvl="1"/>
            <a:r>
              <a:rPr lang="de-DE" dirty="0"/>
              <a:t>Bei erweiterter </a:t>
            </a:r>
            <a:r>
              <a:rPr lang="de-DE" dirty="0" err="1"/>
              <a:t>Notification</a:t>
            </a:r>
            <a:r>
              <a:rPr lang="de-DE" dirty="0"/>
              <a:t> bis zu fünf</a:t>
            </a:r>
          </a:p>
          <a:p>
            <a:r>
              <a:rPr lang="de-DE" dirty="0"/>
              <a:t>Media-Session Token kann hinzugefügt werden</a:t>
            </a:r>
          </a:p>
          <a:p>
            <a:r>
              <a:rPr lang="de-DE" dirty="0"/>
              <a:t>Die </a:t>
            </a:r>
            <a:r>
              <a:rPr lang="de-DE" dirty="0" err="1"/>
              <a:t>gesammte</a:t>
            </a:r>
            <a:r>
              <a:rPr lang="de-DE" dirty="0"/>
              <a:t> </a:t>
            </a:r>
            <a:r>
              <a:rPr lang="de-DE" dirty="0" err="1"/>
              <a:t>Notification</a:t>
            </a:r>
            <a:r>
              <a:rPr lang="de-DE" dirty="0"/>
              <a:t> kann in den Albumfarben eingefärbt werden</a:t>
            </a:r>
          </a:p>
          <a:p>
            <a:r>
              <a:rPr lang="de-DE" dirty="0"/>
              <a:t>Wird auch im Sperrbildschirm angezeigt</a:t>
            </a:r>
          </a:p>
          <a:p>
            <a:r>
              <a:rPr lang="de-DE" dirty="0"/>
              <a:t>!!!Aufpassen bei </a:t>
            </a:r>
            <a:r>
              <a:rPr lang="de-DE" dirty="0" err="1"/>
              <a:t>androidx</a:t>
            </a:r>
            <a:r>
              <a:rPr lang="de-DE" dirty="0"/>
              <a:t>, </a:t>
            </a:r>
            <a:r>
              <a:rPr lang="de-DE" dirty="0" err="1"/>
              <a:t>media</a:t>
            </a:r>
            <a:r>
              <a:rPr lang="de-DE" dirty="0"/>
              <a:t> Style nicht in </a:t>
            </a:r>
            <a:r>
              <a:rPr lang="de-DE" dirty="0" err="1"/>
              <a:t>NotificationCompat</a:t>
            </a:r>
            <a:r>
              <a:rPr lang="de-DE" dirty="0"/>
              <a:t>!!!</a:t>
            </a:r>
          </a:p>
          <a:p>
            <a:pPr lvl="1"/>
            <a:r>
              <a:rPr lang="de-DE" dirty="0" err="1"/>
              <a:t>androidx.core.app.NotificationCompat</a:t>
            </a:r>
            <a:r>
              <a:rPr lang="de-DE" dirty="0"/>
              <a:t> -&gt; </a:t>
            </a:r>
            <a:r>
              <a:rPr lang="de-DE" dirty="0" err="1"/>
              <a:t>androidx.media.app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BED52-3B51-4527-8038-26BB8232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</a:t>
            </a:r>
            <a:r>
              <a:rPr lang="de-DE" dirty="0" err="1"/>
              <a:t>Notification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015AF-F334-40B1-93E8-0375AF935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Sind komplett individuell Erstellbar</a:t>
            </a:r>
          </a:p>
          <a:p>
            <a:pPr lvl="1"/>
            <a:r>
              <a:rPr lang="de-DE" dirty="0"/>
              <a:t>Für Einheitlichen Aussehen mit Restsystem: </a:t>
            </a:r>
            <a:r>
              <a:rPr lang="de-DE" dirty="0" err="1"/>
              <a:t>DecoratedCustomViewStyle</a:t>
            </a:r>
            <a:r>
              <a:rPr lang="de-DE" dirty="0"/>
              <a:t> verwenden</a:t>
            </a:r>
          </a:p>
          <a:p>
            <a:r>
              <a:rPr lang="de-DE" dirty="0"/>
              <a:t>Für </a:t>
            </a:r>
            <a:r>
              <a:rPr lang="de-DE" dirty="0" err="1"/>
              <a:t>expanded</a:t>
            </a:r>
            <a:r>
              <a:rPr lang="de-DE" dirty="0"/>
              <a:t> und </a:t>
            </a:r>
            <a:r>
              <a:rPr lang="de-DE" dirty="0" err="1"/>
              <a:t>Collapsed</a:t>
            </a:r>
            <a:r>
              <a:rPr lang="de-DE" dirty="0"/>
              <a:t> View jeweils ein Layout anlegen</a:t>
            </a:r>
          </a:p>
          <a:p>
            <a:pPr lvl="1"/>
            <a:r>
              <a:rPr lang="de-DE" dirty="0" err="1"/>
              <a:t>RemoteView</a:t>
            </a:r>
            <a:r>
              <a:rPr lang="de-DE" dirty="0"/>
              <a:t> Vorgaben beachten</a:t>
            </a:r>
          </a:p>
          <a:p>
            <a:pPr lvl="1"/>
            <a:r>
              <a:rPr lang="de-DE" dirty="0" err="1"/>
              <a:t>CollapsedView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 64dp</a:t>
            </a:r>
          </a:p>
          <a:p>
            <a:pPr lvl="1"/>
            <a:r>
              <a:rPr lang="de-DE" dirty="0" err="1"/>
              <a:t>ExpandedView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 256dp</a:t>
            </a:r>
          </a:p>
          <a:p>
            <a:r>
              <a:rPr lang="de-DE" dirty="0"/>
              <a:t>Um auf Usereingaben reagieren:</a:t>
            </a:r>
          </a:p>
          <a:p>
            <a:pPr lvl="1"/>
            <a:r>
              <a:rPr lang="de-DE" dirty="0" err="1"/>
              <a:t>RemotViews</a:t>
            </a:r>
            <a:endParaRPr lang="de-DE" dirty="0"/>
          </a:p>
          <a:p>
            <a:pPr indent="-285750"/>
            <a:r>
              <a:rPr lang="de-DE" dirty="0" err="1"/>
              <a:t>RemotViews</a:t>
            </a:r>
            <a:r>
              <a:rPr lang="de-DE" dirty="0"/>
              <a:t> könne nur bestimmte Layouts verwenden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12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3F541-69F2-46B5-8894-C33962C7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-Hub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27595-7EFA-4FF5-9C1A-FCFD2A46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Master-Branch</a:t>
            </a:r>
          </a:p>
          <a:p>
            <a:r>
              <a:rPr lang="de-DE" dirty="0"/>
              <a:t>Ausführliche REDME mit Code Beispielen</a:t>
            </a:r>
          </a:p>
          <a:p>
            <a:r>
              <a:rPr lang="de-DE" dirty="0" err="1"/>
              <a:t>Androidstudio</a:t>
            </a:r>
            <a:r>
              <a:rPr lang="de-DE" dirty="0"/>
              <a:t> Projekt</a:t>
            </a:r>
          </a:p>
          <a:p>
            <a:r>
              <a:rPr lang="de-DE" dirty="0"/>
              <a:t>Javadoc aktuell nicht generierbar </a:t>
            </a:r>
            <a:r>
              <a:rPr lang="de-DE" dirty="0">
                <a:sym typeface="Wingdings" panose="05000000000000000000" pitchFamily="2" charset="2"/>
              </a:rPr>
              <a:t>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DE" sz="3200" dirty="0">
                <a:sym typeface="Wingdings" panose="05000000000000000000" pitchFamily="2" charset="2"/>
              </a:rPr>
              <a:t>Danke für eure Aufmerksamkeit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47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2E217-23C5-498F-BD47-DF000EB2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7881E-B3A8-4C79-BBD4-F4D24E33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https://developer.android.com/training/notify-user/build-notification</a:t>
            </a:r>
            <a:endParaRPr lang="de-DE" dirty="0"/>
          </a:p>
          <a:p>
            <a:r>
              <a:rPr lang="de-DE" dirty="0"/>
              <a:t>https://www.raywenderlich.com/1214490-android-notifications-tutorial-getting-started</a:t>
            </a:r>
          </a:p>
          <a:p>
            <a:r>
              <a:rPr lang="de-DE" dirty="0"/>
              <a:t>https://www.vogella.com/tutorials/AndroidNotifications/article.html</a:t>
            </a:r>
          </a:p>
          <a:p>
            <a:r>
              <a:rPr lang="de-DE" dirty="0"/>
              <a:t>YouTube-Kanal: Coding in Flow, Playlist </a:t>
            </a:r>
            <a:r>
              <a:rPr lang="de-DE" dirty="0" err="1"/>
              <a:t>Notifications</a:t>
            </a:r>
            <a:r>
              <a:rPr lang="de-DE" dirty="0"/>
              <a:t> &amp; </a:t>
            </a:r>
            <a:r>
              <a:rPr lang="de-DE" dirty="0" err="1"/>
              <a:t>Notification</a:t>
            </a:r>
            <a:r>
              <a:rPr lang="de-DE" dirty="0"/>
              <a:t>-Channels</a:t>
            </a:r>
          </a:p>
          <a:p>
            <a:r>
              <a:rPr lang="de-DE" dirty="0"/>
              <a:t>https://stackoverflow.com/questions/56457402/error-cannot-find-symbol-class-mediastyle-after-migrating-to-androidx/56596662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8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9960C-560D-450A-92E3-1C1BF249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2AAE1-B6E3-4652-B447-A6A727AE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Grundaufbau</a:t>
            </a:r>
          </a:p>
          <a:p>
            <a:r>
              <a:rPr lang="de-DE" dirty="0"/>
              <a:t>Was sind </a:t>
            </a:r>
            <a:r>
              <a:rPr lang="de-DE" dirty="0" err="1"/>
              <a:t>Notification</a:t>
            </a:r>
            <a:r>
              <a:rPr lang="de-DE" dirty="0"/>
              <a:t>-Channels</a:t>
            </a:r>
          </a:p>
          <a:p>
            <a:r>
              <a:rPr lang="de-DE" dirty="0" err="1"/>
              <a:t>Notification</a:t>
            </a:r>
            <a:r>
              <a:rPr lang="de-DE" dirty="0"/>
              <a:t> Groups</a:t>
            </a:r>
          </a:p>
          <a:p>
            <a:r>
              <a:rPr lang="de-DE" dirty="0"/>
              <a:t>Einfache </a:t>
            </a:r>
            <a:r>
              <a:rPr lang="de-DE" dirty="0" err="1"/>
              <a:t>Notification</a:t>
            </a:r>
            <a:r>
              <a:rPr lang="de-DE" dirty="0"/>
              <a:t> erstellen</a:t>
            </a:r>
          </a:p>
          <a:p>
            <a:pPr lvl="1"/>
            <a:r>
              <a:rPr lang="de-DE" dirty="0" err="1"/>
              <a:t>Notifications</a:t>
            </a:r>
            <a:r>
              <a:rPr lang="de-DE" dirty="0"/>
              <a:t> mit Action-Buttons</a:t>
            </a:r>
          </a:p>
          <a:p>
            <a:r>
              <a:rPr lang="de-DE" dirty="0" err="1"/>
              <a:t>Notifcations</a:t>
            </a:r>
            <a:r>
              <a:rPr lang="de-DE" dirty="0"/>
              <a:t> Progress bar</a:t>
            </a:r>
          </a:p>
          <a:p>
            <a:r>
              <a:rPr lang="de-DE" dirty="0" err="1"/>
              <a:t>Notification</a:t>
            </a:r>
            <a:r>
              <a:rPr lang="de-DE" dirty="0"/>
              <a:t> erwidern &amp; Messaging Style</a:t>
            </a:r>
          </a:p>
          <a:p>
            <a:r>
              <a:rPr lang="de-DE" dirty="0" err="1"/>
              <a:t>Notifications</a:t>
            </a:r>
            <a:r>
              <a:rPr lang="de-DE" dirty="0"/>
              <a:t> Stylen</a:t>
            </a:r>
          </a:p>
          <a:p>
            <a:pPr lvl="1"/>
            <a:r>
              <a:rPr lang="de-DE" dirty="0"/>
              <a:t>Big-Picture</a:t>
            </a:r>
          </a:p>
          <a:p>
            <a:pPr lvl="1"/>
            <a:r>
              <a:rPr lang="de-DE" dirty="0" err="1"/>
              <a:t>Mediacontrolls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Custom</a:t>
            </a:r>
          </a:p>
          <a:p>
            <a:r>
              <a:rPr lang="de-DE" dirty="0" err="1"/>
              <a:t>Git</a:t>
            </a:r>
            <a:r>
              <a:rPr lang="de-DE" dirty="0"/>
              <a:t>-Hub Repo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842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28C77-A03B-41D8-9AD2-A9DBAA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Push 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B5896-9D06-4FAC-8099-B4D45BC3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Benachrichtigung an den Benutzer</a:t>
            </a:r>
          </a:p>
          <a:p>
            <a:pPr lvl="1"/>
            <a:r>
              <a:rPr lang="de-DE" dirty="0"/>
              <a:t>Über zeitliche Informationen</a:t>
            </a:r>
          </a:p>
          <a:p>
            <a:pPr lvl="1"/>
            <a:r>
              <a:rPr lang="de-DE" dirty="0"/>
              <a:t>Kommunikation mit anderen Leuten</a:t>
            </a:r>
          </a:p>
          <a:p>
            <a:pPr lvl="1"/>
            <a:r>
              <a:rPr lang="de-DE" dirty="0"/>
              <a:t>Erinnerungen</a:t>
            </a:r>
          </a:p>
          <a:p>
            <a:r>
              <a:rPr lang="de-DE" dirty="0"/>
              <a:t>Beispiele</a:t>
            </a:r>
          </a:p>
          <a:p>
            <a:pPr lvl="1"/>
            <a:r>
              <a:rPr lang="de-DE" dirty="0"/>
              <a:t>WhatsApp Benachrichtigung</a:t>
            </a:r>
          </a:p>
          <a:p>
            <a:pPr lvl="1"/>
            <a:r>
              <a:rPr lang="de-DE" dirty="0"/>
              <a:t>Kalender Erinnerung</a:t>
            </a:r>
          </a:p>
          <a:p>
            <a:pPr lvl="1"/>
            <a:r>
              <a:rPr lang="de-DE" dirty="0"/>
              <a:t>Spiel-Benachrichtigung</a:t>
            </a:r>
          </a:p>
        </p:txBody>
      </p:sp>
    </p:spTree>
    <p:extLst>
      <p:ext uri="{BB962C8B-B14F-4D97-AF65-F5344CB8AC3E}">
        <p14:creationId xmlns:p14="http://schemas.microsoft.com/office/powerpoint/2010/main" val="23981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4A7DA-1D90-4E5B-87AD-8AAB061B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Channels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7B0236-14F0-446B-9FE7-9C0EDAE49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 Android 8 und höher</a:t>
            </a:r>
          </a:p>
          <a:p>
            <a:r>
              <a:rPr lang="de-DE" dirty="0"/>
              <a:t>Kann zum Abgrenzen von Unterschiedlichen Nachrichten nehmen</a:t>
            </a:r>
          </a:p>
          <a:p>
            <a:r>
              <a:rPr lang="de-DE" dirty="0"/>
              <a:t>Benötigt:</a:t>
            </a:r>
          </a:p>
          <a:p>
            <a:pPr lvl="1"/>
            <a:r>
              <a:rPr lang="de-DE" dirty="0"/>
              <a:t>Eindeutiger Name</a:t>
            </a:r>
          </a:p>
          <a:p>
            <a:pPr lvl="1"/>
            <a:r>
              <a:rPr lang="de-DE" dirty="0"/>
              <a:t>Kanal Beschreibung</a:t>
            </a:r>
          </a:p>
          <a:p>
            <a:pPr lvl="1"/>
            <a:r>
              <a:rPr lang="de-DE" dirty="0"/>
              <a:t>Wichtigkeit</a:t>
            </a:r>
          </a:p>
        </p:txBody>
      </p:sp>
    </p:spTree>
    <p:extLst>
      <p:ext uri="{BB962C8B-B14F-4D97-AF65-F5344CB8AC3E}">
        <p14:creationId xmlns:p14="http://schemas.microsoft.com/office/powerpoint/2010/main" val="88963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F7868-3AB0-4729-A9A7-624F1715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Groups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51AE06-BFB2-45B9-BFFC-E55766B5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</a:t>
            </a:r>
            <a:r>
              <a:rPr lang="de-DE" dirty="0" err="1"/>
              <a:t>Notifications</a:t>
            </a:r>
            <a:r>
              <a:rPr lang="de-DE" dirty="0"/>
              <a:t> werden zusammengefasst</a:t>
            </a:r>
          </a:p>
          <a:p>
            <a:r>
              <a:rPr lang="de-DE" dirty="0"/>
              <a:t>Jede </a:t>
            </a:r>
            <a:r>
              <a:rPr lang="de-DE" dirty="0" err="1"/>
              <a:t>Notification</a:t>
            </a:r>
            <a:r>
              <a:rPr lang="de-DE" dirty="0"/>
              <a:t> mit demselben Key wird zur Gruppe hinzugefügt</a:t>
            </a:r>
          </a:p>
          <a:p>
            <a:r>
              <a:rPr lang="de-DE" dirty="0" err="1"/>
              <a:t>Bsp</a:t>
            </a:r>
            <a:r>
              <a:rPr lang="de-DE" dirty="0"/>
              <a:t>, Alle Gmail Emails in einer Gruppe</a:t>
            </a:r>
          </a:p>
        </p:txBody>
      </p:sp>
    </p:spTree>
    <p:extLst>
      <p:ext uri="{BB962C8B-B14F-4D97-AF65-F5344CB8AC3E}">
        <p14:creationId xmlns:p14="http://schemas.microsoft.com/office/powerpoint/2010/main" val="377960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76C15-0D1F-4BE9-B002-E0AA84D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einer Push-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76315D7-6CBF-491D-9A5D-E50CF0B0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Grundgerüst</a:t>
            </a:r>
          </a:p>
          <a:p>
            <a:pPr lvl="1"/>
            <a:r>
              <a:rPr lang="de-DE" dirty="0"/>
              <a:t>Kleines Icon</a:t>
            </a:r>
          </a:p>
          <a:p>
            <a:pPr lvl="1"/>
            <a:r>
              <a:rPr lang="de-DE" dirty="0"/>
              <a:t>Content Title und Text</a:t>
            </a:r>
          </a:p>
          <a:p>
            <a:pPr lvl="1"/>
            <a:r>
              <a:rPr lang="de-DE" dirty="0"/>
              <a:t>Tab-Action</a:t>
            </a:r>
          </a:p>
          <a:p>
            <a:pPr lvl="1"/>
            <a:r>
              <a:rPr lang="de-DE" dirty="0" err="1"/>
              <a:t>Evtl</a:t>
            </a:r>
            <a:r>
              <a:rPr lang="de-DE" dirty="0"/>
              <a:t> Action Buttons</a:t>
            </a:r>
          </a:p>
          <a:p>
            <a:pPr lvl="1"/>
            <a:r>
              <a:rPr lang="de-DE" dirty="0"/>
              <a:t>Farbe, Textgröße etc. einstellbar</a:t>
            </a:r>
          </a:p>
          <a:p>
            <a:r>
              <a:rPr lang="de-DE" dirty="0"/>
              <a:t>Bsp.: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C613C0-848D-40E3-955A-42FFE66B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10" y="4561598"/>
            <a:ext cx="4658375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FA162-7A40-4C6E-8D69-15F09651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Action-Buttons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60235-07FA-45E5-B088-A4667771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Benötigen </a:t>
            </a:r>
            <a:r>
              <a:rPr lang="de-DE" dirty="0" err="1"/>
              <a:t>Intents</a:t>
            </a:r>
            <a:r>
              <a:rPr lang="de-DE" dirty="0"/>
              <a:t> und </a:t>
            </a:r>
            <a:r>
              <a:rPr lang="de-DE" dirty="0" err="1"/>
              <a:t>Pending-Intents</a:t>
            </a:r>
            <a:endParaRPr lang="de-DE" dirty="0"/>
          </a:p>
          <a:p>
            <a:pPr lvl="1"/>
            <a:r>
              <a:rPr lang="de-DE" dirty="0"/>
              <a:t>Normaler </a:t>
            </a:r>
            <a:r>
              <a:rPr lang="de-DE" dirty="0" err="1"/>
              <a:t>Intent</a:t>
            </a:r>
            <a:r>
              <a:rPr lang="de-DE" dirty="0"/>
              <a:t> zum Ausführen einer Action</a:t>
            </a:r>
          </a:p>
          <a:p>
            <a:pPr lvl="1"/>
            <a:r>
              <a:rPr lang="de-DE" dirty="0"/>
              <a:t>Diesen in einen </a:t>
            </a:r>
            <a:r>
              <a:rPr lang="de-DE" dirty="0" err="1"/>
              <a:t>Pending</a:t>
            </a:r>
            <a:r>
              <a:rPr lang="de-DE" dirty="0"/>
              <a:t> </a:t>
            </a:r>
            <a:r>
              <a:rPr lang="de-DE" dirty="0" err="1"/>
              <a:t>Intent</a:t>
            </a:r>
            <a:r>
              <a:rPr lang="de-DE" dirty="0"/>
              <a:t> betten und dem Action Button anhängen</a:t>
            </a:r>
          </a:p>
          <a:p>
            <a:r>
              <a:rPr lang="de-DE" dirty="0"/>
              <a:t>Beachten!! -&gt; </a:t>
            </a:r>
            <a:r>
              <a:rPr lang="de-DE" dirty="0" err="1"/>
              <a:t>Pending-Intents</a:t>
            </a:r>
            <a:r>
              <a:rPr lang="de-DE" dirty="0"/>
              <a:t> </a:t>
            </a:r>
            <a:r>
              <a:rPr lang="de-DE" b="1" dirty="0"/>
              <a:t>müssen</a:t>
            </a:r>
            <a:r>
              <a:rPr lang="de-DE" dirty="0"/>
              <a:t> unterscheidbar sein</a:t>
            </a:r>
          </a:p>
          <a:p>
            <a:r>
              <a:rPr lang="de-DE" dirty="0"/>
              <a:t>Sollten nicht die gleiche Aktion ausführen wie die Tab-Action</a:t>
            </a:r>
          </a:p>
          <a:p>
            <a:r>
              <a:rPr lang="de-DE" dirty="0" err="1"/>
              <a:t>Bsp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Bei Alarm schließen oder still schalten</a:t>
            </a:r>
          </a:p>
          <a:p>
            <a:pPr lvl="1"/>
            <a:r>
              <a:rPr lang="de-DE" dirty="0"/>
              <a:t>Direkt Antworten bei Chatnachrichten</a:t>
            </a:r>
          </a:p>
        </p:txBody>
      </p:sp>
    </p:spTree>
    <p:extLst>
      <p:ext uri="{BB962C8B-B14F-4D97-AF65-F5344CB8AC3E}">
        <p14:creationId xmlns:p14="http://schemas.microsoft.com/office/powerpoint/2010/main" val="169256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353AB-8AD3-442A-B56D-F47C43D0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bar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0610B-D145-486E-B6FB-87D1EE05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werte</a:t>
            </a:r>
          </a:p>
          <a:p>
            <a:pPr lvl="1"/>
            <a:r>
              <a:rPr lang="de-DE" dirty="0"/>
              <a:t>PROGRESS_MAX: Maximalwert abhängig vom Anwendungsfall</a:t>
            </a:r>
          </a:p>
          <a:p>
            <a:pPr lvl="1"/>
            <a:r>
              <a:rPr lang="de-DE" dirty="0"/>
              <a:t>PROGRESS_CURRENT: aktueller stand</a:t>
            </a:r>
          </a:p>
          <a:p>
            <a:r>
              <a:rPr lang="de-DE" dirty="0" err="1"/>
              <a:t>Notification</a:t>
            </a:r>
            <a:r>
              <a:rPr lang="de-DE" dirty="0"/>
              <a:t> im Hintergrund immer Updaten !</a:t>
            </a:r>
          </a:p>
          <a:p>
            <a:r>
              <a:rPr lang="de-DE" dirty="0"/>
              <a:t>Attribute </a:t>
            </a:r>
            <a:r>
              <a:rPr lang="de-DE" dirty="0" err="1"/>
              <a:t>setOngoing</a:t>
            </a:r>
            <a:r>
              <a:rPr lang="de-DE" dirty="0"/>
              <a:t> und </a:t>
            </a:r>
            <a:r>
              <a:rPr lang="de-DE" dirty="0" err="1"/>
              <a:t>OnlyAlertOnce</a:t>
            </a:r>
            <a:r>
              <a:rPr lang="de-DE" dirty="0"/>
              <a:t> setzen</a:t>
            </a:r>
          </a:p>
          <a:p>
            <a:r>
              <a:rPr lang="de-DE" dirty="0" err="1"/>
              <a:t>Indeterminate</a:t>
            </a:r>
            <a:r>
              <a:rPr lang="de-DE" dirty="0"/>
              <a:t> setzen für kontinuierliche Animation</a:t>
            </a:r>
          </a:p>
        </p:txBody>
      </p:sp>
    </p:spTree>
    <p:extLst>
      <p:ext uri="{BB962C8B-B14F-4D97-AF65-F5344CB8AC3E}">
        <p14:creationId xmlns:p14="http://schemas.microsoft.com/office/powerpoint/2010/main" val="37942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6E0E8-97A0-4EBC-9146-83745A72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erwiedern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94C7C9-3BFF-45FF-9653-1E5CD13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für Android höher als Nougat</a:t>
            </a:r>
          </a:p>
          <a:p>
            <a:r>
              <a:rPr lang="de-DE" dirty="0"/>
              <a:t>Am besten geeignet für Messanger Style</a:t>
            </a:r>
          </a:p>
          <a:p>
            <a:r>
              <a:rPr lang="de-DE" dirty="0" err="1"/>
              <a:t>Direct</a:t>
            </a:r>
            <a:r>
              <a:rPr lang="de-DE" dirty="0"/>
              <a:t> Reply Button</a:t>
            </a:r>
          </a:p>
          <a:p>
            <a:pPr lvl="1"/>
            <a:r>
              <a:rPr lang="de-DE" dirty="0"/>
              <a:t>Benötigt einen </a:t>
            </a:r>
            <a:r>
              <a:rPr lang="de-DE" dirty="0" err="1"/>
              <a:t>RemotInput</a:t>
            </a:r>
            <a:endParaRPr lang="de-DE" dirty="0"/>
          </a:p>
          <a:p>
            <a:pPr lvl="1"/>
            <a:r>
              <a:rPr lang="de-DE" dirty="0"/>
              <a:t>Dieser muss einem Action Button angehängt werden</a:t>
            </a:r>
          </a:p>
          <a:p>
            <a:r>
              <a:rPr lang="de-DE" dirty="0"/>
              <a:t>Im Broadcast Receiver Input empfangen und verarbeiten</a:t>
            </a:r>
          </a:p>
          <a:p>
            <a:pPr lvl="1"/>
            <a:r>
              <a:rPr lang="de-DE" dirty="0"/>
              <a:t>Dieser leitet das </a:t>
            </a:r>
            <a:r>
              <a:rPr lang="de-DE" dirty="0" err="1"/>
              <a:t>zb</a:t>
            </a:r>
            <a:r>
              <a:rPr lang="de-DE" dirty="0"/>
              <a:t>. An den zugehörigen Chat weiter</a:t>
            </a:r>
          </a:p>
        </p:txBody>
      </p:sp>
    </p:spTree>
    <p:extLst>
      <p:ext uri="{BB962C8B-B14F-4D97-AF65-F5344CB8AC3E}">
        <p14:creationId xmlns:p14="http://schemas.microsoft.com/office/powerpoint/2010/main" val="263780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te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534</Words>
  <Application>Microsoft Office PowerPoint</Application>
  <PresentationFormat>Breitbild</PresentationFormat>
  <Paragraphs>116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Facette</vt:lpstr>
      <vt:lpstr>Push-Notifications</vt:lpstr>
      <vt:lpstr>Gliederung</vt:lpstr>
      <vt:lpstr>Android Push Notification</vt:lpstr>
      <vt:lpstr>Notification Channels</vt:lpstr>
      <vt:lpstr>Notification Groups</vt:lpstr>
      <vt:lpstr>Erstellen einer Push-Notification</vt:lpstr>
      <vt:lpstr>Action-Buttons</vt:lpstr>
      <vt:lpstr>Progress bar</vt:lpstr>
      <vt:lpstr>Notification erwiedern</vt:lpstr>
      <vt:lpstr>Messaging-Style</vt:lpstr>
      <vt:lpstr>Expandable Notification</vt:lpstr>
      <vt:lpstr>Media-Controlls</vt:lpstr>
      <vt:lpstr>Custom Notification </vt:lpstr>
      <vt:lpstr>Git-Hub Repository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Push-Notifications</dc:title>
  <dc:creator>Simon Fentzl</dc:creator>
  <cp:lastModifiedBy>Simon Fentzl</cp:lastModifiedBy>
  <cp:revision>75</cp:revision>
  <dcterms:created xsi:type="dcterms:W3CDTF">2021-05-10T13:59:38Z</dcterms:created>
  <dcterms:modified xsi:type="dcterms:W3CDTF">2021-11-29T15:20:29Z</dcterms:modified>
</cp:coreProperties>
</file>