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4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25.11.2021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83874-672C-497D-92A4-5266DF4B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Messaging-Style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80B18-4170-440F-A49A-AFC410E5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Geignet</a:t>
            </a:r>
            <a:r>
              <a:rPr lang="de-DE" dirty="0"/>
              <a:t> für Messanger</a:t>
            </a:r>
          </a:p>
          <a:p>
            <a:r>
              <a:rPr lang="de-DE" dirty="0"/>
              <a:t>Zeigt mehrere Nachrichten in der </a:t>
            </a:r>
            <a:r>
              <a:rPr lang="de-DE" dirty="0" err="1"/>
              <a:t>Expanded</a:t>
            </a:r>
            <a:r>
              <a:rPr lang="de-DE" dirty="0"/>
              <a:t> View an</a:t>
            </a:r>
          </a:p>
          <a:p>
            <a:pPr lvl="1"/>
            <a:r>
              <a:rPr lang="de-DE" dirty="0"/>
              <a:t>Zeigt inklusive </a:t>
            </a:r>
            <a:r>
              <a:rPr lang="de-DE" dirty="0" err="1"/>
              <a:t>Konversation‘s</a:t>
            </a:r>
            <a:r>
              <a:rPr lang="de-DE" dirty="0"/>
              <a:t> Name 7 Zeilen an</a:t>
            </a:r>
          </a:p>
          <a:p>
            <a:pPr lvl="1"/>
            <a:r>
              <a:rPr lang="de-DE" dirty="0"/>
              <a:t>Ein </a:t>
            </a:r>
            <a:r>
              <a:rPr lang="de-DE" dirty="0" err="1"/>
              <a:t>Konversation‘s</a:t>
            </a:r>
            <a:r>
              <a:rPr lang="de-DE" dirty="0"/>
              <a:t> Name nur für Gruppen</a:t>
            </a:r>
          </a:p>
          <a:p>
            <a:pPr lvl="2"/>
            <a:r>
              <a:rPr lang="de-DE" dirty="0"/>
              <a:t>Ist ein Hinweis für das System das dies ein Gruppenchat ist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7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E7A8-2DC7-44F0-8899-D081478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Expandable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3D7C22-5E15-4D4F-98DE-167CD7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Big-Picture Style</a:t>
            </a:r>
          </a:p>
          <a:p>
            <a:pPr lvl="1"/>
            <a:r>
              <a:rPr lang="de-DE" dirty="0"/>
              <a:t>Kann ein großes Icon darstellen</a:t>
            </a:r>
          </a:p>
          <a:p>
            <a:pPr lvl="1"/>
            <a:r>
              <a:rPr lang="de-DE" dirty="0"/>
              <a:t>Dieses wird groß, sobald die </a:t>
            </a:r>
            <a:r>
              <a:rPr lang="de-DE" dirty="0" err="1"/>
              <a:t>Notification</a:t>
            </a:r>
            <a:r>
              <a:rPr lang="de-DE" dirty="0"/>
              <a:t> vergrößert wird</a:t>
            </a:r>
          </a:p>
          <a:p>
            <a:pPr lvl="1"/>
            <a:r>
              <a:rPr lang="de-DE" dirty="0"/>
              <a:t>Zum Verschwinden des </a:t>
            </a:r>
            <a:r>
              <a:rPr lang="de-DE" dirty="0" err="1"/>
              <a:t>LargeIcon</a:t>
            </a:r>
            <a:r>
              <a:rPr lang="de-DE" dirty="0"/>
              <a:t> im Style auf null setzen.</a:t>
            </a:r>
          </a:p>
          <a:p>
            <a:r>
              <a:rPr lang="de-DE" dirty="0"/>
              <a:t>Big-Text Style</a:t>
            </a:r>
          </a:p>
          <a:p>
            <a:pPr lvl="1"/>
            <a:r>
              <a:rPr lang="de-DE" dirty="0"/>
              <a:t>Zeigt Text als Block an. Z.B. Emails</a:t>
            </a:r>
          </a:p>
          <a:p>
            <a:pPr lvl="1"/>
            <a:r>
              <a:rPr lang="de-DE" dirty="0"/>
              <a:t>Es kann in den Titel ein Zusammenfassung geschrieben werden</a:t>
            </a:r>
          </a:p>
        </p:txBody>
      </p:sp>
    </p:spTree>
    <p:extLst>
      <p:ext uri="{BB962C8B-B14F-4D97-AF65-F5344CB8AC3E}">
        <p14:creationId xmlns:p14="http://schemas.microsoft.com/office/powerpoint/2010/main" val="30009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8E516-75DB-401B-AEDB-E09F088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Media-</a:t>
            </a:r>
            <a:r>
              <a:rPr lang="de-DE" dirty="0" err="1"/>
              <a:t>Controlls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14F-1065-4BFE-8D6B-74AA57F72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Kontrolle von Media-Inhalten</a:t>
            </a:r>
          </a:p>
          <a:p>
            <a:r>
              <a:rPr lang="de-DE" dirty="0"/>
              <a:t>Kann drei Action-Buttons in kleiner Ansicht anzeigen</a:t>
            </a:r>
          </a:p>
          <a:p>
            <a:pPr lvl="1"/>
            <a:r>
              <a:rPr lang="de-DE" dirty="0"/>
              <a:t>Bei erweiterter </a:t>
            </a:r>
            <a:r>
              <a:rPr lang="de-DE" dirty="0" err="1"/>
              <a:t>Notification</a:t>
            </a:r>
            <a:r>
              <a:rPr lang="de-DE" dirty="0"/>
              <a:t> bis zu fünf</a:t>
            </a:r>
          </a:p>
          <a:p>
            <a:r>
              <a:rPr lang="de-DE" dirty="0"/>
              <a:t>Media-Session Token kann hinzugefügt werden</a:t>
            </a:r>
          </a:p>
          <a:p>
            <a:r>
              <a:rPr lang="de-DE" dirty="0"/>
              <a:t>Die </a:t>
            </a:r>
            <a:r>
              <a:rPr lang="de-DE" dirty="0" err="1"/>
              <a:t>gesammte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kann in den Albumfarben eingefärbt werden</a:t>
            </a:r>
          </a:p>
          <a:p>
            <a:r>
              <a:rPr lang="de-DE" dirty="0"/>
              <a:t>Wird auch im Sperrbildschirm angezeigt</a:t>
            </a:r>
          </a:p>
          <a:p>
            <a:r>
              <a:rPr lang="de-DE" dirty="0"/>
              <a:t>!!!Aufpassen bei </a:t>
            </a:r>
            <a:r>
              <a:rPr lang="de-DE" dirty="0" err="1"/>
              <a:t>androidx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Style nicht in </a:t>
            </a:r>
            <a:r>
              <a:rPr lang="de-DE" dirty="0" err="1"/>
              <a:t>NotificationCompat</a:t>
            </a:r>
            <a:r>
              <a:rPr lang="de-DE" dirty="0"/>
              <a:t>!!!</a:t>
            </a:r>
          </a:p>
          <a:p>
            <a:pPr lvl="1"/>
            <a:r>
              <a:rPr lang="de-DE" dirty="0" err="1"/>
              <a:t>androidx.core.app.NotificationCompat</a:t>
            </a:r>
            <a:r>
              <a:rPr lang="de-DE" dirty="0"/>
              <a:t> -&gt; </a:t>
            </a:r>
            <a:r>
              <a:rPr lang="de-DE" dirty="0" err="1"/>
              <a:t>androidx.media.app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ED52-3B51-4527-8038-26BB8232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Notification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015AF-F334-40B1-93E8-0375AF93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komplett individuell Erstellbar</a:t>
            </a:r>
          </a:p>
          <a:p>
            <a:pPr lvl="1"/>
            <a:r>
              <a:rPr lang="de-DE" dirty="0"/>
              <a:t>Für Einheitlichen Aussehen mit Restsystem: </a:t>
            </a:r>
            <a:r>
              <a:rPr lang="de-DE" dirty="0" err="1"/>
              <a:t>DecoratedCustomViewStyle</a:t>
            </a:r>
            <a:r>
              <a:rPr lang="de-DE" dirty="0"/>
              <a:t> verwenden</a:t>
            </a:r>
          </a:p>
          <a:p>
            <a:r>
              <a:rPr lang="de-DE" dirty="0"/>
              <a:t>Für </a:t>
            </a:r>
            <a:r>
              <a:rPr lang="de-DE" dirty="0" err="1"/>
              <a:t>expanded</a:t>
            </a:r>
            <a:r>
              <a:rPr lang="de-DE" dirty="0"/>
              <a:t> und </a:t>
            </a:r>
            <a:r>
              <a:rPr lang="de-DE" dirty="0" err="1"/>
              <a:t>Collapsed</a:t>
            </a:r>
            <a:r>
              <a:rPr lang="de-DE" dirty="0"/>
              <a:t> View jeweils ein Layout anlegen</a:t>
            </a:r>
          </a:p>
          <a:p>
            <a:pPr lvl="1"/>
            <a:r>
              <a:rPr lang="de-DE" dirty="0" err="1"/>
              <a:t>RemoteView</a:t>
            </a:r>
            <a:r>
              <a:rPr lang="de-DE" dirty="0"/>
              <a:t> Vorgaben beachten</a:t>
            </a:r>
          </a:p>
          <a:p>
            <a:pPr lvl="1"/>
            <a:r>
              <a:rPr lang="de-DE" dirty="0" err="1"/>
              <a:t>CollapsedView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64dp</a:t>
            </a:r>
          </a:p>
          <a:p>
            <a:pPr lvl="1"/>
            <a:r>
              <a:rPr lang="de-DE" dirty="0" err="1"/>
              <a:t>ExpandedView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256dp</a:t>
            </a:r>
          </a:p>
          <a:p>
            <a:r>
              <a:rPr lang="de-DE" dirty="0"/>
              <a:t>Um auf Usereingaben reagieren:</a:t>
            </a:r>
          </a:p>
          <a:p>
            <a:pPr lvl="1"/>
            <a:r>
              <a:rPr lang="de-DE" dirty="0" err="1"/>
              <a:t>RemotViews</a:t>
            </a:r>
            <a:endParaRPr lang="de-DE" dirty="0"/>
          </a:p>
          <a:p>
            <a:pPr indent="-285750"/>
            <a:r>
              <a:rPr lang="de-DE" dirty="0" err="1"/>
              <a:t>RemotViews</a:t>
            </a:r>
            <a:r>
              <a:rPr lang="de-DE" dirty="0"/>
              <a:t> könne nur bestimmte Layouts verwenden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2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3F541-69F2-46B5-8894-C33962C7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-Hub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27595-7EFA-4FF5-9C1A-FCFD2A46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Release-Branch</a:t>
            </a:r>
          </a:p>
          <a:p>
            <a:r>
              <a:rPr lang="de-DE" dirty="0"/>
              <a:t>Ausführliche REDME mit Code Beispielen</a:t>
            </a:r>
          </a:p>
          <a:p>
            <a:r>
              <a:rPr lang="de-DE" dirty="0" err="1"/>
              <a:t>Androidstudio</a:t>
            </a:r>
            <a:r>
              <a:rPr lang="de-DE" dirty="0"/>
              <a:t> Projekt</a:t>
            </a:r>
          </a:p>
          <a:p>
            <a:r>
              <a:rPr lang="de-DE" dirty="0"/>
              <a:t>Javadoc aktuell nicht generierbar </a:t>
            </a:r>
            <a:r>
              <a:rPr lang="de-DE" dirty="0">
                <a:sym typeface="Wingdings" panose="05000000000000000000" pitchFamily="2" charset="2"/>
              </a:rPr>
              <a:t>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3200" dirty="0">
                <a:sym typeface="Wingdings" panose="05000000000000000000" pitchFamily="2" charset="2"/>
              </a:rPr>
              <a:t>Danke für eure Aufmerksamkeit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47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/>
              <a:t>YouTube-Kanal: Coding in Flow, Playlist </a:t>
            </a:r>
            <a:r>
              <a:rPr lang="de-DE" dirty="0" err="1"/>
              <a:t>Notifications</a:t>
            </a:r>
            <a:r>
              <a:rPr lang="de-DE" dirty="0"/>
              <a:t> &amp;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https://stackoverflow.com/questions/56457402/error-cannot-find-symbol-class-mediastyle-after-migrating-to-androidx/56596662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 err="1"/>
              <a:t>Notification</a:t>
            </a:r>
            <a:r>
              <a:rPr lang="de-DE"/>
              <a:t> Groups</a:t>
            </a:r>
            <a:endParaRPr lang="de-DE" dirty="0"/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pPr lvl="1"/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Notifcations</a:t>
            </a:r>
            <a:r>
              <a:rPr lang="de-DE" dirty="0"/>
              <a:t> Progress bar</a:t>
            </a:r>
          </a:p>
          <a:p>
            <a:r>
              <a:rPr lang="de-DE" dirty="0" err="1"/>
              <a:t>Notification</a:t>
            </a:r>
            <a:r>
              <a:rPr lang="de-DE" dirty="0"/>
              <a:t> erwidern &amp; Messaging Style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pPr lvl="1"/>
            <a:r>
              <a:rPr lang="de-DE" dirty="0"/>
              <a:t>Big-Picture</a:t>
            </a:r>
          </a:p>
          <a:p>
            <a:pPr lvl="1"/>
            <a:r>
              <a:rPr lang="de-DE" dirty="0" err="1"/>
              <a:t>Mediacontrolls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Custom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  <a:p>
            <a:r>
              <a:rPr lang="de-DE" dirty="0"/>
              <a:t>Source-Code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D8F982D-0D72-4E21-B346-82804D7E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47836"/>
              </p:ext>
            </p:extLst>
          </p:nvPr>
        </p:nvGraphicFramePr>
        <p:xfrm>
          <a:off x="1171080" y="4942034"/>
          <a:ext cx="65786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3" imgW="6579360" imgH="1681920" progId="Word.OpenDocumentText.12">
                  <p:embed/>
                </p:oleObj>
              </mc:Choice>
              <mc:Fallback>
                <p:oleObj name="Document" r:id="rId3" imgW="6579360" imgH="168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080" y="4942034"/>
                        <a:ext cx="6578600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</a:t>
            </a:r>
            <a:r>
              <a:rPr lang="de-DE" dirty="0" err="1"/>
              <a:t>Notifications</a:t>
            </a:r>
            <a:r>
              <a:rPr lang="de-DE" dirty="0"/>
              <a:t> werden zusammengefasst</a:t>
            </a:r>
          </a:p>
          <a:p>
            <a:r>
              <a:rPr lang="de-DE" dirty="0"/>
              <a:t>Jede </a:t>
            </a:r>
            <a:r>
              <a:rPr lang="de-DE" dirty="0" err="1"/>
              <a:t>Notification</a:t>
            </a:r>
            <a:r>
              <a:rPr lang="de-DE" dirty="0"/>
              <a:t> mit demselben Key wird zur Gruppe hinzugefügt</a:t>
            </a:r>
          </a:p>
          <a:p>
            <a:r>
              <a:rPr lang="de-DE" dirty="0" err="1"/>
              <a:t>Bsp</a:t>
            </a:r>
            <a:r>
              <a:rPr lang="de-DE" dirty="0"/>
              <a:t>, Alle Gmail Emails in einer Gruppe</a:t>
            </a:r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A29A31E8-EC88-4A74-9489-A0B112847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8507"/>
              </p:ext>
            </p:extLst>
          </p:nvPr>
        </p:nvGraphicFramePr>
        <p:xfrm>
          <a:off x="1161000" y="2543306"/>
          <a:ext cx="7815589" cy="119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Document" r:id="rId3" imgW="6554520" imgH="1005120" progId="Word.OpenDocumentText.12">
                  <p:embed/>
                </p:oleObj>
              </mc:Choice>
              <mc:Fallback>
                <p:oleObj name="Document" r:id="rId3" imgW="6554520" imgH="1005120" progId="Word.OpenDocumentTex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39B66FC2-C17A-408F-8785-6525D53A0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000" y="2543306"/>
                        <a:ext cx="7815589" cy="119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4375CDD-7688-4D44-BE9F-5418B742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24"/>
              </p:ext>
            </p:extLst>
          </p:nvPr>
        </p:nvGraphicFramePr>
        <p:xfrm>
          <a:off x="1202974" y="3741489"/>
          <a:ext cx="7545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Document" r:id="rId5" imgW="7545240" imgH="1724400" progId="Word.OpenDocumentText.12">
                  <p:embed/>
                </p:oleObj>
              </mc:Choice>
              <mc:Fallback>
                <p:oleObj name="Document" r:id="rId5" imgW="7545240" imgH="172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974" y="3741489"/>
                        <a:ext cx="754538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r>
              <a:rPr lang="de-DE" dirty="0"/>
              <a:t> und </a:t>
            </a:r>
            <a:r>
              <a:rPr lang="de-DE" dirty="0" err="1"/>
              <a:t>Pending-Intents</a:t>
            </a:r>
            <a:endParaRPr lang="de-DE" dirty="0"/>
          </a:p>
          <a:p>
            <a:pPr lvl="1"/>
            <a:r>
              <a:rPr lang="de-DE" dirty="0"/>
              <a:t>Normaler </a:t>
            </a:r>
            <a:r>
              <a:rPr lang="de-DE" dirty="0" err="1"/>
              <a:t>Intent</a:t>
            </a:r>
            <a:r>
              <a:rPr lang="de-DE" dirty="0"/>
              <a:t> zum Ausführen einer Action</a:t>
            </a:r>
          </a:p>
          <a:p>
            <a:pPr lvl="1"/>
            <a:r>
              <a:rPr lang="de-DE" dirty="0"/>
              <a:t>Diesen in einen </a:t>
            </a:r>
            <a:r>
              <a:rPr lang="de-DE" dirty="0" err="1"/>
              <a:t>Pending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betten und dem Action Button anhängen</a:t>
            </a:r>
          </a:p>
          <a:p>
            <a:r>
              <a:rPr lang="de-DE" dirty="0"/>
              <a:t>Beachten!! -&gt; </a:t>
            </a:r>
            <a:r>
              <a:rPr lang="de-DE" dirty="0" err="1"/>
              <a:t>Pending-Intents</a:t>
            </a:r>
            <a:r>
              <a:rPr lang="de-DE" dirty="0"/>
              <a:t> </a:t>
            </a:r>
            <a:r>
              <a:rPr lang="de-DE" b="1" dirty="0"/>
              <a:t>müssen</a:t>
            </a:r>
            <a:r>
              <a:rPr lang="de-DE" dirty="0"/>
              <a:t> unterscheidbar sein</a:t>
            </a:r>
          </a:p>
          <a:p>
            <a:r>
              <a:rPr lang="de-DE" dirty="0"/>
              <a:t>Sollten nicht die gleiche Aktion ausführen wie die Tab-Action</a:t>
            </a:r>
          </a:p>
          <a:p>
            <a:r>
              <a:rPr lang="de-DE" dirty="0" err="1"/>
              <a:t>Bsp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Bei Alarm schließen oder still schalten</a:t>
            </a:r>
          </a:p>
          <a:p>
            <a:pPr lvl="1"/>
            <a:r>
              <a:rPr lang="de-DE" dirty="0"/>
              <a:t>Direkt Antworten bei Chatnachrichten</a:t>
            </a:r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Progress bar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werte</a:t>
            </a:r>
          </a:p>
          <a:p>
            <a:pPr lvl="1"/>
            <a:r>
              <a:rPr lang="de-DE" dirty="0"/>
              <a:t>PROGRESS_MAX: Maximalwert abhängig vom Anwendungsfall</a:t>
            </a:r>
          </a:p>
          <a:p>
            <a:pPr lvl="1"/>
            <a:r>
              <a:rPr lang="de-DE" dirty="0"/>
              <a:t>PROGRESS_CURRENT: aktueller stand</a:t>
            </a:r>
          </a:p>
          <a:p>
            <a:r>
              <a:rPr lang="de-DE" dirty="0" err="1"/>
              <a:t>Notification</a:t>
            </a:r>
            <a:r>
              <a:rPr lang="de-DE" dirty="0"/>
              <a:t> im Hintergrund immer Updaten !</a:t>
            </a:r>
          </a:p>
          <a:p>
            <a:r>
              <a:rPr lang="de-DE" dirty="0"/>
              <a:t>Attribute </a:t>
            </a:r>
            <a:r>
              <a:rPr lang="de-DE" dirty="0" err="1"/>
              <a:t>setOngoing</a:t>
            </a:r>
            <a:r>
              <a:rPr lang="de-DE" dirty="0"/>
              <a:t> und </a:t>
            </a:r>
            <a:r>
              <a:rPr lang="de-DE" dirty="0" err="1"/>
              <a:t>OnlyAlertOnce</a:t>
            </a:r>
            <a:r>
              <a:rPr lang="de-DE" dirty="0"/>
              <a:t> setzen</a:t>
            </a:r>
          </a:p>
          <a:p>
            <a:r>
              <a:rPr lang="de-DE" dirty="0" err="1"/>
              <a:t>Indeterminate</a:t>
            </a:r>
            <a:r>
              <a:rPr lang="de-DE" dirty="0"/>
              <a:t> setzen für kontinuierliche Animation</a:t>
            </a:r>
          </a:p>
          <a:p>
            <a:r>
              <a:rPr lang="de-DE" dirty="0"/>
              <a:t>Code: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06650D-C1B9-421C-BA83-B993D459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12" y="4600201"/>
            <a:ext cx="7249285" cy="18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für Android höher als Nougat</a:t>
            </a:r>
          </a:p>
          <a:p>
            <a:r>
              <a:rPr lang="de-DE" dirty="0"/>
              <a:t>Am besten geeignet für Messanger Style</a:t>
            </a:r>
          </a:p>
          <a:p>
            <a:r>
              <a:rPr lang="de-DE" dirty="0" err="1"/>
              <a:t>Direct</a:t>
            </a:r>
            <a:r>
              <a:rPr lang="de-DE" dirty="0"/>
              <a:t> Reply Button</a:t>
            </a:r>
          </a:p>
          <a:p>
            <a:pPr lvl="1"/>
            <a:r>
              <a:rPr lang="de-DE" dirty="0"/>
              <a:t>Benötigt einen </a:t>
            </a:r>
            <a:r>
              <a:rPr lang="de-DE" dirty="0" err="1"/>
              <a:t>RemotInput</a:t>
            </a:r>
            <a:endParaRPr lang="de-DE" dirty="0"/>
          </a:p>
          <a:p>
            <a:pPr lvl="1"/>
            <a:r>
              <a:rPr lang="de-DE" dirty="0"/>
              <a:t>Dieser muss einem Action Button angehängt werden</a:t>
            </a:r>
          </a:p>
          <a:p>
            <a:r>
              <a:rPr lang="de-DE" dirty="0"/>
              <a:t>Im Broadcast Receiver Input empfangen und verarbeiten</a:t>
            </a:r>
          </a:p>
          <a:p>
            <a:pPr lvl="1"/>
            <a:r>
              <a:rPr lang="de-DE" dirty="0"/>
              <a:t>Dieser leitet das </a:t>
            </a:r>
            <a:r>
              <a:rPr lang="de-DE" dirty="0" err="1"/>
              <a:t>zb</a:t>
            </a:r>
            <a:r>
              <a:rPr lang="de-DE" dirty="0"/>
              <a:t>. An den zugehörigen Chat weiter</a:t>
            </a:r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511</Words>
  <Application>Microsoft Office PowerPoint</Application>
  <PresentationFormat>Breitbild</PresentationFormat>
  <Paragraphs>112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Document</vt:lpstr>
      <vt:lpstr>Push-Notifications</vt:lpstr>
      <vt:lpstr>Gliederung</vt:lpstr>
      <vt:lpstr>Android Push Notification</vt:lpstr>
      <vt:lpstr>Notification Channels</vt:lpstr>
      <vt:lpstr>Notification Groups</vt:lpstr>
      <vt:lpstr>Erstellen einer Push-Notification</vt:lpstr>
      <vt:lpstr>Action-Buttons</vt:lpstr>
      <vt:lpstr>Progress bar</vt:lpstr>
      <vt:lpstr>Notification erwiedern</vt:lpstr>
      <vt:lpstr>Messaging-Style</vt:lpstr>
      <vt:lpstr>Expandable Notification</vt:lpstr>
      <vt:lpstr>Media-Controlls</vt:lpstr>
      <vt:lpstr>Custom Notification </vt:lpstr>
      <vt:lpstr>Git-Hub Repository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71</cp:revision>
  <dcterms:created xsi:type="dcterms:W3CDTF">2021-05-10T13:59:38Z</dcterms:created>
  <dcterms:modified xsi:type="dcterms:W3CDTF">2021-11-25T18:37:57Z</dcterms:modified>
</cp:coreProperties>
</file>