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89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4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350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0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591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4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55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70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7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78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7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2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97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54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48D-454D-46DF-9289-A215CF23A2F8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61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748D-454D-46DF-9289-A215CF23A2F8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964E21-7DC1-44B5-B234-11C06D7ED3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1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notify-user/build-notif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1A784-85BE-46CB-94B9-288EC8F63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Push-</a:t>
            </a:r>
            <a:r>
              <a:rPr lang="de-DE" dirty="0" err="1"/>
              <a:t>Notifications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7AE3BD-E932-4DEC-BE7B-EFF6919B2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©Simon Fentzl</a:t>
            </a:r>
          </a:p>
        </p:txBody>
      </p:sp>
    </p:spTree>
    <p:extLst>
      <p:ext uri="{BB962C8B-B14F-4D97-AF65-F5344CB8AC3E}">
        <p14:creationId xmlns:p14="http://schemas.microsoft.com/office/powerpoint/2010/main" val="169998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2E217-23C5-498F-BD47-DF000EB2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7881E-B3A8-4C79-BBD4-F4D24E33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https://developer.android.com/training/notify-user/build-notification</a:t>
            </a:r>
            <a:endParaRPr lang="de-DE" dirty="0"/>
          </a:p>
          <a:p>
            <a:r>
              <a:rPr lang="de-DE" dirty="0"/>
              <a:t>https://www.raywenderlich.com/1214490-android-notifications-tutorial-getting-started</a:t>
            </a:r>
          </a:p>
          <a:p>
            <a:r>
              <a:rPr lang="de-DE" dirty="0"/>
              <a:t>https://www.vogella.com/tutorials/AndroidNotifications/article.html</a:t>
            </a:r>
          </a:p>
          <a:p>
            <a:r>
              <a:rPr lang="de-DE" dirty="0" err="1"/>
              <a:t>Youtube</a:t>
            </a:r>
            <a:r>
              <a:rPr lang="de-DE" dirty="0"/>
              <a:t>-Kanal: Coding in Flow, Playlist </a:t>
            </a:r>
            <a:r>
              <a:rPr lang="de-DE" dirty="0" err="1"/>
              <a:t>Notifications</a:t>
            </a:r>
            <a:r>
              <a:rPr lang="de-DE"/>
              <a:t> &amp; </a:t>
            </a:r>
            <a:r>
              <a:rPr lang="de-DE" dirty="0" err="1"/>
              <a:t>Notification</a:t>
            </a:r>
            <a:r>
              <a:rPr lang="de-DE" dirty="0"/>
              <a:t>-Channels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88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9960C-560D-450A-92E3-1C1BF249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62AAE1-B6E3-4652-B447-A6A727AE1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Grundaufbau</a:t>
            </a:r>
          </a:p>
          <a:p>
            <a:r>
              <a:rPr lang="de-DE" dirty="0"/>
              <a:t>Was sind </a:t>
            </a:r>
            <a:r>
              <a:rPr lang="de-DE" dirty="0" err="1"/>
              <a:t>Notification</a:t>
            </a:r>
            <a:r>
              <a:rPr lang="de-DE" dirty="0"/>
              <a:t>-Channels</a:t>
            </a:r>
          </a:p>
          <a:p>
            <a:r>
              <a:rPr lang="de-DE" dirty="0"/>
              <a:t>Einfache </a:t>
            </a:r>
            <a:r>
              <a:rPr lang="de-DE" dirty="0" err="1"/>
              <a:t>Notification</a:t>
            </a:r>
            <a:r>
              <a:rPr lang="de-DE" dirty="0"/>
              <a:t> erstellen</a:t>
            </a:r>
          </a:p>
          <a:p>
            <a:r>
              <a:rPr lang="de-DE" dirty="0" err="1"/>
              <a:t>Notifications</a:t>
            </a:r>
            <a:r>
              <a:rPr lang="de-DE" dirty="0"/>
              <a:t> mit Action-Buttons</a:t>
            </a:r>
          </a:p>
          <a:p>
            <a:r>
              <a:rPr lang="de-DE" dirty="0" err="1"/>
              <a:t>Notification</a:t>
            </a:r>
            <a:r>
              <a:rPr lang="de-DE" dirty="0"/>
              <a:t> </a:t>
            </a:r>
            <a:r>
              <a:rPr lang="de-DE" dirty="0" err="1"/>
              <a:t>erwiedern</a:t>
            </a:r>
            <a:endParaRPr lang="de-DE" dirty="0"/>
          </a:p>
          <a:p>
            <a:r>
              <a:rPr lang="de-DE" dirty="0" err="1"/>
              <a:t>Notification</a:t>
            </a:r>
            <a:r>
              <a:rPr lang="de-DE" dirty="0"/>
              <a:t>-Groups</a:t>
            </a:r>
          </a:p>
          <a:p>
            <a:r>
              <a:rPr lang="de-DE" dirty="0" err="1"/>
              <a:t>Notifications</a:t>
            </a:r>
            <a:r>
              <a:rPr lang="de-DE" dirty="0"/>
              <a:t> Stylen</a:t>
            </a:r>
          </a:p>
          <a:p>
            <a:r>
              <a:rPr lang="de-DE" dirty="0" err="1"/>
              <a:t>Notifcations</a:t>
            </a:r>
            <a:r>
              <a:rPr lang="de-DE" dirty="0"/>
              <a:t> </a:t>
            </a:r>
            <a:r>
              <a:rPr lang="de-DE" dirty="0" err="1"/>
              <a:t>Progressbar</a:t>
            </a:r>
            <a:endParaRPr lang="de-DE" dirty="0"/>
          </a:p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8423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28C77-A03B-41D8-9AD2-A9DBAA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Android Push </a:t>
            </a:r>
            <a:r>
              <a:rPr lang="de-DE" dirty="0" err="1"/>
              <a:t>Notification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EB5896-9D06-4FAC-8099-B4D45BC3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Benachrichtigung an den Benutzer</a:t>
            </a:r>
          </a:p>
          <a:p>
            <a:pPr lvl="1"/>
            <a:r>
              <a:rPr lang="de-DE" dirty="0"/>
              <a:t>Über zeitliche Informationen</a:t>
            </a:r>
          </a:p>
          <a:p>
            <a:pPr lvl="1"/>
            <a:r>
              <a:rPr lang="de-DE" dirty="0"/>
              <a:t>Kommunikation mit anderen Leuten</a:t>
            </a:r>
          </a:p>
          <a:p>
            <a:pPr lvl="1"/>
            <a:r>
              <a:rPr lang="de-DE" dirty="0"/>
              <a:t>Erinnerungen</a:t>
            </a:r>
          </a:p>
          <a:p>
            <a:r>
              <a:rPr lang="de-DE" dirty="0"/>
              <a:t>Beispiele</a:t>
            </a:r>
          </a:p>
          <a:p>
            <a:pPr lvl="1"/>
            <a:r>
              <a:rPr lang="de-DE" dirty="0"/>
              <a:t>WhatsApp Benachrichtigung</a:t>
            </a:r>
          </a:p>
          <a:p>
            <a:pPr lvl="1"/>
            <a:r>
              <a:rPr lang="de-DE" dirty="0"/>
              <a:t>Kalender Erinnerung</a:t>
            </a:r>
          </a:p>
          <a:p>
            <a:pPr lvl="1"/>
            <a:r>
              <a:rPr lang="de-DE" dirty="0"/>
              <a:t>Spiel-Benachrichtigung</a:t>
            </a:r>
          </a:p>
        </p:txBody>
      </p:sp>
    </p:spTree>
    <p:extLst>
      <p:ext uri="{BB962C8B-B14F-4D97-AF65-F5344CB8AC3E}">
        <p14:creationId xmlns:p14="http://schemas.microsoft.com/office/powerpoint/2010/main" val="23981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4A7DA-1D90-4E5B-87AD-8AAB061B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Notification</a:t>
            </a:r>
            <a:r>
              <a:rPr lang="de-DE" dirty="0"/>
              <a:t> Channels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7B0236-14F0-446B-9FE7-9C0EDAE49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 Android 8 und höher</a:t>
            </a:r>
          </a:p>
          <a:p>
            <a:r>
              <a:rPr lang="de-DE" dirty="0"/>
              <a:t>Kann zum Abgrenzen von Unterschiedlichen Nachrichten nehmen</a:t>
            </a:r>
          </a:p>
          <a:p>
            <a:r>
              <a:rPr lang="de-DE" dirty="0"/>
              <a:t>Benötigt:</a:t>
            </a:r>
          </a:p>
          <a:p>
            <a:pPr lvl="1"/>
            <a:r>
              <a:rPr lang="de-DE" dirty="0"/>
              <a:t>Eindeutiger Name</a:t>
            </a:r>
          </a:p>
          <a:p>
            <a:pPr lvl="1"/>
            <a:r>
              <a:rPr lang="de-DE" dirty="0"/>
              <a:t>Kanal Beschreibung</a:t>
            </a:r>
          </a:p>
          <a:p>
            <a:pPr lvl="1"/>
            <a:r>
              <a:rPr lang="de-DE" dirty="0"/>
              <a:t>Wichtigkeit</a:t>
            </a:r>
          </a:p>
          <a:p>
            <a:r>
              <a:rPr lang="de-DE" dirty="0"/>
              <a:t>Source-Code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5D8F982D-0D72-4E21-B346-82804D7EC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747836"/>
              </p:ext>
            </p:extLst>
          </p:nvPr>
        </p:nvGraphicFramePr>
        <p:xfrm>
          <a:off x="1171080" y="4942034"/>
          <a:ext cx="657860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579360" imgH="1681920" progId="Word.OpenDocumentText.12">
                  <p:embed/>
                </p:oleObj>
              </mc:Choice>
              <mc:Fallback>
                <p:oleObj name="Document" r:id="rId2" imgW="6579360" imgH="16819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71080" y="4942034"/>
                        <a:ext cx="6578600" cy="168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963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76C15-0D1F-4BE9-B002-E0AA84DD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Erstellen einer Push-</a:t>
            </a:r>
            <a:r>
              <a:rPr lang="de-DE" dirty="0" err="1"/>
              <a:t>Notification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76315D7-6CBF-491D-9A5D-E50CF0B06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Grundgerüst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Bsp.:</a:t>
            </a:r>
          </a:p>
          <a:p>
            <a:endParaRPr lang="de-DE" dirty="0"/>
          </a:p>
        </p:txBody>
      </p:sp>
      <p:graphicFrame>
        <p:nvGraphicFramePr>
          <p:cNvPr id="11" name="Inhaltsplatzhalter 6">
            <a:extLst>
              <a:ext uri="{FF2B5EF4-FFF2-40B4-BE49-F238E27FC236}">
                <a16:creationId xmlns:a16="http://schemas.microsoft.com/office/drawing/2014/main" id="{A29A31E8-EC88-4A74-9489-A0B1128475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68507"/>
              </p:ext>
            </p:extLst>
          </p:nvPr>
        </p:nvGraphicFramePr>
        <p:xfrm>
          <a:off x="1161000" y="2543306"/>
          <a:ext cx="7815589" cy="1198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554520" imgH="1005120" progId="Word.OpenDocumentText.12">
                  <p:embed/>
                </p:oleObj>
              </mc:Choice>
              <mc:Fallback>
                <p:oleObj name="Document" r:id="rId2" imgW="6554520" imgH="1005120" progId="Word.OpenDocumentText.12">
                  <p:embed/>
                  <p:pic>
                    <p:nvPicPr>
                      <p:cNvPr id="7" name="Inhaltsplatzhalter 6">
                        <a:extLst>
                          <a:ext uri="{FF2B5EF4-FFF2-40B4-BE49-F238E27FC236}">
                            <a16:creationId xmlns:a16="http://schemas.microsoft.com/office/drawing/2014/main" id="{39B66FC2-C17A-408F-8785-6525D53A01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1000" y="2543306"/>
                        <a:ext cx="7815589" cy="1198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A4375CDD-7688-4D44-BE9F-5418B742B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90424"/>
              </p:ext>
            </p:extLst>
          </p:nvPr>
        </p:nvGraphicFramePr>
        <p:xfrm>
          <a:off x="1202974" y="3741489"/>
          <a:ext cx="7545388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545240" imgH="1724400" progId="Word.OpenDocumentText.12">
                  <p:embed/>
                </p:oleObj>
              </mc:Choice>
              <mc:Fallback>
                <p:oleObj name="Document" r:id="rId4" imgW="7545240" imgH="17244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2974" y="3741489"/>
                        <a:ext cx="7545388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53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FA162-7A40-4C6E-8D69-15F09651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Action-Buttons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F60235-07FA-45E5-B088-A4667771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Benötigen </a:t>
            </a:r>
            <a:r>
              <a:rPr lang="de-DE" dirty="0" err="1"/>
              <a:t>Intents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56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6E0E8-97A0-4EBC-9146-83745A72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Notification</a:t>
            </a:r>
            <a:r>
              <a:rPr lang="de-DE" dirty="0"/>
              <a:t> </a:t>
            </a:r>
            <a:r>
              <a:rPr lang="de-DE" dirty="0" err="1"/>
              <a:t>erwiedern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94C7C9-3BFF-45FF-9653-1E5CD13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80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F7868-3AB0-4729-A9A7-624F1715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Notification</a:t>
            </a:r>
            <a:r>
              <a:rPr lang="de-DE" dirty="0"/>
              <a:t> Groups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51AE06-BFB2-45B9-BFFC-E55766B5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60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353AB-8AD3-442A-B56D-F47C43D0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Progressbar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0610B-D145-486E-B6FB-87D1EE05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2570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128</Words>
  <Application>Microsoft Office PowerPoint</Application>
  <PresentationFormat>Breitbild</PresentationFormat>
  <Paragraphs>44</Paragraphs>
  <Slides>10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Document</vt:lpstr>
      <vt:lpstr>Push-Notifications</vt:lpstr>
      <vt:lpstr>Gliederung</vt:lpstr>
      <vt:lpstr>Android Push Notification</vt:lpstr>
      <vt:lpstr>Notification Channels</vt:lpstr>
      <vt:lpstr>Erstellen einer Push-Notification</vt:lpstr>
      <vt:lpstr>Action-Buttons</vt:lpstr>
      <vt:lpstr>Notification erwiedern</vt:lpstr>
      <vt:lpstr>Notification Groups</vt:lpstr>
      <vt:lpstr>Progressbar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Push-Notifications</dc:title>
  <dc:creator>Simon Fentzl</dc:creator>
  <cp:lastModifiedBy>Simon Fentzl</cp:lastModifiedBy>
  <cp:revision>26</cp:revision>
  <dcterms:created xsi:type="dcterms:W3CDTF">2021-05-10T13:59:38Z</dcterms:created>
  <dcterms:modified xsi:type="dcterms:W3CDTF">2021-09-28T20:52:26Z</dcterms:modified>
</cp:coreProperties>
</file>