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E7A8-2DC7-44F0-8899-D081478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Expandable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D7C22-5E15-4D4F-98DE-167CD7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9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8E516-75DB-401B-AEDB-E09F088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Media-</a:t>
            </a:r>
            <a:r>
              <a:rPr lang="de-DE" dirty="0" err="1"/>
              <a:t>Controlls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14F-1065-4BFE-8D6B-74AA57F7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/>
              <a:t>YouTube-Kanal: Coding in Flow, Playlist </a:t>
            </a:r>
            <a:r>
              <a:rPr lang="de-DE" dirty="0" err="1"/>
              <a:t>Notifications</a:t>
            </a:r>
            <a:r>
              <a:rPr lang="de-DE" dirty="0"/>
              <a:t> &amp;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/>
              <a:t>https://stackoverflow.com/questions/56457402/error-cannot-find-symbol-class-mediastyle-after-migrating-to-androidx/56596662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pPr lvl="1"/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Notifcations</a:t>
            </a:r>
            <a:r>
              <a:rPr lang="de-DE" dirty="0"/>
              <a:t> Progress bar</a:t>
            </a:r>
          </a:p>
          <a:p>
            <a:r>
              <a:rPr lang="de-DE" dirty="0" err="1"/>
              <a:t>Notification</a:t>
            </a:r>
            <a:r>
              <a:rPr lang="de-DE" dirty="0"/>
              <a:t> erwidern &amp; Messaging Style</a:t>
            </a:r>
          </a:p>
          <a:p>
            <a:r>
              <a:rPr lang="de-DE" dirty="0" err="1"/>
              <a:t>Notification</a:t>
            </a:r>
            <a:r>
              <a:rPr lang="de-DE" dirty="0"/>
              <a:t>-Groups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pPr lvl="1"/>
            <a:r>
              <a:rPr lang="de-DE" dirty="0"/>
              <a:t>Big-Picture</a:t>
            </a:r>
          </a:p>
          <a:p>
            <a:pPr lvl="1"/>
            <a:r>
              <a:rPr lang="de-DE" dirty="0" err="1"/>
              <a:t>Mediacontrolls</a:t>
            </a:r>
            <a:r>
              <a:rPr lang="de-DE" dirty="0"/>
              <a:t>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  <a:p>
            <a:r>
              <a:rPr lang="de-DE" dirty="0"/>
              <a:t>Source-Code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D8F982D-0D72-4E21-B346-82804D7E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47836"/>
              </p:ext>
            </p:extLst>
          </p:nvPr>
        </p:nvGraphicFramePr>
        <p:xfrm>
          <a:off x="1171080" y="4942034"/>
          <a:ext cx="65786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6579360" imgH="1681920" progId="Word.OpenDocumentText.12">
                  <p:embed/>
                </p:oleObj>
              </mc:Choice>
              <mc:Fallback>
                <p:oleObj name="Document" r:id="rId3" imgW="6579360" imgH="1681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080" y="4942034"/>
                        <a:ext cx="6578600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A29A31E8-EC88-4A74-9489-A0B112847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68507"/>
              </p:ext>
            </p:extLst>
          </p:nvPr>
        </p:nvGraphicFramePr>
        <p:xfrm>
          <a:off x="1161000" y="2543306"/>
          <a:ext cx="7815589" cy="119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3" imgW="6554520" imgH="1005120" progId="Word.OpenDocumentText.12">
                  <p:embed/>
                </p:oleObj>
              </mc:Choice>
              <mc:Fallback>
                <p:oleObj name="Document" r:id="rId3" imgW="6554520" imgH="1005120" progId="Word.OpenDocumentText.12">
                  <p:embed/>
                  <p:pic>
                    <p:nvPicPr>
                      <p:cNvPr id="7" name="Inhaltsplatzhalter 6">
                        <a:extLst>
                          <a:ext uri="{FF2B5EF4-FFF2-40B4-BE49-F238E27FC236}">
                            <a16:creationId xmlns:a16="http://schemas.microsoft.com/office/drawing/2014/main" id="{39B66FC2-C17A-408F-8785-6525D53A0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000" y="2543306"/>
                        <a:ext cx="7815589" cy="119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A4375CDD-7688-4D44-BE9F-5418B742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424"/>
              </p:ext>
            </p:extLst>
          </p:nvPr>
        </p:nvGraphicFramePr>
        <p:xfrm>
          <a:off x="1202974" y="3741489"/>
          <a:ext cx="75453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5" imgW="7545240" imgH="1724400" progId="Word.OpenDocumentText.12">
                  <p:embed/>
                </p:oleObj>
              </mc:Choice>
              <mc:Fallback>
                <p:oleObj name="Document" r:id="rId5" imgW="7545240" imgH="1724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974" y="3741489"/>
                        <a:ext cx="7545388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r>
              <a:rPr lang="de-DE" dirty="0"/>
              <a:t> und </a:t>
            </a:r>
            <a:r>
              <a:rPr lang="de-DE" dirty="0" err="1"/>
              <a:t>Pending-Intents</a:t>
            </a:r>
            <a:endParaRPr lang="de-DE" dirty="0"/>
          </a:p>
          <a:p>
            <a:r>
              <a:rPr lang="de-DE" dirty="0"/>
              <a:t>Beachten!! -&gt; </a:t>
            </a:r>
            <a:r>
              <a:rPr lang="de-DE" dirty="0" err="1"/>
              <a:t>Pending-Intents</a:t>
            </a:r>
            <a:r>
              <a:rPr lang="de-DE" dirty="0"/>
              <a:t> </a:t>
            </a:r>
            <a:r>
              <a:rPr lang="de-DE" b="1" dirty="0"/>
              <a:t>müssen</a:t>
            </a:r>
            <a:r>
              <a:rPr lang="de-DE" dirty="0"/>
              <a:t> unterscheidbar sein</a:t>
            </a:r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werte</a:t>
            </a:r>
          </a:p>
          <a:p>
            <a:pPr lvl="1"/>
            <a:r>
              <a:rPr lang="de-DE" dirty="0"/>
              <a:t>PROGRESS_MAX: Maximalwert abhängig vom Anwendungsfall</a:t>
            </a:r>
          </a:p>
          <a:p>
            <a:pPr lvl="1"/>
            <a:r>
              <a:rPr lang="de-DE" dirty="0"/>
              <a:t>PROGRESS_CURRENT: aktueller stand</a:t>
            </a:r>
          </a:p>
          <a:p>
            <a:r>
              <a:rPr lang="de-DE" dirty="0" err="1"/>
              <a:t>Notification</a:t>
            </a:r>
            <a:r>
              <a:rPr lang="de-DE" dirty="0"/>
              <a:t> im Hintergrund immer Updaten !</a:t>
            </a:r>
          </a:p>
          <a:p>
            <a:r>
              <a:rPr lang="de-DE" dirty="0"/>
              <a:t>Attribute </a:t>
            </a:r>
            <a:r>
              <a:rPr lang="de-DE" dirty="0" err="1"/>
              <a:t>setOngoing</a:t>
            </a:r>
            <a:r>
              <a:rPr lang="de-DE" dirty="0"/>
              <a:t> und </a:t>
            </a:r>
            <a:r>
              <a:rPr lang="de-DE" dirty="0" err="1"/>
              <a:t>OnlyAlertOnce</a:t>
            </a:r>
            <a:r>
              <a:rPr lang="de-DE" dirty="0"/>
              <a:t> setzen</a:t>
            </a:r>
          </a:p>
          <a:p>
            <a:r>
              <a:rPr lang="de-DE" dirty="0" err="1"/>
              <a:t>Indeterminate</a:t>
            </a:r>
            <a:r>
              <a:rPr lang="de-DE" dirty="0"/>
              <a:t> setzen für kontinuierliche Animation</a:t>
            </a:r>
          </a:p>
          <a:p>
            <a:r>
              <a:rPr lang="de-DE" dirty="0"/>
              <a:t>Code: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06650D-C1B9-421C-BA83-B993D459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12" y="4600201"/>
            <a:ext cx="7249285" cy="18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3874-672C-497D-92A4-5266DF4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Messaging-Style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80B18-4170-440F-A49A-AFC410E5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91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197</Words>
  <Application>Microsoft Office PowerPoint</Application>
  <PresentationFormat>Breitbild</PresentationFormat>
  <Paragraphs>58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Document</vt:lpstr>
      <vt:lpstr>Push-Notifications</vt:lpstr>
      <vt:lpstr>Gliederung</vt:lpstr>
      <vt:lpstr>Android Push Notification</vt:lpstr>
      <vt:lpstr>Notification Channels</vt:lpstr>
      <vt:lpstr>Erstellen einer Push-Notification</vt:lpstr>
      <vt:lpstr>Action-Buttons</vt:lpstr>
      <vt:lpstr>Progress bar</vt:lpstr>
      <vt:lpstr>Notification erwiedern</vt:lpstr>
      <vt:lpstr>Messaging-Style</vt:lpstr>
      <vt:lpstr>Expandable Notification</vt:lpstr>
      <vt:lpstr>Media-Controlls</vt:lpstr>
      <vt:lpstr>Notification Groups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41</cp:revision>
  <dcterms:created xsi:type="dcterms:W3CDTF">2021-05-10T13:59:38Z</dcterms:created>
  <dcterms:modified xsi:type="dcterms:W3CDTF">2021-11-09T21:49:24Z</dcterms:modified>
</cp:coreProperties>
</file>