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4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3874-672C-497D-92A4-5266DF4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80B18-4170-440F-A49A-AFC410E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Geignet</a:t>
            </a:r>
            <a:r>
              <a:rPr lang="de-DE" dirty="0"/>
              <a:t> für Messanger</a:t>
            </a:r>
          </a:p>
          <a:p>
            <a:r>
              <a:rPr lang="de-DE" dirty="0"/>
              <a:t>Zeigt mehrere Nachrichten in der </a:t>
            </a:r>
            <a:r>
              <a:rPr lang="de-DE" dirty="0" err="1"/>
              <a:t>Expanded</a:t>
            </a:r>
            <a:r>
              <a:rPr lang="de-DE" dirty="0"/>
              <a:t> View an</a:t>
            </a:r>
          </a:p>
          <a:p>
            <a:pPr lvl="1"/>
            <a:r>
              <a:rPr lang="de-DE" dirty="0"/>
              <a:t>Zeigt inklusive </a:t>
            </a:r>
            <a:r>
              <a:rPr lang="de-DE" dirty="0" err="1"/>
              <a:t>Konversation‘s</a:t>
            </a:r>
            <a:r>
              <a:rPr lang="de-DE" dirty="0"/>
              <a:t> Name 7 Zeilen an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Konversation‘s</a:t>
            </a:r>
            <a:r>
              <a:rPr lang="de-DE" dirty="0"/>
              <a:t> Name nur für Gruppen</a:t>
            </a:r>
          </a:p>
          <a:p>
            <a:pPr lvl="2"/>
            <a:r>
              <a:rPr lang="de-DE" dirty="0"/>
              <a:t>Ist ein Hinweis für das System das dies ein Gruppenchat ist</a:t>
            </a:r>
          </a:p>
          <a:p>
            <a:r>
              <a:rPr lang="de-DE" dirty="0"/>
              <a:t>Aktuelle Version nimmt kein </a:t>
            </a:r>
            <a:r>
              <a:rPr lang="de-DE" dirty="0" err="1"/>
              <a:t>Charsequenz</a:t>
            </a:r>
            <a:r>
              <a:rPr lang="de-DE" dirty="0"/>
              <a:t> an</a:t>
            </a:r>
          </a:p>
          <a:p>
            <a:pPr lvl="1"/>
            <a:r>
              <a:rPr lang="de-DE" dirty="0"/>
              <a:t>Person Objekt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7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E7A8-2DC7-44F0-8899-D081478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Expandable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D7C22-5E15-4D4F-98DE-167CD7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Big-Picture Style</a:t>
            </a:r>
          </a:p>
          <a:p>
            <a:pPr lvl="1"/>
            <a:r>
              <a:rPr lang="de-DE" dirty="0"/>
              <a:t>Kann ein großes Icon darstellen</a:t>
            </a:r>
          </a:p>
          <a:p>
            <a:pPr lvl="1"/>
            <a:r>
              <a:rPr lang="de-DE" dirty="0"/>
              <a:t>Dieses wird groß, sobald die </a:t>
            </a:r>
            <a:r>
              <a:rPr lang="de-DE" dirty="0" err="1"/>
              <a:t>Notification</a:t>
            </a:r>
            <a:r>
              <a:rPr lang="de-DE" dirty="0"/>
              <a:t> vergrößert wird</a:t>
            </a:r>
          </a:p>
          <a:p>
            <a:pPr lvl="1"/>
            <a:r>
              <a:rPr lang="de-DE" dirty="0"/>
              <a:t>Zum Verschwinden des </a:t>
            </a:r>
            <a:r>
              <a:rPr lang="de-DE" dirty="0" err="1"/>
              <a:t>LargeIcon</a:t>
            </a:r>
            <a:r>
              <a:rPr lang="de-DE" dirty="0"/>
              <a:t> im Style auf null setzen.</a:t>
            </a:r>
          </a:p>
          <a:p>
            <a:r>
              <a:rPr lang="de-DE" dirty="0"/>
              <a:t>Big-Text Style</a:t>
            </a:r>
          </a:p>
          <a:p>
            <a:pPr lvl="1"/>
            <a:r>
              <a:rPr lang="de-DE" dirty="0"/>
              <a:t>Zeigt Text als Block an. Z.B. Emails</a:t>
            </a:r>
          </a:p>
          <a:p>
            <a:pPr lvl="1"/>
            <a:r>
              <a:rPr lang="de-DE" dirty="0"/>
              <a:t>Es kann in den Titel ein Zusammenfassung geschrieben werden</a:t>
            </a:r>
          </a:p>
        </p:txBody>
      </p:sp>
    </p:spTree>
    <p:extLst>
      <p:ext uri="{BB962C8B-B14F-4D97-AF65-F5344CB8AC3E}">
        <p14:creationId xmlns:p14="http://schemas.microsoft.com/office/powerpoint/2010/main" val="30009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8E516-75DB-401B-AEDB-E09F088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Media-</a:t>
            </a:r>
            <a:r>
              <a:rPr lang="de-DE" dirty="0" err="1"/>
              <a:t>Controlls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14F-1065-4BFE-8D6B-74AA57F7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Kontrolle von Media-Inhalten</a:t>
            </a:r>
          </a:p>
          <a:p>
            <a:r>
              <a:rPr lang="de-DE" dirty="0"/>
              <a:t>Kann drei Action-Buttons in kleiner Ansicht anzeigen</a:t>
            </a:r>
          </a:p>
          <a:p>
            <a:pPr lvl="1"/>
            <a:r>
              <a:rPr lang="de-DE" dirty="0"/>
              <a:t>Bei erweiterter </a:t>
            </a:r>
            <a:r>
              <a:rPr lang="de-DE" dirty="0" err="1"/>
              <a:t>Notification</a:t>
            </a:r>
            <a:r>
              <a:rPr lang="de-DE" dirty="0"/>
              <a:t> bis zu fünf</a:t>
            </a:r>
          </a:p>
          <a:p>
            <a:r>
              <a:rPr lang="de-DE" dirty="0"/>
              <a:t>Media-Session Token kann hinzugefügt werden</a:t>
            </a:r>
          </a:p>
          <a:p>
            <a:r>
              <a:rPr lang="de-DE" dirty="0"/>
              <a:t>Die </a:t>
            </a:r>
            <a:r>
              <a:rPr lang="de-DE" dirty="0" err="1"/>
              <a:t>gesammte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kann in den Albumfarben eingefärbt werden</a:t>
            </a:r>
          </a:p>
          <a:p>
            <a:r>
              <a:rPr lang="de-DE" dirty="0"/>
              <a:t>Wird auch im Sperrbildschirm angezeigt</a:t>
            </a:r>
          </a:p>
          <a:p>
            <a:r>
              <a:rPr lang="de-DE" dirty="0"/>
              <a:t>!!!Aufpassen bei </a:t>
            </a:r>
            <a:r>
              <a:rPr lang="de-DE" dirty="0" err="1"/>
              <a:t>androidx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Style nicht in </a:t>
            </a:r>
            <a:r>
              <a:rPr lang="de-DE" dirty="0" err="1"/>
              <a:t>NotificationCompat</a:t>
            </a:r>
            <a:r>
              <a:rPr lang="de-DE" dirty="0"/>
              <a:t>!!!</a:t>
            </a:r>
          </a:p>
          <a:p>
            <a:pPr lvl="1"/>
            <a:r>
              <a:rPr lang="de-DE" dirty="0" err="1"/>
              <a:t>androidx.core.app.NotificationCompat</a:t>
            </a:r>
            <a:r>
              <a:rPr lang="de-DE" dirty="0"/>
              <a:t> -&gt; </a:t>
            </a:r>
            <a:r>
              <a:rPr lang="de-DE" dirty="0" err="1"/>
              <a:t>androidx.media.app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ED52-3B51-4527-8038-26BB8232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Notification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15AF-F334-40B1-93E8-0375AF93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komplett individuell Erstellbar</a:t>
            </a:r>
          </a:p>
          <a:p>
            <a:pPr lvl="1"/>
            <a:r>
              <a:rPr lang="de-DE" dirty="0"/>
              <a:t>Für Einheitlichen Aussehen mit Restsystem: </a:t>
            </a:r>
            <a:r>
              <a:rPr lang="de-DE" dirty="0" err="1"/>
              <a:t>DecoratedCustomViewStyle</a:t>
            </a:r>
            <a:r>
              <a:rPr lang="de-DE" dirty="0"/>
              <a:t> verwenden</a:t>
            </a:r>
          </a:p>
          <a:p>
            <a:r>
              <a:rPr lang="de-DE" dirty="0"/>
              <a:t>Für </a:t>
            </a:r>
            <a:r>
              <a:rPr lang="de-DE" dirty="0" err="1"/>
              <a:t>expanded</a:t>
            </a:r>
            <a:r>
              <a:rPr lang="de-DE" dirty="0"/>
              <a:t> und </a:t>
            </a:r>
            <a:r>
              <a:rPr lang="de-DE" dirty="0" err="1"/>
              <a:t>Collapsed</a:t>
            </a:r>
            <a:r>
              <a:rPr lang="de-DE" dirty="0"/>
              <a:t> View jeweils ein Layout anlegen</a:t>
            </a:r>
          </a:p>
          <a:p>
            <a:pPr lvl="1"/>
            <a:r>
              <a:rPr lang="de-DE" dirty="0" err="1"/>
              <a:t>RemoteView</a:t>
            </a:r>
            <a:r>
              <a:rPr lang="de-DE" dirty="0"/>
              <a:t> Vorgaben beachten</a:t>
            </a:r>
          </a:p>
          <a:p>
            <a:pPr lvl="1"/>
            <a:r>
              <a:rPr lang="de-DE" dirty="0" err="1"/>
              <a:t>CollapsedView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64dp</a:t>
            </a:r>
          </a:p>
          <a:p>
            <a:pPr lvl="1"/>
            <a:r>
              <a:rPr lang="de-DE" dirty="0" err="1"/>
              <a:t>ExpandedView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256dp</a:t>
            </a:r>
          </a:p>
          <a:p>
            <a:r>
              <a:rPr lang="de-DE" dirty="0"/>
              <a:t>Um auf Usereingaben reagieren:</a:t>
            </a:r>
          </a:p>
          <a:p>
            <a:pPr lvl="1"/>
            <a:r>
              <a:rPr lang="de-DE" dirty="0" err="1"/>
              <a:t>RemotViews</a:t>
            </a:r>
            <a:endParaRPr lang="de-DE" dirty="0"/>
          </a:p>
          <a:p>
            <a:pPr indent="-285750"/>
            <a:r>
              <a:rPr lang="de-DE" dirty="0" err="1"/>
              <a:t>RemotViews</a:t>
            </a:r>
            <a:r>
              <a:rPr lang="de-DE" dirty="0"/>
              <a:t> könne nur bestimmte Layouts verwenden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3F541-69F2-46B5-8894-C33962C7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-Hub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27595-7EFA-4FF5-9C1A-FCFD2A46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Master-Branch</a:t>
            </a:r>
          </a:p>
          <a:p>
            <a:r>
              <a:rPr lang="de-DE" dirty="0"/>
              <a:t>Ausführliche REDME mit Code Beispielen</a:t>
            </a:r>
          </a:p>
          <a:p>
            <a:r>
              <a:rPr lang="de-DE" dirty="0" err="1"/>
              <a:t>Androidstudio</a:t>
            </a:r>
            <a:r>
              <a:rPr lang="de-DE" dirty="0"/>
              <a:t> Projekt</a:t>
            </a:r>
          </a:p>
          <a:p>
            <a:r>
              <a:rPr lang="de-DE" dirty="0"/>
              <a:t>Javadoc aktuell nicht generierbar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3200" dirty="0">
                <a:sym typeface="Wingdings" panose="05000000000000000000" pitchFamily="2" charset="2"/>
              </a:rPr>
              <a:t>Danke für eure Aufmerksamkeit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4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/>
              <a:t>YouTube-Kanal: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https://stackoverflow.com/questions/56457402/error-cannot-find-symbol-class-mediastyle-after-migrating-to-androidx/56596662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 &amp; Messaging Style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pPr lvl="1"/>
            <a:r>
              <a:rPr lang="de-DE" dirty="0"/>
              <a:t>Big-Picture</a:t>
            </a:r>
          </a:p>
          <a:p>
            <a:pPr lvl="1"/>
            <a:r>
              <a:rPr lang="de-DE" dirty="0" err="1"/>
              <a:t>Mediacontrolls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Custom</a:t>
            </a:r>
          </a:p>
          <a:p>
            <a:r>
              <a:rPr lang="de-DE" dirty="0" err="1"/>
              <a:t>Git</a:t>
            </a:r>
            <a:r>
              <a:rPr lang="de-DE" dirty="0"/>
              <a:t>-Hub Repo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</p:txBody>
      </p:sp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</a:t>
            </a:r>
            <a:r>
              <a:rPr lang="de-DE" dirty="0" err="1"/>
              <a:t>Notifications</a:t>
            </a:r>
            <a:r>
              <a:rPr lang="de-DE" dirty="0"/>
              <a:t> werden zusammengefasst</a:t>
            </a:r>
          </a:p>
          <a:p>
            <a:r>
              <a:rPr lang="de-DE" dirty="0"/>
              <a:t>Jede </a:t>
            </a:r>
            <a:r>
              <a:rPr lang="de-DE" dirty="0" err="1"/>
              <a:t>Notification</a:t>
            </a:r>
            <a:r>
              <a:rPr lang="de-DE" dirty="0"/>
              <a:t> mit demselben Key wird zur Gruppe hinzugefügt</a:t>
            </a:r>
          </a:p>
          <a:p>
            <a:r>
              <a:rPr lang="de-DE" dirty="0" err="1"/>
              <a:t>Bsp</a:t>
            </a:r>
            <a:r>
              <a:rPr lang="de-DE" dirty="0"/>
              <a:t>, Alle Gmail Emails in einer Gruppe</a:t>
            </a:r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pPr lvl="1"/>
            <a:r>
              <a:rPr lang="de-DE" dirty="0"/>
              <a:t>Kleines Icon</a:t>
            </a:r>
          </a:p>
          <a:p>
            <a:pPr lvl="1"/>
            <a:r>
              <a:rPr lang="de-DE" dirty="0"/>
              <a:t>Content Title und Text</a:t>
            </a:r>
          </a:p>
          <a:p>
            <a:pPr lvl="1"/>
            <a:r>
              <a:rPr lang="de-DE" dirty="0"/>
              <a:t>Tab-Action</a:t>
            </a:r>
          </a:p>
          <a:p>
            <a:pPr lvl="1"/>
            <a:r>
              <a:rPr lang="de-DE" dirty="0" err="1"/>
              <a:t>Evtl</a:t>
            </a:r>
            <a:r>
              <a:rPr lang="de-DE" dirty="0"/>
              <a:t> Action Buttons</a:t>
            </a:r>
          </a:p>
          <a:p>
            <a:pPr lvl="1"/>
            <a:r>
              <a:rPr lang="de-DE" dirty="0"/>
              <a:t>Farbe, Textgröße etc. einstellbar</a:t>
            </a:r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C613C0-848D-40E3-955A-42FFE66B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0" y="4561598"/>
            <a:ext cx="465837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  <a:p>
            <a:pPr lvl="1"/>
            <a:r>
              <a:rPr lang="de-DE" dirty="0"/>
              <a:t>Normaler </a:t>
            </a:r>
            <a:r>
              <a:rPr lang="de-DE" dirty="0" err="1"/>
              <a:t>Intent</a:t>
            </a:r>
            <a:r>
              <a:rPr lang="de-DE" dirty="0"/>
              <a:t> zum Ausführen einer Action</a:t>
            </a:r>
          </a:p>
          <a:p>
            <a:pPr lvl="1"/>
            <a:r>
              <a:rPr lang="de-DE" dirty="0"/>
              <a:t>Diesen in einen </a:t>
            </a:r>
            <a:r>
              <a:rPr lang="de-DE" dirty="0" err="1"/>
              <a:t>Pending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betten und dem Action Button anhängen</a:t>
            </a:r>
          </a:p>
          <a:p>
            <a:r>
              <a:rPr lang="de-DE" dirty="0"/>
              <a:t>Beachten!! -&gt; </a:t>
            </a:r>
            <a:r>
              <a:rPr lang="de-DE" dirty="0" err="1"/>
              <a:t>Pending-Intents</a:t>
            </a:r>
            <a:r>
              <a:rPr lang="de-DE" dirty="0"/>
              <a:t> </a:t>
            </a:r>
            <a:r>
              <a:rPr lang="de-DE" b="1" dirty="0"/>
              <a:t>müssen</a:t>
            </a:r>
            <a:r>
              <a:rPr lang="de-DE" dirty="0"/>
              <a:t> </a:t>
            </a:r>
            <a:r>
              <a:rPr lang="de-DE"/>
              <a:t>unterscheidbar sein</a:t>
            </a:r>
            <a:endParaRPr lang="de-DE" dirty="0"/>
          </a:p>
          <a:p>
            <a:r>
              <a:rPr lang="de-DE" dirty="0"/>
              <a:t>Sollten nicht die gleiche Aktion ausführen wie die Tab-Action</a:t>
            </a:r>
          </a:p>
          <a:p>
            <a:r>
              <a:rPr lang="de-DE" dirty="0" err="1"/>
              <a:t>Bsp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Bei Alarm schließen oder still schalten</a:t>
            </a:r>
          </a:p>
          <a:p>
            <a:pPr lvl="1"/>
            <a:r>
              <a:rPr lang="de-DE" dirty="0"/>
              <a:t>Direkt Antworten bei Chatnachrichten</a:t>
            </a:r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</p:txBody>
      </p:sp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für Android höher als Nougat</a:t>
            </a:r>
          </a:p>
          <a:p>
            <a:r>
              <a:rPr lang="de-DE" dirty="0"/>
              <a:t>Am besten geeignet für Messanger Style</a:t>
            </a:r>
          </a:p>
          <a:p>
            <a:r>
              <a:rPr lang="de-DE" dirty="0" err="1"/>
              <a:t>Direct</a:t>
            </a:r>
            <a:r>
              <a:rPr lang="de-DE" dirty="0"/>
              <a:t> Reply Button</a:t>
            </a:r>
          </a:p>
          <a:p>
            <a:pPr lvl="1"/>
            <a:r>
              <a:rPr lang="de-DE" dirty="0"/>
              <a:t>Benötigt einen </a:t>
            </a:r>
            <a:r>
              <a:rPr lang="de-DE" dirty="0" err="1"/>
              <a:t>RemotInput</a:t>
            </a:r>
            <a:endParaRPr lang="de-DE" dirty="0"/>
          </a:p>
          <a:p>
            <a:pPr lvl="1"/>
            <a:r>
              <a:rPr lang="de-DE" dirty="0"/>
              <a:t>Dieser muss einem Action Button angehängt werden</a:t>
            </a:r>
          </a:p>
          <a:p>
            <a:r>
              <a:rPr lang="de-DE" dirty="0"/>
              <a:t>Im Broadcast Receiver Input empfangen und verarbeiten</a:t>
            </a:r>
          </a:p>
          <a:p>
            <a:pPr lvl="1"/>
            <a:r>
              <a:rPr lang="de-DE" dirty="0"/>
              <a:t>Dieser leitet das </a:t>
            </a:r>
            <a:r>
              <a:rPr lang="de-DE" dirty="0" err="1"/>
              <a:t>zb</a:t>
            </a:r>
            <a:r>
              <a:rPr lang="de-DE" dirty="0"/>
              <a:t>. An den zugehörigen Chat weiter</a:t>
            </a:r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534</Words>
  <Application>Microsoft Office PowerPoint</Application>
  <PresentationFormat>Breitbild</PresentationFormat>
  <Paragraphs>116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Push-Notifications</vt:lpstr>
      <vt:lpstr>Gliederung</vt:lpstr>
      <vt:lpstr>Android Push Notification</vt:lpstr>
      <vt:lpstr>Notification Channels</vt:lpstr>
      <vt:lpstr>Notification Groups</vt:lpstr>
      <vt:lpstr>Erstellen einer Push-Notification</vt:lpstr>
      <vt:lpstr>Action-Buttons</vt:lpstr>
      <vt:lpstr>Progress bar</vt:lpstr>
      <vt:lpstr>Notification erwiedern</vt:lpstr>
      <vt:lpstr>Messaging-Style</vt:lpstr>
      <vt:lpstr>Expandable Notification</vt:lpstr>
      <vt:lpstr>Media-Controlls</vt:lpstr>
      <vt:lpstr>Custom Notification </vt:lpstr>
      <vt:lpstr>Git-Hub Repository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76</cp:revision>
  <dcterms:created xsi:type="dcterms:W3CDTF">2021-05-10T13:59:38Z</dcterms:created>
  <dcterms:modified xsi:type="dcterms:W3CDTF">2021-12-06T15:56:27Z</dcterms:modified>
</cp:coreProperties>
</file>