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資訊</a:t>
            </a:r>
            <a:r>
              <a:rPr lang="en-US" altLang="zh-CN" dirty="0" smtClean="0"/>
              <a:t>108 </a:t>
            </a:r>
            <a:r>
              <a:rPr lang="zh-CN" altLang="en-US" dirty="0" smtClean="0"/>
              <a:t>廖其忻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46" y="2623355"/>
            <a:ext cx="1869140" cy="1273486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6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落</a:t>
            </a:r>
            <a:r>
              <a:rPr lang="zh-TW" altLang="en-US" sz="6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款</a:t>
            </a:r>
            <a:endParaRPr lang="en-US" sz="6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447" y="1136236"/>
            <a:ext cx="7879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將簽名掃描成數字圖像</a:t>
            </a:r>
            <a:endParaRPr lang="en-US" sz="6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9627" y="4886421"/>
            <a:ext cx="71096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用觸摸板獲取的</a:t>
            </a:r>
            <a:r>
              <a:rPr lang="zh-TW" altLang="en-US" sz="6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簽名</a:t>
            </a:r>
            <a:endParaRPr lang="en-US" sz="6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6676" y="3260098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數</a:t>
            </a:r>
            <a:r>
              <a:rPr lang="zh-CN" altLang="en-US" sz="6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位憑證</a:t>
            </a:r>
            <a:endParaRPr lang="en-US" sz="6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" name="Cross 7"/>
          <p:cNvSpPr/>
          <p:nvPr/>
        </p:nvSpPr>
        <p:spPr>
          <a:xfrm rot="18914161">
            <a:off x="8937616" y="3144797"/>
            <a:ext cx="1222275" cy="1246265"/>
          </a:xfrm>
          <a:prstGeom prst="plus">
            <a:avLst>
              <a:gd name="adj" fmla="val 349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Cross 8"/>
          <p:cNvSpPr/>
          <p:nvPr/>
        </p:nvSpPr>
        <p:spPr>
          <a:xfrm rot="18914161">
            <a:off x="6640590" y="1442313"/>
            <a:ext cx="1222275" cy="1246265"/>
          </a:xfrm>
          <a:prstGeom prst="plus">
            <a:avLst>
              <a:gd name="adj" fmla="val 349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Cross 9"/>
          <p:cNvSpPr/>
          <p:nvPr/>
        </p:nvSpPr>
        <p:spPr>
          <a:xfrm rot="18914161">
            <a:off x="3703255" y="3289194"/>
            <a:ext cx="1222275" cy="1246265"/>
          </a:xfrm>
          <a:prstGeom prst="plus">
            <a:avLst>
              <a:gd name="adj" fmla="val 349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Cross 10"/>
          <p:cNvSpPr/>
          <p:nvPr/>
        </p:nvSpPr>
        <p:spPr>
          <a:xfrm rot="18914161">
            <a:off x="10058205" y="5221895"/>
            <a:ext cx="1222275" cy="1246265"/>
          </a:xfrm>
          <a:prstGeom prst="plus">
            <a:avLst>
              <a:gd name="adj" fmla="val 349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616" y="479352"/>
            <a:ext cx="10131425" cy="3649133"/>
          </a:xfrm>
        </p:spPr>
        <p:txBody>
          <a:bodyPr/>
          <a:lstStyle/>
          <a:p>
            <a:r>
              <a:rPr lang="zh-TW" altLang="en-US" sz="2800" dirty="0">
                <a:latin typeface="+mn-ea"/>
              </a:rPr>
              <a:t>「數位簽章」是專指以「非對稱型密碼技術」</a:t>
            </a:r>
            <a:r>
              <a:rPr lang="en-US" altLang="zh-TW" sz="2800" dirty="0">
                <a:latin typeface="+mn-ea"/>
              </a:rPr>
              <a:t>(Asymmetric Cryptosystem) </a:t>
            </a:r>
            <a:r>
              <a:rPr lang="zh-TW" altLang="en-US" sz="2800" dirty="0">
                <a:latin typeface="+mn-ea"/>
              </a:rPr>
              <a:t>所製作之電子簽章。</a:t>
            </a:r>
            <a:endParaRPr lang="en-US" sz="2800" dirty="0">
              <a:latin typeface="+mn-ea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54" y="3335383"/>
            <a:ext cx="2767148" cy="2767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02" y="3423556"/>
            <a:ext cx="2269645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9551" y="4338735"/>
            <a:ext cx="1876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Public Key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912007" y="4426568"/>
            <a:ext cx="2029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Private Key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67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42" y="2776020"/>
            <a:ext cx="3031366" cy="364966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44" y="2776020"/>
            <a:ext cx="3887160" cy="3887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1" y="1465702"/>
            <a:ext cx="48052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想</a:t>
            </a:r>
            <a:r>
              <a:rPr lang="zh-TW" altLang="en-US" dirty="0"/>
              <a:t>像成 </a:t>
            </a:r>
            <a:r>
              <a:rPr lang="en-US" altLang="zh-TW" dirty="0"/>
              <a:t>[</a:t>
            </a:r>
            <a:r>
              <a:rPr lang="zh-TW" altLang="en-US" sz="2400" b="1" dirty="0"/>
              <a:t>蓋章</a:t>
            </a:r>
            <a:r>
              <a:rPr lang="en-US" altLang="zh-TW" dirty="0"/>
              <a:t>] </a:t>
            </a:r>
            <a:r>
              <a:rPr lang="zh-TW" altLang="en-US" dirty="0"/>
              <a:t>一樣的東西， 在一份資料上面蓋了章，證明這份資料確實是某人發出的， 也就不會有事後賴帳不承認這事實的情況！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1" y="111832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/>
              <a:t>數位簽章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67139" y="1465702"/>
            <a:ext cx="4805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則</a:t>
            </a:r>
            <a:r>
              <a:rPr lang="zh-TW" altLang="en-US" dirty="0"/>
              <a:t>可以想像成 </a:t>
            </a:r>
            <a:r>
              <a:rPr lang="en-US" altLang="zh-TW" dirty="0"/>
              <a:t>[</a:t>
            </a:r>
            <a:r>
              <a:rPr lang="zh-TW" altLang="en-US" sz="2400" b="1" dirty="0"/>
              <a:t>公鑰的保證書</a:t>
            </a:r>
            <a:r>
              <a:rPr lang="en-US" altLang="zh-TW" dirty="0"/>
              <a:t>]</a:t>
            </a:r>
            <a:r>
              <a:rPr lang="zh-TW" altLang="en-US" dirty="0"/>
              <a:t>， 以此為憑來驗證拿到的公鑰真的是某人的公</a:t>
            </a:r>
            <a:r>
              <a:rPr lang="zh-TW" altLang="en-US" dirty="0" smtClean="0"/>
              <a:t>鑰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67139" y="111832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/>
              <a:t>數</a:t>
            </a:r>
            <a:r>
              <a:rPr lang="zh-TW" altLang="en-US" sz="3200" b="1" dirty="0" smtClean="0"/>
              <a:t>位</a:t>
            </a:r>
            <a:r>
              <a:rPr lang="zh-TW" altLang="en-US" sz="3200" b="1" dirty="0"/>
              <a:t>憑證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479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177" y="3079102"/>
            <a:ext cx="1324945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Alice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220133" y="3079102"/>
            <a:ext cx="1324945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Bob</a:t>
            </a:r>
            <a:endParaRPr lang="en-US" sz="4400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1866122" y="3463823"/>
            <a:ext cx="8354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34340" y="2619736"/>
            <a:ext cx="2217574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Message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934340" y="3538470"/>
            <a:ext cx="2909498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Cipher Text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28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1177" y="5237584"/>
            <a:ext cx="1324945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Alice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80881" y="1776824"/>
            <a:ext cx="1040849" cy="3460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11" y="1809634"/>
            <a:ext cx="595913" cy="5959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851" y="1809634"/>
            <a:ext cx="552060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980881" y="197346"/>
            <a:ext cx="2733677" cy="1446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Certificate Authority</a:t>
            </a:r>
            <a:endParaRPr lang="en-US" sz="4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53" y="822589"/>
            <a:ext cx="719498" cy="82130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503047" y="1718542"/>
            <a:ext cx="1165306" cy="3566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23" y="4341750"/>
            <a:ext cx="703473" cy="703473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7" idx="3"/>
            <a:endCxn id="28" idx="1"/>
          </p:cNvCxnSpPr>
          <p:nvPr/>
        </p:nvCxnSpPr>
        <p:spPr>
          <a:xfrm>
            <a:off x="1866122" y="5622305"/>
            <a:ext cx="7216506" cy="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082628" y="5284904"/>
            <a:ext cx="2847435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Cipher Text</a:t>
            </a:r>
            <a:endParaRPr lang="en-US" sz="4400" dirty="0"/>
          </a:p>
        </p:txBody>
      </p:sp>
      <p:sp>
        <p:nvSpPr>
          <p:cNvPr id="30" name="TextBox 29"/>
          <p:cNvSpPr txBox="1"/>
          <p:nvPr/>
        </p:nvSpPr>
        <p:spPr>
          <a:xfrm>
            <a:off x="5700490" y="5045223"/>
            <a:ext cx="100694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Hash</a:t>
            </a:r>
            <a:endParaRPr lang="en-US" sz="3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547556" y="3476978"/>
            <a:ext cx="3795860" cy="17606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44355" y="2605035"/>
            <a:ext cx="1923910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400" dirty="0"/>
              <a:t>S</a:t>
            </a:r>
            <a:r>
              <a:rPr lang="en-US" altLang="zh-CN" sz="4400" dirty="0" smtClean="0"/>
              <a:t>tream</a:t>
            </a:r>
            <a:endParaRPr lang="en-US" sz="4400" dirty="0"/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 flipV="1">
            <a:off x="1866122" y="2989756"/>
            <a:ext cx="4478233" cy="22951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09973" y="2644011"/>
            <a:ext cx="606772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39" y="2746145"/>
            <a:ext cx="426826" cy="48722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268265" y="413040"/>
            <a:ext cx="3251200" cy="1446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Digital Signature</a:t>
            </a:r>
            <a:endParaRPr lang="en-US" sz="44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928251" y="1520710"/>
            <a:ext cx="1340014" cy="1060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8" name="Content Placeholder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250" y="413040"/>
            <a:ext cx="829475" cy="9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7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8" grpId="0" animBg="1"/>
      <p:bldP spid="30" grpId="0" animBg="1"/>
      <p:bldP spid="36" grpId="0" animBg="1"/>
      <p:bldP spid="41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177" y="3079102"/>
            <a:ext cx="1324945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Alice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220133" y="3079102"/>
            <a:ext cx="1324945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Bob</a:t>
            </a:r>
            <a:endParaRPr lang="en-US" sz="4400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1866122" y="3463823"/>
            <a:ext cx="8354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3" y="4187908"/>
            <a:ext cx="1347768" cy="134776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461877" y="4341348"/>
            <a:ext cx="1147973" cy="769441"/>
            <a:chOff x="4248951" y="4064346"/>
            <a:chExt cx="1147973" cy="76944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11" y="4064346"/>
              <a:ext cx="595913" cy="59591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248951" y="4064346"/>
              <a:ext cx="552060" cy="76944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A</a:t>
              </a:r>
              <a:endParaRPr lang="en-US" sz="4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49546" y="1982506"/>
            <a:ext cx="2751117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Cipher Text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86304" y="972577"/>
            <a:ext cx="2685149" cy="1789071"/>
            <a:chOff x="6288764" y="593049"/>
            <a:chExt cx="2685149" cy="1789071"/>
          </a:xfrm>
        </p:grpSpPr>
        <p:sp>
          <p:nvSpPr>
            <p:cNvPr id="11" name="TextBox 10"/>
            <p:cNvSpPr txBox="1"/>
            <p:nvPr/>
          </p:nvSpPr>
          <p:spPr>
            <a:xfrm>
              <a:off x="6288764" y="935570"/>
              <a:ext cx="2572848" cy="14465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Digital Signature</a:t>
              </a:r>
              <a:endParaRPr lang="en-US" sz="4400" dirty="0"/>
            </a:p>
          </p:txBody>
        </p:sp>
        <p:pic>
          <p:nvPicPr>
            <p:cNvPr id="12" name="Content Placeholder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438" y="593049"/>
              <a:ext cx="829475" cy="998660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/>
          <p:nvPr/>
        </p:nvCxnSpPr>
        <p:spPr>
          <a:xfrm>
            <a:off x="4205098" y="2778842"/>
            <a:ext cx="194342" cy="7166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79416" y="2809659"/>
            <a:ext cx="152400" cy="606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531816" y="3568212"/>
            <a:ext cx="349341" cy="6541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44981" y="3533744"/>
            <a:ext cx="273189" cy="7376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86304" y="941760"/>
            <a:ext cx="2685149" cy="1789071"/>
            <a:chOff x="6288764" y="593049"/>
            <a:chExt cx="2685149" cy="1789071"/>
          </a:xfrm>
        </p:grpSpPr>
        <p:sp>
          <p:nvSpPr>
            <p:cNvPr id="24" name="TextBox 23"/>
            <p:cNvSpPr txBox="1"/>
            <p:nvPr/>
          </p:nvSpPr>
          <p:spPr>
            <a:xfrm>
              <a:off x="6288764" y="935570"/>
              <a:ext cx="2572848" cy="14465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Digital Signature</a:t>
              </a:r>
              <a:endParaRPr lang="en-US" sz="4400" dirty="0"/>
            </a:p>
          </p:txBody>
        </p:sp>
        <p:pic>
          <p:nvPicPr>
            <p:cNvPr id="25" name="Content Placeholder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438" y="593049"/>
              <a:ext cx="829475" cy="998660"/>
            </a:xfrm>
            <a:prstGeom prst="rect">
              <a:avLst/>
            </a:prstGeom>
          </p:spPr>
        </p:pic>
      </p:grpSp>
      <p:cxnSp>
        <p:nvCxnSpPr>
          <p:cNvPr id="26" name="Straight Arrow Connector 25"/>
          <p:cNvCxnSpPr/>
          <p:nvPr/>
        </p:nvCxnSpPr>
        <p:spPr>
          <a:xfrm flipH="1">
            <a:off x="7379416" y="2778842"/>
            <a:ext cx="152400" cy="606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8103" y="5216461"/>
            <a:ext cx="1465361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Bob</a:t>
            </a:r>
            <a:endParaRPr lang="en-US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8845" y="2106973"/>
            <a:ext cx="3181647" cy="2795503"/>
            <a:chOff x="543435" y="2318682"/>
            <a:chExt cx="3181647" cy="279550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35" y="4283081"/>
              <a:ext cx="831104" cy="831104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553029" y="3687168"/>
              <a:ext cx="1147973" cy="595913"/>
              <a:chOff x="4248951" y="4064346"/>
              <a:chExt cx="1147973" cy="59591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1011" y="4064346"/>
                <a:ext cx="595913" cy="595913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248951" y="4064346"/>
                <a:ext cx="405958" cy="52322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53029" y="2318682"/>
              <a:ext cx="1815514" cy="52322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Cipher Text</a:t>
              </a:r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53029" y="2988822"/>
              <a:ext cx="3172053" cy="996303"/>
              <a:chOff x="6288764" y="935570"/>
              <a:chExt cx="3099886" cy="105134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288764" y="935570"/>
                <a:ext cx="2572848" cy="55212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Digital Signature</a:t>
                </a:r>
                <a:endParaRPr lang="en-US" sz="2800" dirty="0"/>
              </a:p>
            </p:txBody>
          </p:sp>
          <p:pic>
            <p:nvPicPr>
              <p:cNvPr id="10" name="Content Placeholder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9175" y="988254"/>
                <a:ext cx="829475" cy="998660"/>
              </a:xfrm>
              <a:prstGeom prst="rect">
                <a:avLst/>
              </a:prstGeom>
            </p:spPr>
          </p:pic>
        </p:grpSp>
      </p:grpSp>
      <p:sp>
        <p:nvSpPr>
          <p:cNvPr id="11" name="Rectangle 10"/>
          <p:cNvSpPr/>
          <p:nvPr/>
        </p:nvSpPr>
        <p:spPr>
          <a:xfrm>
            <a:off x="463872" y="1844920"/>
            <a:ext cx="3603812" cy="322729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43334" y="4190866"/>
            <a:ext cx="2366444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Compare</a:t>
            </a:r>
            <a:endParaRPr lang="en-US" sz="4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53464" y="1005878"/>
            <a:ext cx="6713264" cy="44963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98255" y="1303427"/>
            <a:ext cx="6713265" cy="45100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423952" y="5418072"/>
            <a:ext cx="965983" cy="692907"/>
            <a:chOff x="2643826" y="5552185"/>
            <a:chExt cx="965983" cy="692907"/>
          </a:xfrm>
        </p:grpSpPr>
        <p:sp>
          <p:nvSpPr>
            <p:cNvPr id="20" name="TextBox 19"/>
            <p:cNvSpPr txBox="1"/>
            <p:nvPr/>
          </p:nvSpPr>
          <p:spPr>
            <a:xfrm>
              <a:off x="2643826" y="5552185"/>
              <a:ext cx="668027" cy="52781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CA</a:t>
              </a:r>
              <a:endParaRPr lang="en-US" sz="28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896" y="5649179"/>
              <a:ext cx="595913" cy="595913"/>
            </a:xfrm>
            <a:prstGeom prst="rect">
              <a:avLst/>
            </a:prstGeom>
          </p:spPr>
        </p:pic>
      </p:grpSp>
      <p:cxnSp>
        <p:nvCxnSpPr>
          <p:cNvPr id="22" name="Straight Arrow Connector 21"/>
          <p:cNvCxnSpPr>
            <a:endCxn id="24" idx="1"/>
          </p:cNvCxnSpPr>
          <p:nvPr/>
        </p:nvCxnSpPr>
        <p:spPr>
          <a:xfrm>
            <a:off x="3403075" y="5767872"/>
            <a:ext cx="1293184" cy="451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59" y="5135549"/>
            <a:ext cx="1354945" cy="135494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7893392" y="5475254"/>
            <a:ext cx="1310325" cy="1015205"/>
            <a:chOff x="7290467" y="5681977"/>
            <a:chExt cx="1310325" cy="1015205"/>
          </a:xfrm>
        </p:grpSpPr>
        <p:sp>
          <p:nvSpPr>
            <p:cNvPr id="26" name="TextBox 25"/>
            <p:cNvSpPr txBox="1"/>
            <p:nvPr/>
          </p:nvSpPr>
          <p:spPr>
            <a:xfrm>
              <a:off x="7290467" y="5810918"/>
              <a:ext cx="691595" cy="52322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5587" y="5681977"/>
              <a:ext cx="1015205" cy="1015205"/>
            </a:xfrm>
            <a:prstGeom prst="rect">
              <a:avLst/>
            </a:prstGeom>
          </p:spPr>
        </p:pic>
      </p:grp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32730" y="5854516"/>
            <a:ext cx="1860662" cy="112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19128" y="548096"/>
            <a:ext cx="2733677" cy="1446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Certificate Authority</a:t>
            </a:r>
            <a:endParaRPr lang="en-US" sz="4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867518" y="2905371"/>
            <a:ext cx="5730070" cy="928051"/>
            <a:chOff x="1867518" y="2905371"/>
            <a:chExt cx="5730070" cy="928051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3627046" y="2911204"/>
              <a:ext cx="3970542" cy="626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867518" y="3759090"/>
              <a:ext cx="5730070" cy="74332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97588" y="2905371"/>
              <a:ext cx="0" cy="831698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 flipV="1">
            <a:off x="3027838" y="1597312"/>
            <a:ext cx="3318137" cy="11296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4256" y="1268230"/>
            <a:ext cx="84184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Hash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5728889" y="972807"/>
            <a:ext cx="123417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Stream</a:t>
            </a:r>
            <a:endParaRPr lang="en-US" sz="28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905274" y="3981634"/>
            <a:ext cx="6148409" cy="153863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347692" y="1091611"/>
            <a:ext cx="595355" cy="1028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95043" y="495698"/>
            <a:ext cx="123417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Stream</a:t>
            </a:r>
            <a:endParaRPr lang="en-US" sz="2800" dirty="0"/>
          </a:p>
        </p:txBody>
      </p:sp>
      <p:cxnSp>
        <p:nvCxnSpPr>
          <p:cNvPr id="51" name="Straight Arrow Connector 50"/>
          <p:cNvCxnSpPr>
            <a:endCxn id="58" idx="1"/>
          </p:cNvCxnSpPr>
          <p:nvPr/>
        </p:nvCxnSpPr>
        <p:spPr>
          <a:xfrm>
            <a:off x="2848960" y="847475"/>
            <a:ext cx="2879929" cy="38694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12438" y="369823"/>
            <a:ext cx="159765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Compare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44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31" grpId="0" animBg="1"/>
      <p:bldP spid="56" grpId="0" animBg="1"/>
      <p:bldP spid="58" grpId="0" animBg="1"/>
      <p:bldP spid="48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7176" y="1220830"/>
            <a:ext cx="914095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透過 </a:t>
            </a:r>
            <a:r>
              <a:rPr lang="en-US" sz="2800" dirty="0"/>
              <a:t>Digital Signature </a:t>
            </a:r>
            <a:r>
              <a:rPr lang="zh-TW" altLang="en-US" sz="2800" dirty="0"/>
              <a:t>的機制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除</a:t>
            </a:r>
            <a:r>
              <a:rPr lang="zh-TW" altLang="en-US" sz="2800" dirty="0"/>
              <a:t>了可以達到資訊安全中</a:t>
            </a:r>
            <a:r>
              <a:rPr lang="zh-TW" altLang="en-US" sz="2800" dirty="0" smtClean="0"/>
              <a:t>的</a:t>
            </a:r>
            <a:endParaRPr lang="en-US" altLang="zh-TW" sz="2800" dirty="0" smtClean="0"/>
          </a:p>
          <a:p>
            <a:endParaRPr lang="en-US" altLang="zh-TW" sz="2800" b="1" dirty="0"/>
          </a:p>
          <a:p>
            <a:r>
              <a:rPr lang="zh-TW" altLang="en-US" sz="3600" b="1" dirty="0" smtClean="0"/>
              <a:t>不</a:t>
            </a:r>
            <a:r>
              <a:rPr lang="zh-TW" altLang="en-US" sz="3600" b="1" dirty="0"/>
              <a:t>可否認性</a:t>
            </a:r>
            <a:r>
              <a:rPr lang="en-US" altLang="zh-TW" sz="3600" b="1" dirty="0"/>
              <a:t>(</a:t>
            </a:r>
            <a:r>
              <a:rPr lang="en-US" sz="3600" b="1" dirty="0"/>
              <a:t>non-repudiation)</a:t>
            </a:r>
            <a:r>
              <a:rPr lang="zh-TW" altLang="en-US" sz="2800" dirty="0"/>
              <a:t>外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還</a:t>
            </a:r>
            <a:r>
              <a:rPr lang="zh-TW" altLang="en-US" sz="2800" dirty="0"/>
              <a:t>可以達到</a:t>
            </a:r>
            <a:r>
              <a:rPr lang="zh-TW" altLang="en-US" sz="3600" b="1" dirty="0"/>
              <a:t>資訊完整性</a:t>
            </a:r>
            <a:r>
              <a:rPr lang="en-US" altLang="zh-TW" sz="3600" b="1" dirty="0"/>
              <a:t>(</a:t>
            </a:r>
            <a:r>
              <a:rPr lang="en-US" sz="3600" b="1" dirty="0"/>
              <a:t>integrity)</a:t>
            </a:r>
            <a:r>
              <a:rPr lang="zh-TW" altLang="en-US" sz="2800" dirty="0"/>
              <a:t>的目的。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813705" y="1597774"/>
            <a:ext cx="1324945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Hash</a:t>
            </a:r>
            <a:endParaRPr lang="en-US" sz="4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111240" y="2121408"/>
            <a:ext cx="1389888" cy="960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6295" y="5355958"/>
            <a:ext cx="3168985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Compare X2</a:t>
            </a:r>
            <a:endParaRPr lang="en-US" sz="4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142232" y="4462272"/>
            <a:ext cx="530352" cy="1380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106</TotalTime>
  <Words>203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新細明體</vt:lpstr>
      <vt:lpstr>宋体</vt:lpstr>
      <vt:lpstr>Yu Gothic UI Semibold</vt:lpstr>
      <vt:lpstr>Arial</vt:lpstr>
      <vt:lpstr>Calibri</vt:lpstr>
      <vt:lpstr>Calibri Light</vt:lpstr>
      <vt:lpstr>Celestial</vt:lpstr>
      <vt:lpstr>Digital Signature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</dc:title>
  <dc:creator>Cayon Liow Keei Yann</dc:creator>
  <cp:lastModifiedBy>Cayon Liow Keei Yann</cp:lastModifiedBy>
  <cp:revision>12</cp:revision>
  <dcterms:created xsi:type="dcterms:W3CDTF">2016-12-10T04:08:07Z</dcterms:created>
  <dcterms:modified xsi:type="dcterms:W3CDTF">2016-12-10T05:55:18Z</dcterms:modified>
</cp:coreProperties>
</file>