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3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F74045018 </a:t>
            </a:r>
            <a:r>
              <a:rPr lang="zh-CN" altLang="en-US" dirty="0" smtClean="0"/>
              <a:t>廖其忻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9872871" cy="5181600"/>
          </a:xfrm>
        </p:spPr>
        <p:txBody>
          <a:bodyPr/>
          <a:lstStyle/>
          <a:p>
            <a:r>
              <a:rPr lang="zh-CN" altLang="en-US" dirty="0" smtClean="0"/>
              <a:t>雜湊函數</a:t>
            </a:r>
            <a:r>
              <a:rPr lang="en-US" altLang="zh-CN" dirty="0" smtClean="0"/>
              <a:t>/</a:t>
            </a:r>
            <a:r>
              <a:rPr lang="zh-CN" altLang="en-US" dirty="0" smtClean="0"/>
              <a:t>散列函數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50" y="1386661"/>
            <a:ext cx="7494969" cy="50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常見類型的雜湊函數將識別字</a:t>
            </a:r>
            <a:r>
              <a:rPr lang="en-US" altLang="zh-CN" dirty="0" smtClean="0"/>
              <a:t>x</a:t>
            </a:r>
            <a:r>
              <a:rPr lang="zh-CN" altLang="en-US" dirty="0" smtClean="0"/>
              <a:t>除于某個數值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，然後取其餘數做雜湊表中的位址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4591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29</TotalTime>
  <Words>53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宋体</vt:lpstr>
      <vt:lpstr>Corbel</vt:lpstr>
      <vt:lpstr>Basis</vt:lpstr>
      <vt:lpstr>Hash function</vt:lpstr>
      <vt:lpstr>PowerPoint Presentation</vt:lpstr>
      <vt:lpstr>除法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function</dc:title>
  <dc:creator>Cayon Liow Keei Yann</dc:creator>
  <cp:lastModifiedBy>Cayon Liow Keei Yann</cp:lastModifiedBy>
  <cp:revision>3</cp:revision>
  <dcterms:created xsi:type="dcterms:W3CDTF">2016-11-04T15:51:33Z</dcterms:created>
  <dcterms:modified xsi:type="dcterms:W3CDTF">2016-11-28T02:33:46Z</dcterms:modified>
</cp:coreProperties>
</file>