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66C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kerberos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資訊</a:t>
            </a:r>
            <a:r>
              <a:rPr lang="en-US" altLang="zh-CN" dirty="0" smtClean="0"/>
              <a:t>F74045018</a:t>
            </a:r>
            <a:r>
              <a:rPr lang="zh-CN" altLang="en-US" dirty="0" smtClean="0"/>
              <a:t>廖其忻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-347472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3 Sub-protocol of Kerberos</a:t>
            </a:r>
            <a:endParaRPr lang="en-US" sz="6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70597" y="2206752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effectLst/>
              </a:rPr>
              <a:t>Authentication Service Exchange</a:t>
            </a:r>
          </a:p>
          <a:p>
            <a:r>
              <a:rPr lang="en-US" sz="4400" dirty="0" smtClean="0">
                <a:effectLst/>
              </a:rPr>
              <a:t>Ticket </a:t>
            </a:r>
            <a:r>
              <a:rPr lang="en-US" sz="4400" dirty="0">
                <a:effectLst/>
              </a:rPr>
              <a:t>Granting </a:t>
            </a:r>
            <a:r>
              <a:rPr lang="en-US" sz="4400" dirty="0" smtClean="0">
                <a:effectLst/>
              </a:rPr>
              <a:t>Service Exchange</a:t>
            </a:r>
          </a:p>
          <a:p>
            <a:r>
              <a:rPr lang="en-US" sz="4400" dirty="0" smtClean="0">
                <a:effectLst/>
              </a:rPr>
              <a:t>Client and Server </a:t>
            </a:r>
            <a:r>
              <a:rPr lang="en-US" sz="4400" dirty="0">
                <a:effectLst/>
              </a:rPr>
              <a:t>Exchange</a:t>
            </a:r>
            <a:endParaRPr lang="en-US" sz="4400" dirty="0" smtClean="0">
              <a:effectLst/>
            </a:endParaRP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7547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612" y="-171042"/>
            <a:ext cx="9905998" cy="1905000"/>
          </a:xfrm>
        </p:spPr>
        <p:txBody>
          <a:bodyPr/>
          <a:lstStyle/>
          <a:p>
            <a:r>
              <a:rPr lang="en-US" dirty="0">
                <a:effectLst/>
              </a:rPr>
              <a:t>Authentication Service Exchange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877" y="3116002"/>
            <a:ext cx="104868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dirty="0" smtClean="0">
                <a:solidFill>
                  <a:schemeClr val="bg1"/>
                </a:solidFill>
              </a:rPr>
              <a:t>lient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7383" y="2776395"/>
            <a:ext cx="3570208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Authentication Service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Of KDC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3894" y="1821279"/>
            <a:ext cx="4865434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Authentication Service Request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220" y="1636612"/>
            <a:ext cx="1212010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Master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Key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9255" y="4511310"/>
            <a:ext cx="6016391" cy="15696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bg1"/>
                </a:solidFill>
              </a:rPr>
              <a:t>Account Database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Find Master Key of Client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-&gt;Decrypt Pre-authentication data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-&gt;determine the legal Timestamp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168" y="4260731"/>
            <a:ext cx="5083443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Authentication Service Response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26683" y="3228418"/>
            <a:ext cx="6402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19255" y="2282943"/>
            <a:ext cx="0" cy="9454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06097" y="2008050"/>
            <a:ext cx="1518122" cy="873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419555" y="3681079"/>
            <a:ext cx="0" cy="756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626683" y="3492148"/>
            <a:ext cx="6461673" cy="16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69883" y="3575080"/>
            <a:ext cx="4984" cy="598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53745" y="3575080"/>
            <a:ext cx="8664" cy="1954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0677" y="4887248"/>
            <a:ext cx="184795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Master Key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3168" y="5616261"/>
            <a:ext cx="184795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Session Key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9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46" y="586850"/>
            <a:ext cx="595042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AUTHENTICATION SERVICE REQUEST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Pre-authentication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Timestamp encrypted by 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Master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Key of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Client name &amp; realm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Domain name of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Server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Server name of 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KDC </a:t>
            </a:r>
          </a:p>
          <a:p>
            <a:pPr lvl="1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</a:rPr>
              <a:t>and TGT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r>
              <a:rPr lang="en-US" sz="2800" dirty="0" smtClean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1915" y="564100"/>
            <a:ext cx="595042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AUTHENTICATION SERVICE RESPONSE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Session Key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server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-client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Client name &amp; realm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Domain name of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End-Time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When the ticket expired</a:t>
            </a:r>
          </a:p>
          <a:p>
            <a:r>
              <a:rPr lang="en-US" sz="28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2219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612" y="-171042"/>
            <a:ext cx="9905998" cy="1905000"/>
          </a:xfrm>
        </p:spPr>
        <p:txBody>
          <a:bodyPr/>
          <a:lstStyle/>
          <a:p>
            <a:r>
              <a:rPr lang="en-US" dirty="0">
                <a:effectLst/>
              </a:rPr>
              <a:t>TGS(Ticket Granting Service) Exchange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908" y="3170990"/>
            <a:ext cx="104868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dirty="0" smtClean="0">
                <a:solidFill>
                  <a:schemeClr val="bg1"/>
                </a:solidFill>
              </a:rPr>
              <a:t>lient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1871" y="3095352"/>
            <a:ext cx="3599062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Ticket Granting Service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Of KDC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4850" y="2131997"/>
            <a:ext cx="4894289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Ticket Granting Service Request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4356" y="1583657"/>
            <a:ext cx="1212010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Master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Key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70748" y="3170989"/>
            <a:ext cx="6402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47757" y="2734161"/>
            <a:ext cx="0" cy="361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66812" y="1956178"/>
            <a:ext cx="2498472" cy="961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25290" y="2239891"/>
            <a:ext cx="1525706" cy="2164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48147" y="4353095"/>
            <a:ext cx="2366510" cy="83099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Logon Session </a:t>
            </a:r>
            <a:r>
              <a:rPr lang="en-US" sz="2400" dirty="0" smtClean="0">
                <a:solidFill>
                  <a:schemeClr val="bg1"/>
                </a:solidFill>
              </a:rPr>
              <a:t>Key(S</a:t>
            </a:r>
            <a:r>
              <a:rPr lang="en-US" dirty="0" smtClean="0">
                <a:solidFill>
                  <a:schemeClr val="bg1"/>
                </a:solidFill>
              </a:rPr>
              <a:t>KDC-Client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0333" y="2607387"/>
            <a:ext cx="7152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TGT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63879" y="1589011"/>
            <a:ext cx="71526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TGT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83037" y="6004304"/>
            <a:ext cx="3538148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Decrypt Authenticator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9065283" y="5306338"/>
            <a:ext cx="1491228" cy="575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462619" y="6207713"/>
            <a:ext cx="514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72523" y="3931360"/>
            <a:ext cx="5112297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Ticket Granting Service Response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977558" y="3510850"/>
            <a:ext cx="0" cy="361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470749" y="3393255"/>
            <a:ext cx="6402644" cy="26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05112" y="6004304"/>
            <a:ext cx="1513556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SUCCESS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77558" y="4515271"/>
            <a:ext cx="1757852" cy="1292662"/>
          </a:xfrm>
          <a:prstGeom prst="rect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Ticket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(Encrypted by server master key)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77892" y="4555781"/>
            <a:ext cx="2443297" cy="830997"/>
          </a:xfrm>
          <a:prstGeom prst="rect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Session Key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S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dirty="0" err="1" smtClean="0">
                <a:solidFill>
                  <a:schemeClr val="bg1"/>
                </a:solidFill>
              </a:rPr>
              <a:t>erver</a:t>
            </a:r>
            <a:r>
              <a:rPr lang="en-US" sz="2400" dirty="0" smtClean="0">
                <a:solidFill>
                  <a:schemeClr val="bg1"/>
                </a:solidFill>
              </a:rPr>
              <a:t>-Client)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26854" y="3802810"/>
            <a:ext cx="1928534" cy="1202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7637" y="4662514"/>
            <a:ext cx="2435912" cy="83099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Logon Session </a:t>
            </a:r>
            <a:r>
              <a:rPr lang="en-US" sz="2400" dirty="0" smtClean="0">
                <a:solidFill>
                  <a:schemeClr val="bg1"/>
                </a:solidFill>
              </a:rPr>
              <a:t>Key(S</a:t>
            </a:r>
            <a:r>
              <a:rPr lang="en-US" dirty="0" smtClean="0">
                <a:solidFill>
                  <a:schemeClr val="bg1"/>
                </a:solidFill>
              </a:rPr>
              <a:t>KDC-Client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08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31" grpId="0" animBg="1"/>
      <p:bldP spid="18" grpId="0" animBg="1"/>
      <p:bldP spid="18" grpId="1" animBg="1"/>
      <p:bldP spid="22" grpId="0" animBg="1"/>
      <p:bldP spid="32" grpId="0" animBg="1"/>
      <p:bldP spid="43" grpId="0" animBg="1"/>
      <p:bldP spid="44" grpId="0" animBg="1"/>
      <p:bldP spid="45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45" y="586850"/>
            <a:ext cx="98092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TICKET GRANTING SERVICE REQUEST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TGT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From AS Exchange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encrypted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Master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Key of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KDC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Authenticator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To indicate the owner </a:t>
            </a:r>
          </a:p>
          <a:p>
            <a:pPr lvl="1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of TGT(themselves)</a:t>
            </a:r>
          </a:p>
          <a:p>
            <a:pPr lvl="1"/>
            <a:endParaRPr lang="en-US" sz="2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86400" y="1581018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Client name &amp; realm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Domain name of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Client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Server Name &amp; </a:t>
            </a:r>
            <a:r>
              <a:rPr lang="en-US" sz="2800" b="1" dirty="0" smtClean="0"/>
              <a:t>realm</a:t>
            </a: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Server name of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client want to visit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728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205" y="725646"/>
            <a:ext cx="98092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TICKET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TGT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accent4"/>
                </a:solidFill>
              </a:rPr>
              <a:t>S</a:t>
            </a:r>
            <a:r>
              <a:rPr lang="en-US" sz="2000" dirty="0" err="1" smtClean="0">
                <a:solidFill>
                  <a:schemeClr val="accent4"/>
                </a:solidFill>
              </a:rPr>
              <a:t>Server</a:t>
            </a:r>
            <a:r>
              <a:rPr lang="en-US" sz="2000" dirty="0" smtClean="0">
                <a:solidFill>
                  <a:schemeClr val="accent4"/>
                </a:solidFill>
              </a:rPr>
              <a:t>-Client</a:t>
            </a:r>
            <a:endParaRPr lang="en-US" sz="2000" dirty="0">
              <a:solidFill>
                <a:schemeClr val="accent4"/>
              </a:solidFill>
            </a:endParaRPr>
          </a:p>
          <a:p>
            <a:pPr lvl="1"/>
            <a:endParaRPr lang="en-US" sz="2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9205" y="2808642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Client name &amp; realm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Domain name of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Client</a:t>
            </a:r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End-Time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When the ticket expired</a:t>
            </a:r>
          </a:p>
          <a:p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524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612" y="0"/>
            <a:ext cx="9905998" cy="1905000"/>
          </a:xfrm>
        </p:spPr>
        <p:txBody>
          <a:bodyPr/>
          <a:lstStyle/>
          <a:p>
            <a:r>
              <a:rPr lang="en-US" dirty="0" smtClean="0">
                <a:effectLst/>
              </a:rPr>
              <a:t>CS (Client/Server) Exchange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353" y="3815853"/>
            <a:ext cx="104868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dirty="0" smtClean="0">
                <a:solidFill>
                  <a:schemeClr val="bg1"/>
                </a:solidFill>
              </a:rPr>
              <a:t>lient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554504" y="2184186"/>
            <a:ext cx="2173823" cy="1961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63344" y="1583430"/>
            <a:ext cx="2373834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Authenticator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7053" y="2605586"/>
            <a:ext cx="2443297" cy="830997"/>
          </a:xfrm>
          <a:prstGeom prst="rect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Session Key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S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dirty="0" err="1" smtClean="0">
                <a:solidFill>
                  <a:schemeClr val="bg1"/>
                </a:solidFill>
              </a:rPr>
              <a:t>erver</a:t>
            </a:r>
            <a:r>
              <a:rPr lang="en-US" sz="2400" dirty="0" smtClean="0">
                <a:solidFill>
                  <a:schemeClr val="bg1"/>
                </a:solidFill>
              </a:rPr>
              <a:t>-Client)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84091" y="3333704"/>
            <a:ext cx="1757852" cy="461665"/>
          </a:xfrm>
          <a:prstGeom prst="rect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Ticket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69010" y="1583430"/>
            <a:ext cx="175785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+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32528" y="1605293"/>
            <a:ext cx="175785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=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974039" y="1489501"/>
            <a:ext cx="2769367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Application Service Request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580186" y="4492245"/>
            <a:ext cx="1757852" cy="46166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84091" y="1594130"/>
            <a:ext cx="2252042" cy="14773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Flag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whether Mutual Authentication is needed to Client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69010" y="3268297"/>
            <a:ext cx="175785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+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048326" y="3532363"/>
            <a:ext cx="2306160" cy="1160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0576906" y="2436290"/>
            <a:ext cx="1" cy="1945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223273" y="3314463"/>
            <a:ext cx="1212010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Master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Key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40037" y="4376546"/>
            <a:ext cx="2443297" cy="830997"/>
          </a:xfrm>
          <a:prstGeom prst="rect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Session Key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S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dirty="0" err="1" smtClean="0">
                <a:solidFill>
                  <a:schemeClr val="bg1"/>
                </a:solidFill>
              </a:rPr>
              <a:t>erver</a:t>
            </a:r>
            <a:r>
              <a:rPr lang="en-US" sz="2400" dirty="0" smtClean="0">
                <a:solidFill>
                  <a:schemeClr val="bg1"/>
                </a:solidFill>
              </a:rPr>
              <a:t>-Client)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5983474" y="3971958"/>
            <a:ext cx="18610" cy="305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86220" y="5862762"/>
            <a:ext cx="2252540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Authenticator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9891633" y="5027952"/>
            <a:ext cx="1370546" cy="834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255977" y="4848362"/>
            <a:ext cx="3484812" cy="380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7012229" y="6093593"/>
            <a:ext cx="415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255977" y="5049134"/>
            <a:ext cx="2635656" cy="882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08377" y="5000762"/>
            <a:ext cx="1420901" cy="323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895696" y="4424647"/>
            <a:ext cx="3952240" cy="1668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58677" y="5862762"/>
            <a:ext cx="1798890" cy="461665"/>
          </a:xfrm>
          <a:prstGeom prst="rect">
            <a:avLst/>
          </a:prstGeom>
          <a:solidFill>
            <a:srgbClr val="FF66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Timestamp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7795" y="5323970"/>
            <a:ext cx="2542683" cy="830997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Let Client to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verify the Server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30" grpId="0" animBg="1"/>
      <p:bldP spid="34" grpId="0" animBg="1"/>
      <p:bldP spid="36" grpId="0"/>
      <p:bldP spid="40" grpId="0"/>
      <p:bldP spid="41" grpId="0" animBg="1"/>
      <p:bldP spid="42" grpId="0" animBg="1"/>
      <p:bldP spid="46" grpId="0" animBg="1"/>
      <p:bldP spid="47" grpId="0"/>
      <p:bldP spid="51" grpId="0" animBg="1"/>
      <p:bldP spid="52" grpId="0" animBg="1"/>
      <p:bldP spid="55" grpId="0" animBg="1"/>
      <p:bldP spid="74" grpId="0" animBg="1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910" y="742404"/>
            <a:ext cx="9905998" cy="3124201"/>
          </a:xfrm>
        </p:spPr>
        <p:txBody>
          <a:bodyPr/>
          <a:lstStyle/>
          <a:p>
            <a:r>
              <a:rPr lang="en-US" dirty="0"/>
              <a:t>http://blog.csdn.net/wulantian/article/details/42418231</a:t>
            </a:r>
          </a:p>
        </p:txBody>
      </p:sp>
    </p:spTree>
    <p:extLst>
      <p:ext uri="{BB962C8B-B14F-4D97-AF65-F5344CB8AC3E}">
        <p14:creationId xmlns:p14="http://schemas.microsoft.com/office/powerpoint/2010/main" val="747721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248</TotalTime>
  <Words>217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宋体</vt:lpstr>
      <vt:lpstr>Arial</vt:lpstr>
      <vt:lpstr>Century Gothic</vt:lpstr>
      <vt:lpstr>Mesh</vt:lpstr>
      <vt:lpstr>kerberos</vt:lpstr>
      <vt:lpstr>PowerPoint Presentation</vt:lpstr>
      <vt:lpstr>Authentication Service Exchange</vt:lpstr>
      <vt:lpstr>PowerPoint Presentation</vt:lpstr>
      <vt:lpstr>TGS(Ticket Granting Service) Exchange</vt:lpstr>
      <vt:lpstr>PowerPoint Presentation</vt:lpstr>
      <vt:lpstr>PowerPoint Presentation</vt:lpstr>
      <vt:lpstr>CS (Client/Server) Exchange</vt:lpstr>
      <vt:lpstr>Reference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kerberos</dc:title>
  <dc:creator>Cayon Liow Keei Yann</dc:creator>
  <cp:lastModifiedBy>Cayon Liow Keei Yann</cp:lastModifiedBy>
  <cp:revision>23</cp:revision>
  <dcterms:created xsi:type="dcterms:W3CDTF">2016-10-22T08:56:40Z</dcterms:created>
  <dcterms:modified xsi:type="dcterms:W3CDTF">2016-10-22T14:41:25Z</dcterms:modified>
</cp:coreProperties>
</file>