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56" r:id="rId4"/>
    <p:sldId id="264" r:id="rId5"/>
    <p:sldId id="259" r:id="rId6"/>
    <p:sldId id="262" r:id="rId7"/>
    <p:sldId id="260" r:id="rId8"/>
    <p:sldId id="263" r:id="rId9"/>
    <p:sldId id="265" r:id="rId10"/>
    <p:sldId id="266" r:id="rId11"/>
  </p:sldIdLst>
  <p:sldSz cx="15544800" cy="10058400"/>
  <p:notesSz cx="9296400" cy="14782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CC00"/>
    <a:srgbClr val="FF8000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4E138-8D14-476F-B092-41B52BCD0BD3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86D03-03C6-4437-82DA-C8926C151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4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7AA3-A4B4-5984-8F1F-44F8A3AE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-1"/>
            <a:ext cx="13411199" cy="10058401"/>
          </a:xfrm>
        </p:spPr>
        <p:txBody>
          <a:bodyPr>
            <a:normAutofit/>
          </a:bodyPr>
          <a:lstStyle/>
          <a:p>
            <a:pPr algn="ctr"/>
            <a:r>
              <a:rPr lang="en-US" sz="30000" b="1" dirty="0">
                <a:latin typeface="Impact" panose="020B080603090205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2508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58DC1-6E05-F843-0488-7A4BC8473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5392-4630-CBAF-26E5-580EFA4D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"/>
            <a:ext cx="13411200" cy="10058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0" b="1" dirty="0">
                <a:latin typeface="Impact" panose="020B0806030902050204" pitchFamily="34" charset="0"/>
              </a:rPr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39165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5B44AF-B37B-F63D-615B-3B60297F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CF04-05F1-C80D-985D-C85FD83B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0"/>
            <a:ext cx="13411199" cy="10058400"/>
          </a:xfrm>
        </p:spPr>
        <p:txBody>
          <a:bodyPr>
            <a:normAutofit/>
          </a:bodyPr>
          <a:lstStyle/>
          <a:p>
            <a:pPr algn="ctr"/>
            <a:r>
              <a:rPr lang="en-US" sz="30000" b="1" dirty="0">
                <a:latin typeface="Impact" panose="020B080603090205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756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5859-3030-1F5E-A640-AD3DCE49D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544800" cy="10058400"/>
          </a:xfrm>
        </p:spPr>
        <p:txBody>
          <a:bodyPr anchor="ctr">
            <a:normAutofit/>
          </a:bodyPr>
          <a:lstStyle/>
          <a:p>
            <a:r>
              <a:rPr lang="en-US" sz="30000" b="1" dirty="0">
                <a:latin typeface="Impact" panose="020B0806030902050204" pitchFamily="34" charset="0"/>
              </a:rPr>
              <a:t>DOWN</a:t>
            </a:r>
            <a:endParaRPr lang="en-US" sz="3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8B722-2A6C-80E2-BF44-12E8CF94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7A71-5026-F0F2-61C2-7235FCDF6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544800" cy="10058400"/>
          </a:xfrm>
        </p:spPr>
        <p:txBody>
          <a:bodyPr anchor="ctr">
            <a:normAutofit/>
          </a:bodyPr>
          <a:lstStyle/>
          <a:p>
            <a:r>
              <a:rPr lang="en-US" sz="30000" b="1" dirty="0">
                <a:latin typeface="Impact" panose="020B0806030902050204" pitchFamily="34" charset="0"/>
              </a:rPr>
              <a:t>DOWN</a:t>
            </a:r>
            <a:endParaRPr lang="en-US" sz="30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CFF-CC4A-6AE4-56D9-F7FFD1F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3411200" cy="10058400"/>
          </a:xfrm>
        </p:spPr>
        <p:txBody>
          <a:bodyPr>
            <a:normAutofit/>
          </a:bodyPr>
          <a:lstStyle/>
          <a:p>
            <a:pPr algn="ctr"/>
            <a:r>
              <a:rPr lang="en-US" sz="30000" b="1" dirty="0">
                <a:latin typeface="Impact" panose="020B080603090205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24607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DEAA7-FFEF-55F0-37A5-7980B737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7EE-2D77-A24E-A77D-3E6B6379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3411200" cy="10058400"/>
          </a:xfrm>
        </p:spPr>
        <p:txBody>
          <a:bodyPr>
            <a:normAutofit/>
          </a:bodyPr>
          <a:lstStyle/>
          <a:p>
            <a:pPr algn="ctr"/>
            <a:r>
              <a:rPr lang="en-US" sz="30000" b="1" dirty="0">
                <a:latin typeface="Impact" panose="020B080603090205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52167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573-9DFE-27BB-A884-18EC4ADA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"/>
            <a:ext cx="13411200" cy="10058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0" b="1" dirty="0">
                <a:latin typeface="Impact" panose="020B0806030902050204" pitchFamily="34" charset="0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27986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25592-9C3F-F782-B355-C728E275B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EC52-B355-2D29-5CCC-58DF4198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"/>
            <a:ext cx="13411200" cy="10058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0" b="1" dirty="0">
                <a:latin typeface="Impact" panose="020B0806030902050204" pitchFamily="34" charset="0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36417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E0D2C-5AF0-A574-B818-BE06E3164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A552-4723-E81C-B8AC-B18AA5B7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"/>
            <a:ext cx="13411200" cy="10058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0" b="1" dirty="0">
                <a:latin typeface="Impact" panose="020B0806030902050204" pitchFamily="34" charset="0"/>
              </a:rPr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1355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Impact</vt:lpstr>
      <vt:lpstr>Office Theme</vt:lpstr>
      <vt:lpstr>START</vt:lpstr>
      <vt:lpstr>START</vt:lpstr>
      <vt:lpstr>DOWN</vt:lpstr>
      <vt:lpstr>DOWN</vt:lpstr>
      <vt:lpstr>STOP</vt:lpstr>
      <vt:lpstr>STOP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Cayton Lindsey</dc:creator>
  <cp:lastModifiedBy>Cayton Lindsey</cp:lastModifiedBy>
  <cp:revision>8</cp:revision>
  <cp:lastPrinted>2025-07-25T17:56:19Z</cp:lastPrinted>
  <dcterms:created xsi:type="dcterms:W3CDTF">2025-07-22T17:58:49Z</dcterms:created>
  <dcterms:modified xsi:type="dcterms:W3CDTF">2025-07-25T18:00:31Z</dcterms:modified>
</cp:coreProperties>
</file>