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7" r:id="rId2"/>
    <p:sldId id="312" r:id="rId3"/>
    <p:sldId id="341" r:id="rId4"/>
    <p:sldId id="348" r:id="rId5"/>
    <p:sldId id="349" r:id="rId6"/>
    <p:sldId id="335" r:id="rId7"/>
    <p:sldId id="313" r:id="rId8"/>
    <p:sldId id="350" r:id="rId9"/>
    <p:sldId id="361" r:id="rId10"/>
    <p:sldId id="353" r:id="rId11"/>
    <p:sldId id="337" r:id="rId12"/>
    <p:sldId id="338" r:id="rId13"/>
    <p:sldId id="354" r:id="rId14"/>
    <p:sldId id="356" r:id="rId15"/>
    <p:sldId id="363" r:id="rId16"/>
    <p:sldId id="362" r:id="rId17"/>
    <p:sldId id="339" r:id="rId18"/>
    <p:sldId id="364" r:id="rId19"/>
    <p:sldId id="365" r:id="rId20"/>
    <p:sldId id="366" r:id="rId21"/>
    <p:sldId id="368" r:id="rId22"/>
    <p:sldId id="369" r:id="rId23"/>
    <p:sldId id="367" r:id="rId24"/>
    <p:sldId id="293"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406186-CFDD-48C1-BC9B-D5E616831DFD}">
          <p14:sldIdLst>
            <p14:sldId id="277"/>
            <p14:sldId id="312"/>
            <p14:sldId id="341"/>
            <p14:sldId id="348"/>
            <p14:sldId id="349"/>
            <p14:sldId id="335"/>
            <p14:sldId id="313"/>
            <p14:sldId id="350"/>
            <p14:sldId id="361"/>
            <p14:sldId id="353"/>
            <p14:sldId id="337"/>
          </p14:sldIdLst>
        </p14:section>
        <p14:section name="Untitled Section" id="{1476896E-2524-4AD6-A26F-6D2F612899AE}">
          <p14:sldIdLst>
            <p14:sldId id="338"/>
            <p14:sldId id="354"/>
            <p14:sldId id="356"/>
            <p14:sldId id="363"/>
            <p14:sldId id="362"/>
            <p14:sldId id="339"/>
            <p14:sldId id="364"/>
            <p14:sldId id="365"/>
            <p14:sldId id="366"/>
            <p14:sldId id="368"/>
            <p14:sldId id="369"/>
            <p14:sldId id="367"/>
            <p14:sldId id="29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0033"/>
    <a:srgbClr val="F61212"/>
    <a:srgbClr val="EDE2D8"/>
    <a:srgbClr val="706459"/>
    <a:srgbClr val="AEA69D"/>
    <a:srgbClr val="FCF9F6"/>
    <a:srgbClr val="404931"/>
    <a:srgbClr val="FCFCF0"/>
    <a:srgbClr val="6E85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291" autoAdjust="0"/>
  </p:normalViewPr>
  <p:slideViewPr>
    <p:cSldViewPr snapToGrid="0">
      <p:cViewPr varScale="1">
        <p:scale>
          <a:sx n="74" d="100"/>
          <a:sy n="74" d="100"/>
        </p:scale>
        <p:origin x="66" y="312"/>
      </p:cViewPr>
      <p:guideLst>
        <p:guide orient="horz" pos="2160"/>
        <p:guide pos="3840"/>
      </p:guideLst>
    </p:cSldViewPr>
  </p:slideViewPr>
  <p:notesTextViewPr>
    <p:cViewPr>
      <p:scale>
        <a:sx n="1" d="1"/>
        <a:sy n="1" d="1"/>
      </p:scale>
      <p:origin x="0" y="0"/>
    </p:cViewPr>
  </p:notesTextViewPr>
  <p:sorterViewPr>
    <p:cViewPr>
      <p:scale>
        <a:sx n="100" d="100"/>
        <a:sy n="100" d="100"/>
      </p:scale>
      <p:origin x="0" y="-648"/>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4CBBA-6214-44F7-B78D-16AC7E6E6C3B}" type="doc">
      <dgm:prSet loTypeId="urn:microsoft.com/office/officeart/2005/8/layout/vList3#1" loCatId="list" qsTypeId="urn:microsoft.com/office/officeart/2005/8/quickstyle/simple5" qsCatId="simple" csTypeId="urn:microsoft.com/office/officeart/2005/8/colors/accent2_1" csCatId="accent2" phldr="1"/>
      <dgm:spPr/>
      <dgm:t>
        <a:bodyPr/>
        <a:lstStyle/>
        <a:p>
          <a:endParaRPr lang="en-US"/>
        </a:p>
      </dgm:t>
    </dgm:pt>
    <dgm:pt modelId="{04841F08-E147-4C9B-AEB1-D3C58AB31D56}">
      <dgm:prSet phldrT="[Text]" custT="1"/>
      <dgm:spPr/>
      <dgm:t>
        <a:bodyPr/>
        <a:lstStyle/>
        <a:p>
          <a:r>
            <a:rPr lang="vi-VN" sz="3200" dirty="0" smtClean="0">
              <a:latin typeface="Calibri" panose="020F0502020204030204" pitchFamily="34" charset="0"/>
              <a:cs typeface="Calibri" panose="020F0502020204030204" pitchFamily="34" charset="0"/>
            </a:rPr>
            <a:t>Giới thiệu phần mềm Monotone</a:t>
          </a:r>
          <a:endParaRPr lang="en-SG" sz="3200" dirty="0">
            <a:latin typeface="Calibri" panose="020F0502020204030204" pitchFamily="34" charset="0"/>
            <a:cs typeface="Calibri" panose="020F0502020204030204" pitchFamily="34" charset="0"/>
          </a:endParaRPr>
        </a:p>
      </dgm:t>
    </dgm:pt>
    <dgm:pt modelId="{5EB27C3A-0E2F-4205-9984-1F3E95B24EA0}" type="parTrans" cxnId="{9B4AD40A-F1FB-454F-ACD6-82689BF7C9C8}">
      <dgm:prSet/>
      <dgm:spPr/>
      <dgm:t>
        <a:bodyPr/>
        <a:lstStyle/>
        <a:p>
          <a:endParaRPr lang="en-SG"/>
        </a:p>
      </dgm:t>
    </dgm:pt>
    <dgm:pt modelId="{2B3C9A14-1C8B-4B48-BD15-50F117D48349}" type="sibTrans" cxnId="{9B4AD40A-F1FB-454F-ACD6-82689BF7C9C8}">
      <dgm:prSet/>
      <dgm:spPr/>
      <dgm:t>
        <a:bodyPr/>
        <a:lstStyle/>
        <a:p>
          <a:endParaRPr lang="en-SG"/>
        </a:p>
      </dgm:t>
    </dgm:pt>
    <dgm:pt modelId="{4E678C2A-07B4-44C3-821D-0FEE9ADD16EF}">
      <dgm:prSet phldrT="[Text]" custT="1"/>
      <dgm:spPr/>
      <dgm:t>
        <a:bodyPr/>
        <a:lstStyle/>
        <a:p>
          <a:r>
            <a:rPr lang="vi-VN" sz="3200" dirty="0" smtClean="0">
              <a:latin typeface="Calibri" panose="020F0502020204030204" pitchFamily="34" charset="0"/>
              <a:cs typeface="Calibri" panose="020F0502020204030204" pitchFamily="34" charset="0"/>
            </a:rPr>
            <a:t>Giấy phép phần mềm</a:t>
          </a:r>
          <a:r>
            <a:rPr lang="vi-VN" sz="3200" dirty="0"/>
            <a:t>	</a:t>
          </a:r>
        </a:p>
      </dgm:t>
    </dgm:pt>
    <dgm:pt modelId="{22E0F2C4-0214-4F07-8A83-61185C138076}" type="parTrans" cxnId="{812259A5-1B87-420A-918D-ADC114458E4A}">
      <dgm:prSet/>
      <dgm:spPr/>
      <dgm:t>
        <a:bodyPr/>
        <a:lstStyle/>
        <a:p>
          <a:endParaRPr lang="en-SG"/>
        </a:p>
      </dgm:t>
    </dgm:pt>
    <dgm:pt modelId="{4ADC3362-1CEE-4C37-A205-6EDE7843E4C2}" type="sibTrans" cxnId="{812259A5-1B87-420A-918D-ADC114458E4A}">
      <dgm:prSet/>
      <dgm:spPr/>
      <dgm:t>
        <a:bodyPr/>
        <a:lstStyle/>
        <a:p>
          <a:endParaRPr lang="en-SG"/>
        </a:p>
      </dgm:t>
    </dgm:pt>
    <dgm:pt modelId="{319384B1-7810-4D16-9C90-B6E493E09E7E}">
      <dgm:prSet phldrT="[Text]" custT="1"/>
      <dgm:spPr/>
      <dgm:t>
        <a:bodyPr/>
        <a:lstStyle/>
        <a:p>
          <a:r>
            <a:rPr lang="en-US" sz="3200" dirty="0" smtClean="0">
              <a:latin typeface="Calibri" panose="020F0502020204030204" pitchFamily="34" charset="0"/>
              <a:cs typeface="Calibri" panose="020F0502020204030204" pitchFamily="34" charset="0"/>
            </a:rPr>
            <a:t>Các phiên bản</a:t>
          </a:r>
          <a:endParaRPr lang="en-US" sz="3200" dirty="0">
            <a:latin typeface="Calibri" panose="020F0502020204030204" pitchFamily="34" charset="0"/>
            <a:cs typeface="Calibri" panose="020F0502020204030204" pitchFamily="34" charset="0"/>
          </a:endParaRPr>
        </a:p>
      </dgm:t>
    </dgm:pt>
    <dgm:pt modelId="{F94CC28E-CD2E-4D09-B314-223E94982DC0}" type="parTrans" cxnId="{39937EC6-B300-436B-885E-EC14D4964B88}">
      <dgm:prSet/>
      <dgm:spPr/>
      <dgm:t>
        <a:bodyPr/>
        <a:lstStyle/>
        <a:p>
          <a:endParaRPr lang="en-SG"/>
        </a:p>
      </dgm:t>
    </dgm:pt>
    <dgm:pt modelId="{04954EBC-5547-48D7-9548-74BA004BFDE0}" type="sibTrans" cxnId="{39937EC6-B300-436B-885E-EC14D4964B88}">
      <dgm:prSet/>
      <dgm:spPr/>
      <dgm:t>
        <a:bodyPr/>
        <a:lstStyle/>
        <a:p>
          <a:endParaRPr lang="en-SG"/>
        </a:p>
      </dgm:t>
    </dgm:pt>
    <dgm:pt modelId="{72A43F93-4D74-4D9A-ADC5-BFFD35D11150}">
      <dgm:prSet phldrT="[Text]" custT="1"/>
      <dgm:spPr/>
      <dgm:t>
        <a:bodyPr/>
        <a:lstStyle/>
        <a:p>
          <a:r>
            <a:rPr lang="en-US" sz="3200" dirty="0" smtClean="0">
              <a:latin typeface="Calibri" panose="020F0502020204030204" pitchFamily="34" charset="0"/>
              <a:cs typeface="Calibri" panose="020F0502020204030204" pitchFamily="34" charset="0"/>
            </a:rPr>
            <a:t>Tính năng, đặc điểm và kiến trúc phần mềm</a:t>
          </a:r>
          <a:endParaRPr lang="en-US" sz="3200" dirty="0">
            <a:latin typeface="Calibri" panose="020F0502020204030204" pitchFamily="34" charset="0"/>
            <a:cs typeface="Calibri" panose="020F0502020204030204" pitchFamily="34" charset="0"/>
          </a:endParaRPr>
        </a:p>
      </dgm:t>
    </dgm:pt>
    <dgm:pt modelId="{41ABB0F4-4BE3-4F8C-BDDF-D64B195EFB3E}" type="parTrans" cxnId="{DCDC1957-60DC-412C-8E90-2B76ABE56EFA}">
      <dgm:prSet/>
      <dgm:spPr/>
      <dgm:t>
        <a:bodyPr/>
        <a:lstStyle/>
        <a:p>
          <a:endParaRPr lang="en-SG"/>
        </a:p>
      </dgm:t>
    </dgm:pt>
    <dgm:pt modelId="{94F85401-471D-4B4E-BE77-031569C61FC9}" type="sibTrans" cxnId="{DCDC1957-60DC-412C-8E90-2B76ABE56EFA}">
      <dgm:prSet/>
      <dgm:spPr/>
      <dgm:t>
        <a:bodyPr/>
        <a:lstStyle/>
        <a:p>
          <a:endParaRPr lang="en-SG"/>
        </a:p>
      </dgm:t>
    </dgm:pt>
    <dgm:pt modelId="{63B6B26A-77D8-4D08-BC98-567E9C44ECE7}">
      <dgm:prSet custT="1"/>
      <dgm:spPr/>
      <dgm:t>
        <a:bodyPr/>
        <a:lstStyle/>
        <a:p>
          <a:r>
            <a:rPr lang="en-US" sz="3200" dirty="0" smtClean="0">
              <a:latin typeface="Calibri" panose="020F0502020204030204" pitchFamily="34" charset="0"/>
              <a:cs typeface="Calibri" panose="020F0502020204030204" pitchFamily="34" charset="0"/>
            </a:rPr>
            <a:t>Cài đặt và sử dụng</a:t>
          </a:r>
          <a:endParaRPr lang="en-US" sz="3200" dirty="0">
            <a:latin typeface="Calibri" panose="020F0502020204030204" pitchFamily="34" charset="0"/>
            <a:cs typeface="Calibri" panose="020F0502020204030204" pitchFamily="34" charset="0"/>
          </a:endParaRPr>
        </a:p>
      </dgm:t>
    </dgm:pt>
    <dgm:pt modelId="{02D58CF4-7993-48AA-A822-F6FEC6C1990B}" type="parTrans" cxnId="{5408C00C-CDB3-4C8F-B2AA-361115AEC357}">
      <dgm:prSet/>
      <dgm:spPr/>
      <dgm:t>
        <a:bodyPr/>
        <a:lstStyle/>
        <a:p>
          <a:endParaRPr lang="en-US"/>
        </a:p>
      </dgm:t>
    </dgm:pt>
    <dgm:pt modelId="{89FAF164-C860-411B-BB0F-545CD63B25FF}" type="sibTrans" cxnId="{5408C00C-CDB3-4C8F-B2AA-361115AEC357}">
      <dgm:prSet/>
      <dgm:spPr/>
      <dgm:t>
        <a:bodyPr/>
        <a:lstStyle/>
        <a:p>
          <a:endParaRPr lang="en-US"/>
        </a:p>
      </dgm:t>
    </dgm:pt>
    <dgm:pt modelId="{984247B2-25A8-4EB1-8052-053CB3EDDD50}" type="pres">
      <dgm:prSet presAssocID="{6D64CBBA-6214-44F7-B78D-16AC7E6E6C3B}" presName="linearFlow" presStyleCnt="0">
        <dgm:presLayoutVars>
          <dgm:dir/>
          <dgm:resizeHandles val="exact"/>
        </dgm:presLayoutVars>
      </dgm:prSet>
      <dgm:spPr/>
    </dgm:pt>
    <dgm:pt modelId="{0B6E39BE-D4E3-4118-9813-6E23D046CADB}" type="pres">
      <dgm:prSet presAssocID="{04841F08-E147-4C9B-AEB1-D3C58AB31D56}" presName="composite" presStyleCnt="0"/>
      <dgm:spPr/>
    </dgm:pt>
    <dgm:pt modelId="{90016A46-F9A4-416E-BB0D-7EA551614119}" type="pres">
      <dgm:prSet presAssocID="{04841F08-E147-4C9B-AEB1-D3C58AB31D56}" presName="imgShp" presStyleLbl="fgImgPlace1" presStyleIdx="0" presStyleCnt="5"/>
      <dgm:spPr>
        <a:blipFill rotWithShape="1">
          <a:blip xmlns:r="http://schemas.openxmlformats.org/officeDocument/2006/relationships" r:embed="rId1"/>
          <a:stretch>
            <a:fillRect/>
          </a:stretch>
        </a:blipFill>
      </dgm:spPr>
      <dgm:t>
        <a:bodyPr/>
        <a:lstStyle/>
        <a:p>
          <a:endParaRPr lang="en-US"/>
        </a:p>
      </dgm:t>
    </dgm:pt>
    <dgm:pt modelId="{B86BCD88-5392-426E-8748-DFB4F14E37D0}" type="pres">
      <dgm:prSet presAssocID="{04841F08-E147-4C9B-AEB1-D3C58AB31D56}" presName="txShp" presStyleLbl="node1" presStyleIdx="0" presStyleCnt="5" custScaleX="99580" custScaleY="88836" custLinFactNeighborX="-196" custLinFactNeighborY="282">
        <dgm:presLayoutVars>
          <dgm:bulletEnabled val="1"/>
        </dgm:presLayoutVars>
      </dgm:prSet>
      <dgm:spPr/>
      <dgm:t>
        <a:bodyPr/>
        <a:lstStyle/>
        <a:p>
          <a:endParaRPr lang="en-US"/>
        </a:p>
      </dgm:t>
    </dgm:pt>
    <dgm:pt modelId="{F02EC30C-3297-4DFD-AFD1-9F95FD39ED7C}" type="pres">
      <dgm:prSet presAssocID="{2B3C9A14-1C8B-4B48-BD15-50F117D48349}" presName="spacing" presStyleCnt="0"/>
      <dgm:spPr/>
    </dgm:pt>
    <dgm:pt modelId="{9629DF17-3CD5-47A5-91C5-A1A2EB5772D7}" type="pres">
      <dgm:prSet presAssocID="{4E678C2A-07B4-44C3-821D-0FEE9ADD16EF}" presName="composite" presStyleCnt="0"/>
      <dgm:spPr/>
    </dgm:pt>
    <dgm:pt modelId="{1371104F-F74B-4180-B876-3ADF645534E8}" type="pres">
      <dgm:prSet presAssocID="{4E678C2A-07B4-44C3-821D-0FEE9ADD16EF}" presName="imgShp" presStyleLbl="fgImgPlace1" presStyleIdx="1" presStyleCnt="5" custLinFactNeighborX="4366" custLinFactNeighborY="-21573"/>
      <dgm:spPr>
        <a:blipFill rotWithShape="1">
          <a:blip xmlns:r="http://schemas.openxmlformats.org/officeDocument/2006/relationships" r:embed="rId1"/>
          <a:stretch>
            <a:fillRect/>
          </a:stretch>
        </a:blipFill>
      </dgm:spPr>
      <dgm:t>
        <a:bodyPr/>
        <a:lstStyle/>
        <a:p>
          <a:endParaRPr lang="en-US"/>
        </a:p>
      </dgm:t>
    </dgm:pt>
    <dgm:pt modelId="{5C54F353-56D0-4278-9160-FB65B58D830C}" type="pres">
      <dgm:prSet presAssocID="{4E678C2A-07B4-44C3-821D-0FEE9ADD16EF}" presName="txShp" presStyleLbl="node1" presStyleIdx="1" presStyleCnt="5" custScaleX="100099" custScaleY="96030" custLinFactNeighborX="673" custLinFactNeighborY="-23257">
        <dgm:presLayoutVars>
          <dgm:bulletEnabled val="1"/>
        </dgm:presLayoutVars>
      </dgm:prSet>
      <dgm:spPr/>
      <dgm:t>
        <a:bodyPr/>
        <a:lstStyle/>
        <a:p>
          <a:endParaRPr lang="en-US"/>
        </a:p>
      </dgm:t>
    </dgm:pt>
    <dgm:pt modelId="{273D71A4-1EFF-4A21-A7DE-9968536EC790}" type="pres">
      <dgm:prSet presAssocID="{4ADC3362-1CEE-4C37-A205-6EDE7843E4C2}" presName="spacing" presStyleCnt="0"/>
      <dgm:spPr/>
    </dgm:pt>
    <dgm:pt modelId="{0579749E-4C2E-412E-8C84-238D8014F278}" type="pres">
      <dgm:prSet presAssocID="{319384B1-7810-4D16-9C90-B6E493E09E7E}" presName="composite" presStyleCnt="0"/>
      <dgm:spPr/>
    </dgm:pt>
    <dgm:pt modelId="{1C5BE524-3208-42ED-BE54-E0614BE86A5C}" type="pres">
      <dgm:prSet presAssocID="{319384B1-7810-4D16-9C90-B6E493E09E7E}" presName="imgShp" presStyleLbl="fgImgPlace1" presStyleIdx="2" presStyleCnt="5" custLinFactNeighborX="4366" custLinFactNeighborY="-29436"/>
      <dgm:spPr>
        <a:blipFill rotWithShape="1">
          <a:blip xmlns:r="http://schemas.openxmlformats.org/officeDocument/2006/relationships" r:embed="rId1"/>
          <a:stretch>
            <a:fillRect/>
          </a:stretch>
        </a:blipFill>
      </dgm:spPr>
      <dgm:t>
        <a:bodyPr/>
        <a:lstStyle/>
        <a:p>
          <a:endParaRPr lang="en-US"/>
        </a:p>
      </dgm:t>
    </dgm:pt>
    <dgm:pt modelId="{5425F8F9-F20E-482B-98CF-7958702B6B54}" type="pres">
      <dgm:prSet presAssocID="{319384B1-7810-4D16-9C90-B6E493E09E7E}" presName="txShp" presStyleLbl="node1" presStyleIdx="2" presStyleCnt="5" custScaleX="100099" custScaleY="100239" custLinFactNeighborX="673" custLinFactNeighborY="-37087">
        <dgm:presLayoutVars>
          <dgm:bulletEnabled val="1"/>
        </dgm:presLayoutVars>
      </dgm:prSet>
      <dgm:spPr/>
      <dgm:t>
        <a:bodyPr/>
        <a:lstStyle/>
        <a:p>
          <a:endParaRPr lang="en-US"/>
        </a:p>
      </dgm:t>
    </dgm:pt>
    <dgm:pt modelId="{24B46B2C-8236-445C-B920-50B67C2CA30F}" type="pres">
      <dgm:prSet presAssocID="{04954EBC-5547-48D7-9548-74BA004BFDE0}" presName="spacing" presStyleCnt="0"/>
      <dgm:spPr/>
    </dgm:pt>
    <dgm:pt modelId="{96B82E7F-FD2B-477E-985B-838F366ACE3A}" type="pres">
      <dgm:prSet presAssocID="{72A43F93-4D74-4D9A-ADC5-BFFD35D11150}" presName="composite" presStyleCnt="0"/>
      <dgm:spPr/>
    </dgm:pt>
    <dgm:pt modelId="{9D0B1DAC-BC68-4D92-8285-011B6CC106C3}" type="pres">
      <dgm:prSet presAssocID="{72A43F93-4D74-4D9A-ADC5-BFFD35D11150}" presName="imgShp" presStyleLbl="fgImgPlace1" presStyleIdx="3" presStyleCnt="5" custLinFactNeighborX="1904" custLinFactNeighborY="-38021"/>
      <dgm:spPr>
        <a:blipFill rotWithShape="1">
          <a:blip xmlns:r="http://schemas.openxmlformats.org/officeDocument/2006/relationships" r:embed="rId1"/>
          <a:stretch>
            <a:fillRect/>
          </a:stretch>
        </a:blipFill>
      </dgm:spPr>
      <dgm:t>
        <a:bodyPr/>
        <a:lstStyle/>
        <a:p>
          <a:endParaRPr lang="en-US"/>
        </a:p>
      </dgm:t>
    </dgm:pt>
    <dgm:pt modelId="{FDAABAD8-CED6-4434-A17A-EADFE47E9992}" type="pres">
      <dgm:prSet presAssocID="{72A43F93-4D74-4D9A-ADC5-BFFD35D11150}" presName="txShp" presStyleLbl="node1" presStyleIdx="3" presStyleCnt="5" custScaleY="91708" custLinFactNeighborX="215" custLinFactNeighborY="-43664">
        <dgm:presLayoutVars>
          <dgm:bulletEnabled val="1"/>
        </dgm:presLayoutVars>
      </dgm:prSet>
      <dgm:spPr/>
      <dgm:t>
        <a:bodyPr/>
        <a:lstStyle/>
        <a:p>
          <a:endParaRPr lang="en-US"/>
        </a:p>
      </dgm:t>
    </dgm:pt>
    <dgm:pt modelId="{BB261B00-B418-44EA-9AA0-3A9682752AE7}" type="pres">
      <dgm:prSet presAssocID="{94F85401-471D-4B4E-BE77-031569C61FC9}" presName="spacing" presStyleCnt="0"/>
      <dgm:spPr/>
    </dgm:pt>
    <dgm:pt modelId="{41AA8A72-3F07-44ED-92F3-287B0DF467A8}" type="pres">
      <dgm:prSet presAssocID="{63B6B26A-77D8-4D08-BC98-567E9C44ECE7}" presName="composite" presStyleCnt="0"/>
      <dgm:spPr/>
    </dgm:pt>
    <dgm:pt modelId="{AF75DADE-5CC3-4D3D-8A04-8D256EC514AC}" type="pres">
      <dgm:prSet presAssocID="{63B6B26A-77D8-4D08-BC98-567E9C44ECE7}" presName="imgShp" presStyleLbl="fgImgPlace1" presStyleIdx="4" presStyleCnt="5" custLinFactNeighborX="11952" custLinFactNeighborY="-46694"/>
      <dgm:spPr>
        <a:blipFill rotWithShape="1">
          <a:blip xmlns:r="http://schemas.openxmlformats.org/officeDocument/2006/relationships" r:embed="rId2"/>
          <a:stretch>
            <a:fillRect/>
          </a:stretch>
        </a:blipFill>
      </dgm:spPr>
      <dgm:t>
        <a:bodyPr/>
        <a:lstStyle/>
        <a:p>
          <a:endParaRPr lang="en-US"/>
        </a:p>
      </dgm:t>
    </dgm:pt>
    <dgm:pt modelId="{5F5397B0-FC27-434C-A17C-9CFAC44B5B31}" type="pres">
      <dgm:prSet presAssocID="{63B6B26A-77D8-4D08-BC98-567E9C44ECE7}" presName="txShp" presStyleLbl="node1" presStyleIdx="4" presStyleCnt="5" custLinFactNeighborX="1349" custLinFactNeighborY="-46694">
        <dgm:presLayoutVars>
          <dgm:bulletEnabled val="1"/>
        </dgm:presLayoutVars>
      </dgm:prSet>
      <dgm:spPr/>
      <dgm:t>
        <a:bodyPr/>
        <a:lstStyle/>
        <a:p>
          <a:endParaRPr lang="en-US"/>
        </a:p>
      </dgm:t>
    </dgm:pt>
  </dgm:ptLst>
  <dgm:cxnLst>
    <dgm:cxn modelId="{2745B9F0-7862-48A2-9B41-6DFB1E873FDE}" type="presOf" srcId="{4E678C2A-07B4-44C3-821D-0FEE9ADD16EF}" destId="{5C54F353-56D0-4278-9160-FB65B58D830C}" srcOrd="0" destOrd="0" presId="urn:microsoft.com/office/officeart/2005/8/layout/vList3#1"/>
    <dgm:cxn modelId="{DCDC1957-60DC-412C-8E90-2B76ABE56EFA}" srcId="{6D64CBBA-6214-44F7-B78D-16AC7E6E6C3B}" destId="{72A43F93-4D74-4D9A-ADC5-BFFD35D11150}" srcOrd="3" destOrd="0" parTransId="{41ABB0F4-4BE3-4F8C-BDDF-D64B195EFB3E}" sibTransId="{94F85401-471D-4B4E-BE77-031569C61FC9}"/>
    <dgm:cxn modelId="{9439E460-957F-410B-A379-47A7CFAC8364}" type="presOf" srcId="{04841F08-E147-4C9B-AEB1-D3C58AB31D56}" destId="{B86BCD88-5392-426E-8748-DFB4F14E37D0}" srcOrd="0" destOrd="0" presId="urn:microsoft.com/office/officeart/2005/8/layout/vList3#1"/>
    <dgm:cxn modelId="{9B4AD40A-F1FB-454F-ACD6-82689BF7C9C8}" srcId="{6D64CBBA-6214-44F7-B78D-16AC7E6E6C3B}" destId="{04841F08-E147-4C9B-AEB1-D3C58AB31D56}" srcOrd="0" destOrd="0" parTransId="{5EB27C3A-0E2F-4205-9984-1F3E95B24EA0}" sibTransId="{2B3C9A14-1C8B-4B48-BD15-50F117D48349}"/>
    <dgm:cxn modelId="{5408C00C-CDB3-4C8F-B2AA-361115AEC357}" srcId="{6D64CBBA-6214-44F7-B78D-16AC7E6E6C3B}" destId="{63B6B26A-77D8-4D08-BC98-567E9C44ECE7}" srcOrd="4" destOrd="0" parTransId="{02D58CF4-7993-48AA-A822-F6FEC6C1990B}" sibTransId="{89FAF164-C860-411B-BB0F-545CD63B25FF}"/>
    <dgm:cxn modelId="{0EA1EAB0-ADE2-4208-A91E-A98EB0464858}" type="presOf" srcId="{319384B1-7810-4D16-9C90-B6E493E09E7E}" destId="{5425F8F9-F20E-482B-98CF-7958702B6B54}" srcOrd="0" destOrd="0" presId="urn:microsoft.com/office/officeart/2005/8/layout/vList3#1"/>
    <dgm:cxn modelId="{907AC70C-69E1-405F-A0BC-4FC49D07B29C}" type="presOf" srcId="{72A43F93-4D74-4D9A-ADC5-BFFD35D11150}" destId="{FDAABAD8-CED6-4434-A17A-EADFE47E9992}" srcOrd="0" destOrd="0" presId="urn:microsoft.com/office/officeart/2005/8/layout/vList3#1"/>
    <dgm:cxn modelId="{209F1FE6-F49C-4472-8AC1-F20B950A78D6}" type="presOf" srcId="{63B6B26A-77D8-4D08-BC98-567E9C44ECE7}" destId="{5F5397B0-FC27-434C-A17C-9CFAC44B5B31}" srcOrd="0" destOrd="0" presId="urn:microsoft.com/office/officeart/2005/8/layout/vList3#1"/>
    <dgm:cxn modelId="{4FBB2272-9E5A-447E-9303-955B3D74F1B0}" type="presOf" srcId="{6D64CBBA-6214-44F7-B78D-16AC7E6E6C3B}" destId="{984247B2-25A8-4EB1-8052-053CB3EDDD50}" srcOrd="0" destOrd="0" presId="urn:microsoft.com/office/officeart/2005/8/layout/vList3#1"/>
    <dgm:cxn modelId="{39937EC6-B300-436B-885E-EC14D4964B88}" srcId="{6D64CBBA-6214-44F7-B78D-16AC7E6E6C3B}" destId="{319384B1-7810-4D16-9C90-B6E493E09E7E}" srcOrd="2" destOrd="0" parTransId="{F94CC28E-CD2E-4D09-B314-223E94982DC0}" sibTransId="{04954EBC-5547-48D7-9548-74BA004BFDE0}"/>
    <dgm:cxn modelId="{812259A5-1B87-420A-918D-ADC114458E4A}" srcId="{6D64CBBA-6214-44F7-B78D-16AC7E6E6C3B}" destId="{4E678C2A-07B4-44C3-821D-0FEE9ADD16EF}" srcOrd="1" destOrd="0" parTransId="{22E0F2C4-0214-4F07-8A83-61185C138076}" sibTransId="{4ADC3362-1CEE-4C37-A205-6EDE7843E4C2}"/>
    <dgm:cxn modelId="{EC9FF55E-0438-4050-805B-C3BEDD40F6F0}" type="presParOf" srcId="{984247B2-25A8-4EB1-8052-053CB3EDDD50}" destId="{0B6E39BE-D4E3-4118-9813-6E23D046CADB}" srcOrd="0" destOrd="0" presId="urn:microsoft.com/office/officeart/2005/8/layout/vList3#1"/>
    <dgm:cxn modelId="{4D73D9BF-8B65-4886-A2C3-7B43BDCC9C40}" type="presParOf" srcId="{0B6E39BE-D4E3-4118-9813-6E23D046CADB}" destId="{90016A46-F9A4-416E-BB0D-7EA551614119}" srcOrd="0" destOrd="0" presId="urn:microsoft.com/office/officeart/2005/8/layout/vList3#1"/>
    <dgm:cxn modelId="{3620D8A1-2402-461C-9328-88D3F67C90A7}" type="presParOf" srcId="{0B6E39BE-D4E3-4118-9813-6E23D046CADB}" destId="{B86BCD88-5392-426E-8748-DFB4F14E37D0}" srcOrd="1" destOrd="0" presId="urn:microsoft.com/office/officeart/2005/8/layout/vList3#1"/>
    <dgm:cxn modelId="{5B207392-1A05-4BD6-8E90-258D694865C0}" type="presParOf" srcId="{984247B2-25A8-4EB1-8052-053CB3EDDD50}" destId="{F02EC30C-3297-4DFD-AFD1-9F95FD39ED7C}" srcOrd="1" destOrd="0" presId="urn:microsoft.com/office/officeart/2005/8/layout/vList3#1"/>
    <dgm:cxn modelId="{116C8ECB-51B3-4F59-BCFE-A6F58358A400}" type="presParOf" srcId="{984247B2-25A8-4EB1-8052-053CB3EDDD50}" destId="{9629DF17-3CD5-47A5-91C5-A1A2EB5772D7}" srcOrd="2" destOrd="0" presId="urn:microsoft.com/office/officeart/2005/8/layout/vList3#1"/>
    <dgm:cxn modelId="{36B44AC3-9603-484B-8E6C-3F6DE3D08320}" type="presParOf" srcId="{9629DF17-3CD5-47A5-91C5-A1A2EB5772D7}" destId="{1371104F-F74B-4180-B876-3ADF645534E8}" srcOrd="0" destOrd="0" presId="urn:microsoft.com/office/officeart/2005/8/layout/vList3#1"/>
    <dgm:cxn modelId="{AF5952C5-D00D-4FED-8DC8-C4012B3E557B}" type="presParOf" srcId="{9629DF17-3CD5-47A5-91C5-A1A2EB5772D7}" destId="{5C54F353-56D0-4278-9160-FB65B58D830C}" srcOrd="1" destOrd="0" presId="urn:microsoft.com/office/officeart/2005/8/layout/vList3#1"/>
    <dgm:cxn modelId="{2C2ECB8C-AF81-46F0-A173-20684A24991D}" type="presParOf" srcId="{984247B2-25A8-4EB1-8052-053CB3EDDD50}" destId="{273D71A4-1EFF-4A21-A7DE-9968536EC790}" srcOrd="3" destOrd="0" presId="urn:microsoft.com/office/officeart/2005/8/layout/vList3#1"/>
    <dgm:cxn modelId="{EEFEABEF-431F-4943-929F-69922BB95825}" type="presParOf" srcId="{984247B2-25A8-4EB1-8052-053CB3EDDD50}" destId="{0579749E-4C2E-412E-8C84-238D8014F278}" srcOrd="4" destOrd="0" presId="urn:microsoft.com/office/officeart/2005/8/layout/vList3#1"/>
    <dgm:cxn modelId="{17485E51-32F6-4BE4-B820-FA3CF935E93B}" type="presParOf" srcId="{0579749E-4C2E-412E-8C84-238D8014F278}" destId="{1C5BE524-3208-42ED-BE54-E0614BE86A5C}" srcOrd="0" destOrd="0" presId="urn:microsoft.com/office/officeart/2005/8/layout/vList3#1"/>
    <dgm:cxn modelId="{D573330E-C987-4427-97BE-E7AE558C5CEA}" type="presParOf" srcId="{0579749E-4C2E-412E-8C84-238D8014F278}" destId="{5425F8F9-F20E-482B-98CF-7958702B6B54}" srcOrd="1" destOrd="0" presId="urn:microsoft.com/office/officeart/2005/8/layout/vList3#1"/>
    <dgm:cxn modelId="{69942C91-82F4-482B-B398-92CF0448B3C0}" type="presParOf" srcId="{984247B2-25A8-4EB1-8052-053CB3EDDD50}" destId="{24B46B2C-8236-445C-B920-50B67C2CA30F}" srcOrd="5" destOrd="0" presId="urn:microsoft.com/office/officeart/2005/8/layout/vList3#1"/>
    <dgm:cxn modelId="{C0840863-DD2D-49B4-B6F0-FD3AB8159986}" type="presParOf" srcId="{984247B2-25A8-4EB1-8052-053CB3EDDD50}" destId="{96B82E7F-FD2B-477E-985B-838F366ACE3A}" srcOrd="6" destOrd="0" presId="urn:microsoft.com/office/officeart/2005/8/layout/vList3#1"/>
    <dgm:cxn modelId="{AD1EABD2-FB98-4A0D-8FF3-379C17E94E29}" type="presParOf" srcId="{96B82E7F-FD2B-477E-985B-838F366ACE3A}" destId="{9D0B1DAC-BC68-4D92-8285-011B6CC106C3}" srcOrd="0" destOrd="0" presId="urn:microsoft.com/office/officeart/2005/8/layout/vList3#1"/>
    <dgm:cxn modelId="{7FD88210-D79A-42BA-877A-70F4527D1415}" type="presParOf" srcId="{96B82E7F-FD2B-477E-985B-838F366ACE3A}" destId="{FDAABAD8-CED6-4434-A17A-EADFE47E9992}" srcOrd="1" destOrd="0" presId="urn:microsoft.com/office/officeart/2005/8/layout/vList3#1"/>
    <dgm:cxn modelId="{F6F06ABC-354A-4CC4-9EE1-BBA74484A2B5}" type="presParOf" srcId="{984247B2-25A8-4EB1-8052-053CB3EDDD50}" destId="{BB261B00-B418-44EA-9AA0-3A9682752AE7}" srcOrd="7" destOrd="0" presId="urn:microsoft.com/office/officeart/2005/8/layout/vList3#1"/>
    <dgm:cxn modelId="{FD986803-A752-44A5-ACE3-1E8394C13EC5}" type="presParOf" srcId="{984247B2-25A8-4EB1-8052-053CB3EDDD50}" destId="{41AA8A72-3F07-44ED-92F3-287B0DF467A8}" srcOrd="8" destOrd="0" presId="urn:microsoft.com/office/officeart/2005/8/layout/vList3#1"/>
    <dgm:cxn modelId="{6985608B-704C-4BB0-82AA-A10C6C59A016}" type="presParOf" srcId="{41AA8A72-3F07-44ED-92F3-287B0DF467A8}" destId="{AF75DADE-5CC3-4D3D-8A04-8D256EC514AC}" srcOrd="0" destOrd="0" presId="urn:microsoft.com/office/officeart/2005/8/layout/vList3#1"/>
    <dgm:cxn modelId="{0C89BD3D-2296-46D7-996F-8875FCC12838}" type="presParOf" srcId="{41AA8A72-3F07-44ED-92F3-287B0DF467A8}" destId="{5F5397B0-FC27-434C-A17C-9CFAC44B5B31}"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4C24B-F6C8-489B-A3F4-760AC54DBF82}" type="doc">
      <dgm:prSet loTypeId="urn:microsoft.com/office/officeart/2005/8/layout/process1" loCatId="process" qsTypeId="urn:microsoft.com/office/officeart/2005/8/quickstyle/simple1" qsCatId="simple" csTypeId="urn:microsoft.com/office/officeart/2005/8/colors/accent1_2" csCatId="accent1" phldr="1"/>
      <dgm:spPr/>
    </dgm:pt>
    <dgm:pt modelId="{A8D21E75-6A4F-4901-B4CC-52FE52E58E79}" type="pres">
      <dgm:prSet presAssocID="{62F4C24B-F6C8-489B-A3F4-760AC54DBF82}" presName="Name0" presStyleCnt="0">
        <dgm:presLayoutVars>
          <dgm:dir/>
          <dgm:resizeHandles val="exact"/>
        </dgm:presLayoutVars>
      </dgm:prSet>
      <dgm:spPr/>
    </dgm:pt>
  </dgm:ptLst>
  <dgm:cxnLst>
    <dgm:cxn modelId="{33AC5B67-235F-4424-9965-15C5E21B4574}" type="presOf" srcId="{62F4C24B-F6C8-489B-A3F4-760AC54DBF82}" destId="{A8D21E75-6A4F-4901-B4CC-52FE52E58E7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BCD88-5392-426E-8748-DFB4F14E37D0}">
      <dsp:nvSpPr>
        <dsp:cNvPr id="0" name=""/>
        <dsp:cNvSpPr/>
      </dsp:nvSpPr>
      <dsp:spPr>
        <a:xfrm rot="10800000">
          <a:off x="1980697" y="48478"/>
          <a:ext cx="7011769" cy="706236"/>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568" tIns="121920" rIns="227584" bIns="121920" numCol="1" spcCol="1270" anchor="ctr" anchorCtr="0">
          <a:noAutofit/>
        </a:bodyPr>
        <a:lstStyle/>
        <a:p>
          <a:pPr lvl="0" algn="ctr" defTabSz="1422400">
            <a:lnSpc>
              <a:spcPct val="90000"/>
            </a:lnSpc>
            <a:spcBef>
              <a:spcPct val="0"/>
            </a:spcBef>
            <a:spcAft>
              <a:spcPct val="35000"/>
            </a:spcAft>
          </a:pPr>
          <a:r>
            <a:rPr lang="vi-VN" sz="3200" kern="1200" dirty="0" smtClean="0">
              <a:latin typeface="Calibri" panose="020F0502020204030204" pitchFamily="34" charset="0"/>
              <a:cs typeface="Calibri" panose="020F0502020204030204" pitchFamily="34" charset="0"/>
            </a:rPr>
            <a:t>Giới thiệu phần mềm Monotone</a:t>
          </a:r>
          <a:endParaRPr lang="en-SG" sz="3200" kern="1200" dirty="0">
            <a:latin typeface="Calibri" panose="020F0502020204030204" pitchFamily="34" charset="0"/>
            <a:cs typeface="Calibri" panose="020F0502020204030204" pitchFamily="34" charset="0"/>
          </a:endParaRPr>
        </a:p>
      </dsp:txBody>
      <dsp:txXfrm rot="10800000">
        <a:off x="2157256" y="48478"/>
        <a:ext cx="6835210" cy="706236"/>
      </dsp:txXfrm>
    </dsp:sp>
    <dsp:sp modelId="{90016A46-F9A4-416E-BB0D-7EA551614119}">
      <dsp:nvSpPr>
        <dsp:cNvPr id="0" name=""/>
        <dsp:cNvSpPr/>
      </dsp:nvSpPr>
      <dsp:spPr>
        <a:xfrm>
          <a:off x="1582217" y="1860"/>
          <a:ext cx="794989" cy="794989"/>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5C54F353-56D0-4278-9160-FB65B58D830C}">
      <dsp:nvSpPr>
        <dsp:cNvPr id="0" name=""/>
        <dsp:cNvSpPr/>
      </dsp:nvSpPr>
      <dsp:spPr>
        <a:xfrm rot="10800000">
          <a:off x="2014478" y="865049"/>
          <a:ext cx="7048314" cy="763428"/>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568" tIns="121920" rIns="227584" bIns="121920" numCol="1" spcCol="1270" anchor="ctr" anchorCtr="0">
          <a:noAutofit/>
        </a:bodyPr>
        <a:lstStyle/>
        <a:p>
          <a:pPr lvl="0" algn="ctr" defTabSz="1422400">
            <a:lnSpc>
              <a:spcPct val="90000"/>
            </a:lnSpc>
            <a:spcBef>
              <a:spcPct val="0"/>
            </a:spcBef>
            <a:spcAft>
              <a:spcPct val="35000"/>
            </a:spcAft>
          </a:pPr>
          <a:r>
            <a:rPr lang="vi-VN" sz="3200" kern="1200" dirty="0" smtClean="0">
              <a:latin typeface="Calibri" panose="020F0502020204030204" pitchFamily="34" charset="0"/>
              <a:cs typeface="Calibri" panose="020F0502020204030204" pitchFamily="34" charset="0"/>
            </a:rPr>
            <a:t>Giấy phép phần mềm</a:t>
          </a:r>
          <a:r>
            <a:rPr lang="vi-VN" sz="3200" kern="1200" dirty="0"/>
            <a:t>	</a:t>
          </a:r>
        </a:p>
      </dsp:txBody>
      <dsp:txXfrm rot="10800000">
        <a:off x="2205335" y="865049"/>
        <a:ext cx="6857457" cy="763428"/>
      </dsp:txXfrm>
    </dsp:sp>
    <dsp:sp modelId="{1371104F-F74B-4180-B876-3ADF645534E8}">
      <dsp:nvSpPr>
        <dsp:cNvPr id="0" name=""/>
        <dsp:cNvSpPr/>
      </dsp:nvSpPr>
      <dsp:spPr>
        <a:xfrm>
          <a:off x="1607790" y="862656"/>
          <a:ext cx="794989" cy="794989"/>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5425F8F9-F20E-482B-98CF-7958702B6B54}">
      <dsp:nvSpPr>
        <dsp:cNvPr id="0" name=""/>
        <dsp:cNvSpPr/>
      </dsp:nvSpPr>
      <dsp:spPr>
        <a:xfrm rot="10800000">
          <a:off x="2014478" y="1771621"/>
          <a:ext cx="7048314" cy="796889"/>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568"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Calibri" panose="020F0502020204030204" pitchFamily="34" charset="0"/>
              <a:cs typeface="Calibri" panose="020F0502020204030204" pitchFamily="34" charset="0"/>
            </a:rPr>
            <a:t>Các phiên bản</a:t>
          </a:r>
          <a:endParaRPr lang="en-US" sz="3200" kern="1200" dirty="0">
            <a:latin typeface="Calibri" panose="020F0502020204030204" pitchFamily="34" charset="0"/>
            <a:cs typeface="Calibri" panose="020F0502020204030204" pitchFamily="34" charset="0"/>
          </a:endParaRPr>
        </a:p>
      </dsp:txBody>
      <dsp:txXfrm rot="10800000">
        <a:off x="2213700" y="1771621"/>
        <a:ext cx="6849092" cy="796889"/>
      </dsp:txXfrm>
    </dsp:sp>
    <dsp:sp modelId="{1C5BE524-3208-42ED-BE54-E0614BE86A5C}">
      <dsp:nvSpPr>
        <dsp:cNvPr id="0" name=""/>
        <dsp:cNvSpPr/>
      </dsp:nvSpPr>
      <dsp:spPr>
        <a:xfrm>
          <a:off x="1607790" y="1833396"/>
          <a:ext cx="794989" cy="794989"/>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DAABAD8-CED6-4434-A17A-EADFE47E9992}">
      <dsp:nvSpPr>
        <dsp:cNvPr id="0" name=""/>
        <dsp:cNvSpPr/>
      </dsp:nvSpPr>
      <dsp:spPr>
        <a:xfrm rot="10800000">
          <a:off x="1987457" y="2786495"/>
          <a:ext cx="7041343" cy="729068"/>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568"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Calibri" panose="020F0502020204030204" pitchFamily="34" charset="0"/>
              <a:cs typeface="Calibri" panose="020F0502020204030204" pitchFamily="34" charset="0"/>
            </a:rPr>
            <a:t>Tính năng, đặc điểm và kiến trúc phần mềm</a:t>
          </a:r>
          <a:endParaRPr lang="en-US" sz="3200" kern="1200" dirty="0">
            <a:latin typeface="Calibri" panose="020F0502020204030204" pitchFamily="34" charset="0"/>
            <a:cs typeface="Calibri" panose="020F0502020204030204" pitchFamily="34" charset="0"/>
          </a:endParaRPr>
        </a:p>
      </dsp:txBody>
      <dsp:txXfrm rot="10800000">
        <a:off x="2169724" y="2786495"/>
        <a:ext cx="6859076" cy="729068"/>
      </dsp:txXfrm>
    </dsp:sp>
    <dsp:sp modelId="{9D0B1DAC-BC68-4D92-8285-011B6CC106C3}">
      <dsp:nvSpPr>
        <dsp:cNvPr id="0" name=""/>
        <dsp:cNvSpPr/>
      </dsp:nvSpPr>
      <dsp:spPr>
        <a:xfrm>
          <a:off x="1589960" y="2798396"/>
          <a:ext cx="794989" cy="794989"/>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5F5397B0-FC27-434C-A17C-9CFAC44B5B31}">
      <dsp:nvSpPr>
        <dsp:cNvPr id="0" name=""/>
        <dsp:cNvSpPr/>
      </dsp:nvSpPr>
      <dsp:spPr>
        <a:xfrm rot="10800000">
          <a:off x="2067306" y="3761747"/>
          <a:ext cx="7041343" cy="794989"/>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568"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Calibri" panose="020F0502020204030204" pitchFamily="34" charset="0"/>
              <a:cs typeface="Calibri" panose="020F0502020204030204" pitchFamily="34" charset="0"/>
            </a:rPr>
            <a:t>Cài đặt và sử dụng</a:t>
          </a:r>
          <a:endParaRPr lang="en-US" sz="3200" kern="1200" dirty="0">
            <a:latin typeface="Calibri" panose="020F0502020204030204" pitchFamily="34" charset="0"/>
            <a:cs typeface="Calibri" panose="020F0502020204030204" pitchFamily="34" charset="0"/>
          </a:endParaRPr>
        </a:p>
      </dsp:txBody>
      <dsp:txXfrm rot="10800000">
        <a:off x="2266053" y="3761747"/>
        <a:ext cx="6842596" cy="794989"/>
      </dsp:txXfrm>
    </dsp:sp>
    <dsp:sp modelId="{AF75DADE-5CC3-4D3D-8A04-8D256EC514AC}">
      <dsp:nvSpPr>
        <dsp:cNvPr id="0" name=""/>
        <dsp:cNvSpPr/>
      </dsp:nvSpPr>
      <dsp:spPr>
        <a:xfrm>
          <a:off x="1669841" y="3761747"/>
          <a:ext cx="794989" cy="794989"/>
        </a:xfrm>
        <a:prstGeom prst="ellipse">
          <a:avLst/>
        </a:prstGeom>
        <a:blipFill rotWithShape="1">
          <a:blip xmlns:r="http://schemas.openxmlformats.org/officeDocument/2006/relationships" r:embed="rId2"/>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pPr/>
              <a:t>2021-09-28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pPr/>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08FC7D2-309F-4B1D-AF63-DB3D4B544859}" type="slidenum">
              <a:rPr lang="ko-KR" altLang="en-US" smtClean="0"/>
              <a:pPr/>
              <a:t>8</a:t>
            </a:fld>
            <a:endParaRPr lang="ko-KR" altLang="en-US"/>
          </a:p>
        </p:txBody>
      </p:sp>
    </p:spTree>
    <p:extLst>
      <p:ext uri="{BB962C8B-B14F-4D97-AF65-F5344CB8AC3E}">
        <p14:creationId xmlns:p14="http://schemas.microsoft.com/office/powerpoint/2010/main" val="392382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08FC7D2-309F-4B1D-AF63-DB3D4B544859}" type="slidenum">
              <a:rPr lang="ko-KR" altLang="en-US" smtClean="0"/>
              <a:pPr/>
              <a:t>9</a:t>
            </a:fld>
            <a:endParaRPr lang="ko-KR" altLang="en-US"/>
          </a:p>
        </p:txBody>
      </p:sp>
    </p:spTree>
    <p:extLst>
      <p:ext uri="{BB962C8B-B14F-4D97-AF65-F5344CB8AC3E}">
        <p14:creationId xmlns:p14="http://schemas.microsoft.com/office/powerpoint/2010/main" val="80207049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18" Type="http://schemas.openxmlformats.org/officeDocument/2006/relationships/image" Target="../media/image16.svg"/><Relationship Id="rId3" Type="http://schemas.openxmlformats.org/officeDocument/2006/relationships/image" Target="../media/image2.svg"/><Relationship Id="rId7" Type="http://schemas.openxmlformats.org/officeDocument/2006/relationships/image" Target="../media/image3.png"/><Relationship Id="rId12" Type="http://schemas.openxmlformats.org/officeDocument/2006/relationships/image" Target="../media/image10.sv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Master" Target="../slideMasters/slideMaster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image" Target="../media/image8.svg"/><Relationship Id="rId19" Type="http://schemas.openxmlformats.org/officeDocument/2006/relationships/image" Target="../media/image9.png"/><Relationship Id="rId4" Type="http://schemas.openxmlformats.org/officeDocument/2006/relationships/hyperlink" Target="http://www.pptmon.com/" TargetMode="External"/><Relationship Id="rId9" Type="http://schemas.openxmlformats.org/officeDocument/2006/relationships/image" Target="../media/image4.png"/><Relationship Id="rId14"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7.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0.svg"/><Relationship Id="rId5"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4.png"/><Relationship Id="rId10" Type="http://schemas.openxmlformats.org/officeDocument/2006/relationships/image" Target="../media/image12.svg"/><Relationship Id="rId4" Type="http://schemas.openxmlformats.org/officeDocument/2006/relationships/image" Target="../media/image4.svg"/><Relationship Id="rId9"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2.sv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sv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18.sv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4.svg"/><Relationship Id="rId11" Type="http://schemas.openxmlformats.org/officeDocument/2006/relationships/image" Target="../media/image9.png"/><Relationship Id="rId5" Type="http://schemas.openxmlformats.org/officeDocument/2006/relationships/image" Target="../media/image13.png"/><Relationship Id="rId10" Type="http://schemas.openxmlformats.org/officeDocument/2006/relationships/image" Target="../media/image16.svg"/><Relationship Id="rId4" Type="http://schemas.openxmlformats.org/officeDocument/2006/relationships/image" Target="../media/image4.svg"/><Relationship Id="rId9"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4.png"/><Relationship Id="rId10" Type="http://schemas.openxmlformats.org/officeDocument/2006/relationships/image" Target="../media/image12.svg"/><Relationship Id="rId4" Type="http://schemas.openxmlformats.org/officeDocument/2006/relationships/image" Target="../media/image4.svg"/><Relationship Id="rId9"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7.png"/><Relationship Id="rId18"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2.svg"/><Relationship Id="rId17" Type="http://schemas.openxmlformats.org/officeDocument/2006/relationships/image" Target="../media/image9.png"/><Relationship Id="rId2" Type="http://schemas.openxmlformats.org/officeDocument/2006/relationships/hyperlink" Target="http://www.pptmon.com/" TargetMode="External"/><Relationship Id="rId16" Type="http://schemas.openxmlformats.org/officeDocument/2006/relationships/image" Target="../media/image16.svg"/><Relationship Id="rId1" Type="http://schemas.openxmlformats.org/officeDocument/2006/relationships/slideMaster" Target="../slideMasters/slideMaster1.xml"/><Relationship Id="rId6" Type="http://schemas.openxmlformats.org/officeDocument/2006/relationships/image" Target="../media/image2.svg"/><Relationship Id="rId11" Type="http://schemas.openxmlformats.org/officeDocument/2006/relationships/image" Target="../media/image6.png"/><Relationship Id="rId5" Type="http://schemas.openxmlformats.org/officeDocument/2006/relationships/image" Target="../media/image1.png"/><Relationship Id="rId15" Type="http://schemas.openxmlformats.org/officeDocument/2006/relationships/image" Target="../media/image8.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5.png"/><Relationship Id="rId14" Type="http://schemas.openxmlformats.org/officeDocument/2006/relationships/image" Target="../media/image14.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18.sv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4.svg"/><Relationship Id="rId11" Type="http://schemas.openxmlformats.org/officeDocument/2006/relationships/image" Target="../media/image9.png"/><Relationship Id="rId5" Type="http://schemas.openxmlformats.org/officeDocument/2006/relationships/image" Target="../media/image13.png"/><Relationship Id="rId10" Type="http://schemas.openxmlformats.org/officeDocument/2006/relationships/image" Target="../media/image16.svg"/><Relationship Id="rId4" Type="http://schemas.openxmlformats.org/officeDocument/2006/relationships/image" Target="../media/image4.svg"/><Relationship Id="rId9"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99" name="그래픽 98">
            <a:extLst>
              <a:ext uri="{FF2B5EF4-FFF2-40B4-BE49-F238E27FC236}">
                <a16:creationId xmlns:a16="http://schemas.microsoft.com/office/drawing/2014/main" id="{566909CF-BD17-439D-9F0A-03A88162D532}"/>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0653" b="40844"/>
          <a:stretch/>
        </p:blipFill>
        <p:spPr>
          <a:xfrm>
            <a:off x="0" y="5892049"/>
            <a:ext cx="3367946" cy="965952"/>
          </a:xfrm>
          <a:prstGeom prst="rect">
            <a:avLst/>
          </a:prstGeom>
        </p:spPr>
      </p:pic>
      <p:pic>
        <p:nvPicPr>
          <p:cNvPr id="19" name="그래픽 18">
            <a:extLst>
              <a:ext uri="{FF2B5EF4-FFF2-40B4-BE49-F238E27FC236}">
                <a16:creationId xmlns:a16="http://schemas.microsoft.com/office/drawing/2014/main" id="{B27CC83D-790E-42E5-A7FB-45091678EF4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57143" r="14185"/>
          <a:stretch/>
        </p:blipFill>
        <p:spPr>
          <a:xfrm>
            <a:off x="8625671" y="0"/>
            <a:ext cx="3566329" cy="771525"/>
          </a:xfrm>
          <a:prstGeom prst="rect">
            <a:avLst/>
          </a:prstGeom>
        </p:spPr>
      </p:pic>
      <p:pic>
        <p:nvPicPr>
          <p:cNvPr id="4" name="Graphic 3">
            <a:hlinkClick r:id="rId4"/>
            <a:extLst>
              <a:ext uri="{FF2B5EF4-FFF2-40B4-BE49-F238E27FC236}">
                <a16:creationId xmlns:a16="http://schemas.microsoft.com/office/drawing/2014/main" id="{18391A64-485F-424B-B3B2-B1CB6E26B08D}"/>
              </a:ext>
            </a:extLst>
          </p:cNvPr>
          <p:cNvPicPr>
            <a:picLocks noChangeAspect="1"/>
          </p:cNvPicPr>
          <p:nvPr userDrawn="1"/>
        </p:nvPicPr>
        <p:blipFill>
          <a:blip r:embed="rId5" cstate="print">
            <a:extLst>
              <a:ext uri="{96DAC541-7B7A-43D3-8B79-37D633B846F1}">
                <asvg:svgBlip xmlns="" xmlns:asvg="http://schemas.microsoft.com/office/drawing/2016/SVG/main" r:embed="rId6"/>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AEA4A4BE-8AEB-4434-A873-86F017E188D8}"/>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4"/>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49" name="그래픽 48">
            <a:extLst>
              <a:ext uri="{FF2B5EF4-FFF2-40B4-BE49-F238E27FC236}">
                <a16:creationId xmlns:a16="http://schemas.microsoft.com/office/drawing/2014/main" id="{CF441B67-87BE-401F-B1B8-D2441325A6B5}"/>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rot="10800000">
            <a:off x="5808669" y="1144317"/>
            <a:ext cx="2278056" cy="1613032"/>
          </a:xfrm>
          <a:prstGeom prst="rect">
            <a:avLst/>
          </a:prstGeom>
        </p:spPr>
      </p:pic>
      <p:pic>
        <p:nvPicPr>
          <p:cNvPr id="50" name="그래픽 49">
            <a:extLst>
              <a:ext uri="{FF2B5EF4-FFF2-40B4-BE49-F238E27FC236}">
                <a16:creationId xmlns:a16="http://schemas.microsoft.com/office/drawing/2014/main" id="{2BDA7463-E2C1-4AB0-92D6-D9CAD444C564}"/>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4105275" y="4072353"/>
            <a:ext cx="2278056" cy="1613032"/>
          </a:xfrm>
          <a:prstGeom prst="rect">
            <a:avLst/>
          </a:prstGeom>
        </p:spPr>
      </p:pic>
      <p:pic>
        <p:nvPicPr>
          <p:cNvPr id="10" name="그래픽 9">
            <a:extLst>
              <a:ext uri="{FF2B5EF4-FFF2-40B4-BE49-F238E27FC236}">
                <a16:creationId xmlns:a16="http://schemas.microsoft.com/office/drawing/2014/main" id="{3021C1B6-0028-4F2F-A506-C75EE76D07D9}"/>
              </a:ext>
            </a:extLst>
          </p:cNvPr>
          <p:cNvPicPr>
            <a:picLocks noChangeAspect="1"/>
          </p:cNvPicPr>
          <p:nvPr userDrawn="1"/>
        </p:nvPicPr>
        <p:blipFill rotWithShape="1">
          <a:blip r:embed="rId9">
            <a:extLst>
              <a:ext uri="{96DAC541-7B7A-43D3-8B79-37D633B846F1}">
                <asvg:svgBlip xmlns="" xmlns:asvg="http://schemas.microsoft.com/office/drawing/2016/SVG/main" r:embed="rId10"/>
              </a:ext>
            </a:extLst>
          </a:blip>
          <a:srcRect l="15255" b="38507"/>
          <a:stretch/>
        </p:blipFill>
        <p:spPr>
          <a:xfrm>
            <a:off x="0" y="5866103"/>
            <a:ext cx="3174894" cy="991897"/>
          </a:xfrm>
          <a:prstGeom prst="rect">
            <a:avLst/>
          </a:prstGeom>
        </p:spPr>
      </p:pic>
      <p:pic>
        <p:nvPicPr>
          <p:cNvPr id="94" name="그래픽 93">
            <a:extLst>
              <a:ext uri="{FF2B5EF4-FFF2-40B4-BE49-F238E27FC236}">
                <a16:creationId xmlns:a16="http://schemas.microsoft.com/office/drawing/2014/main" id="{65003749-965F-4986-823F-54A5BBD1ACA0}"/>
              </a:ext>
            </a:extLst>
          </p:cNvPr>
          <p:cNvPicPr>
            <a:picLocks noChangeAspect="1"/>
          </p:cNvPicPr>
          <p:nvPr userDrawn="1"/>
        </p:nvPicPr>
        <p:blipFill rotWithShape="1">
          <a:blip r:embed="rId9">
            <a:extLst>
              <a:ext uri="{96DAC541-7B7A-43D3-8B79-37D633B846F1}">
                <asvg:svgBlip xmlns="" xmlns:asvg="http://schemas.microsoft.com/office/drawing/2016/SVG/main" r:embed="rId10"/>
              </a:ext>
            </a:extLst>
          </a:blip>
          <a:srcRect t="58343" r="12879"/>
          <a:stretch/>
        </p:blipFill>
        <p:spPr>
          <a:xfrm>
            <a:off x="8928099" y="0"/>
            <a:ext cx="3263901" cy="671934"/>
          </a:xfrm>
          <a:prstGeom prst="rect">
            <a:avLst/>
          </a:prstGeom>
        </p:spPr>
      </p:pic>
      <p:pic>
        <p:nvPicPr>
          <p:cNvPr id="11" name="그래픽 10">
            <a:extLst>
              <a:ext uri="{FF2B5EF4-FFF2-40B4-BE49-F238E27FC236}">
                <a16:creationId xmlns:a16="http://schemas.microsoft.com/office/drawing/2014/main" id="{B20A2F50-30BF-41A6-A977-F504245E4C1B}"/>
              </a:ext>
            </a:extLst>
          </p:cNvPr>
          <p:cNvPicPr>
            <a:picLocks noChangeAspect="1"/>
          </p:cNvPicPr>
          <p:nvPr userDrawn="1"/>
        </p:nvPicPr>
        <p:blipFill>
          <a:blip r:embed="rId11">
            <a:extLst>
              <a:ext uri="{96DAC541-7B7A-43D3-8B79-37D633B846F1}">
                <asvg:svgBlip xmlns="" xmlns:asvg="http://schemas.microsoft.com/office/drawing/2016/SVG/main" r:embed="rId12"/>
              </a:ext>
            </a:extLst>
          </a:blip>
          <a:stretch>
            <a:fillRect/>
          </a:stretch>
        </p:blipFill>
        <p:spPr>
          <a:xfrm>
            <a:off x="9809161" y="0"/>
            <a:ext cx="750888" cy="559485"/>
          </a:xfrm>
          <a:prstGeom prst="rect">
            <a:avLst/>
          </a:prstGeom>
        </p:spPr>
      </p:pic>
      <p:pic>
        <p:nvPicPr>
          <p:cNvPr id="12" name="그래픽 11">
            <a:extLst>
              <a:ext uri="{FF2B5EF4-FFF2-40B4-BE49-F238E27FC236}">
                <a16:creationId xmlns:a16="http://schemas.microsoft.com/office/drawing/2014/main" id="{FA97820A-781A-4CCF-A15A-25A42DA43A0D}"/>
              </a:ext>
            </a:extLst>
          </p:cNvPr>
          <p:cNvPicPr>
            <a:picLocks noChangeAspect="1"/>
          </p:cNvPicPr>
          <p:nvPr userDrawn="1"/>
        </p:nvPicPr>
        <p:blipFill>
          <a:blip r:embed="rId13">
            <a:extLst>
              <a:ext uri="{96DAC541-7B7A-43D3-8B79-37D633B846F1}">
                <asvg:svgBlip xmlns="" xmlns:asvg="http://schemas.microsoft.com/office/drawing/2016/SVG/main" r:embed="rId14"/>
              </a:ext>
            </a:extLst>
          </a:blip>
          <a:stretch>
            <a:fillRect/>
          </a:stretch>
        </p:blipFill>
        <p:spPr>
          <a:xfrm>
            <a:off x="0" y="5771221"/>
            <a:ext cx="838200" cy="776568"/>
          </a:xfrm>
          <a:prstGeom prst="rect">
            <a:avLst/>
          </a:prstGeom>
        </p:spPr>
      </p:pic>
      <p:pic>
        <p:nvPicPr>
          <p:cNvPr id="15" name="그래픽 14">
            <a:extLst>
              <a:ext uri="{FF2B5EF4-FFF2-40B4-BE49-F238E27FC236}">
                <a16:creationId xmlns:a16="http://schemas.microsoft.com/office/drawing/2014/main" id="{49A3EBD3-2ADB-4636-B6F1-6855FE677D0E}"/>
              </a:ext>
            </a:extLst>
          </p:cNvPr>
          <p:cNvPicPr>
            <a:picLocks noChangeAspect="1"/>
          </p:cNvPicPr>
          <p:nvPr userDrawn="1"/>
        </p:nvPicPr>
        <p:blipFill rotWithShape="1">
          <a:blip r:embed="rId15" cstate="print">
            <a:extLst>
              <a:ext uri="{96DAC541-7B7A-43D3-8B79-37D633B846F1}">
                <asvg:svgBlip xmlns="" xmlns:asvg="http://schemas.microsoft.com/office/drawing/2016/SVG/main" r:embed="rId16"/>
              </a:ext>
            </a:extLst>
          </a:blip>
          <a:srcRect l="68391" t="41843"/>
          <a:stretch/>
        </p:blipFill>
        <p:spPr>
          <a:xfrm>
            <a:off x="0" y="-1"/>
            <a:ext cx="544964" cy="559485"/>
          </a:xfrm>
          <a:prstGeom prst="rect">
            <a:avLst/>
          </a:prstGeom>
        </p:spPr>
      </p:pic>
      <p:pic>
        <p:nvPicPr>
          <p:cNvPr id="97" name="그래픽 96">
            <a:extLst>
              <a:ext uri="{FF2B5EF4-FFF2-40B4-BE49-F238E27FC236}">
                <a16:creationId xmlns:a16="http://schemas.microsoft.com/office/drawing/2014/main" id="{C9AD5A7A-35F1-48F1-BC2D-E0B5CE71DD06}"/>
              </a:ext>
            </a:extLst>
          </p:cNvPr>
          <p:cNvPicPr>
            <a:picLocks noChangeAspect="1"/>
          </p:cNvPicPr>
          <p:nvPr userDrawn="1"/>
        </p:nvPicPr>
        <p:blipFill rotWithShape="1">
          <a:blip r:embed="rId15" cstate="print">
            <a:extLst>
              <a:ext uri="{96DAC541-7B7A-43D3-8B79-37D633B846F1}">
                <asvg:svgBlip xmlns="" xmlns:asvg="http://schemas.microsoft.com/office/drawing/2016/SVG/main" r:embed="rId16"/>
              </a:ext>
            </a:extLst>
          </a:blip>
          <a:srcRect r="17587" b="46999"/>
          <a:stretch/>
        </p:blipFill>
        <p:spPr>
          <a:xfrm>
            <a:off x="10771187" y="6348121"/>
            <a:ext cx="1420813" cy="509880"/>
          </a:xfrm>
          <a:prstGeom prst="rect">
            <a:avLst/>
          </a:prstGeom>
        </p:spPr>
      </p:pic>
      <p:pic>
        <p:nvPicPr>
          <p:cNvPr id="16" name="그래픽 15">
            <a:extLst>
              <a:ext uri="{FF2B5EF4-FFF2-40B4-BE49-F238E27FC236}">
                <a16:creationId xmlns:a16="http://schemas.microsoft.com/office/drawing/2014/main" id="{F1F498BD-AEC3-4A43-9DE0-37C8393DA5B8}"/>
              </a:ext>
            </a:extLst>
          </p:cNvPr>
          <p:cNvPicPr>
            <a:picLocks noChangeAspect="1"/>
          </p:cNvPicPr>
          <p:nvPr userDrawn="1"/>
        </p:nvPicPr>
        <p:blipFill>
          <a:blip r:embed="rId17" cstate="print">
            <a:extLst>
              <a:ext uri="{96DAC541-7B7A-43D3-8B79-37D633B846F1}">
                <asvg:svgBlip xmlns="" xmlns:asvg="http://schemas.microsoft.com/office/drawing/2016/SVG/main" r:embed="rId18"/>
              </a:ext>
            </a:extLst>
          </a:blip>
          <a:stretch>
            <a:fillRect/>
          </a:stretch>
        </p:blipFill>
        <p:spPr>
          <a:xfrm>
            <a:off x="10418762" y="5838533"/>
            <a:ext cx="704850" cy="1019175"/>
          </a:xfrm>
          <a:prstGeom prst="rect">
            <a:avLst/>
          </a:prstGeom>
        </p:spPr>
      </p:pic>
      <p:pic>
        <p:nvPicPr>
          <p:cNvPr id="17" name="그래픽 16">
            <a:extLst>
              <a:ext uri="{FF2B5EF4-FFF2-40B4-BE49-F238E27FC236}">
                <a16:creationId xmlns:a16="http://schemas.microsoft.com/office/drawing/2014/main" id="{4049FB00-A082-4AAC-8FE8-11AA7CCBD53F}"/>
              </a:ext>
            </a:extLst>
          </p:cNvPr>
          <p:cNvPicPr>
            <a:picLocks noChangeAspect="1"/>
          </p:cNvPicPr>
          <p:nvPr userDrawn="1"/>
        </p:nvPicPr>
        <p:blipFill>
          <a:blip r:embed="rId19" cstate="print">
            <a:extLst>
              <a:ext uri="{96DAC541-7B7A-43D3-8B79-37D633B846F1}">
                <asvg:svgBlip xmlns="" xmlns:asvg="http://schemas.microsoft.com/office/drawing/2016/SVG/main" r:embed="rId20"/>
              </a:ext>
            </a:extLst>
          </a:blip>
          <a:stretch>
            <a:fillRect/>
          </a:stretch>
        </p:blipFill>
        <p:spPr>
          <a:xfrm>
            <a:off x="0" y="149512"/>
            <a:ext cx="1089928" cy="819946"/>
          </a:xfrm>
          <a:prstGeom prst="rect">
            <a:avLst/>
          </a:prstGeom>
        </p:spPr>
      </p:pic>
    </p:spTree>
    <p:extLst>
      <p:ext uri="{BB962C8B-B14F-4D97-AF65-F5344CB8AC3E}">
        <p14:creationId xmlns:p14="http://schemas.microsoft.com/office/powerpoint/2010/main" val="254948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E71AE173-2684-4F34-95CF-ABBACC869F66}"/>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32205" r="-1" b="38507"/>
          <a:stretch/>
        </p:blipFill>
        <p:spPr>
          <a:xfrm flipV="1">
            <a:off x="0" y="-1"/>
            <a:ext cx="2539894" cy="991897"/>
          </a:xfrm>
          <a:prstGeom prst="rect">
            <a:avLst/>
          </a:prstGeom>
        </p:spPr>
      </p:pic>
      <p:pic>
        <p:nvPicPr>
          <p:cNvPr id="7" name="그래픽 6">
            <a:extLst>
              <a:ext uri="{FF2B5EF4-FFF2-40B4-BE49-F238E27FC236}">
                <a16:creationId xmlns:a16="http://schemas.microsoft.com/office/drawing/2014/main" id="{DD27FE48-A776-41E0-913A-237FD384C24E}"/>
              </a:ext>
            </a:extLst>
          </p:cNvPr>
          <p:cNvPicPr>
            <a:picLocks noChangeAspect="1"/>
          </p:cNvPicPr>
          <p:nvPr userDrawn="1"/>
        </p:nvPicPr>
        <p:blipFill>
          <a:blip r:embed="rId7" cstate="print">
            <a:extLst>
              <a:ext uri="{96DAC541-7B7A-43D3-8B79-37D633B846F1}">
                <asvg:svgBlip xmlns="" xmlns:asvg="http://schemas.microsoft.com/office/drawing/2016/SVG/main" r:embed="rId8"/>
              </a:ext>
            </a:extLst>
          </a:blip>
          <a:stretch>
            <a:fillRect/>
          </a:stretch>
        </p:blipFill>
        <p:spPr>
          <a:xfrm rot="169300">
            <a:off x="45014" y="469659"/>
            <a:ext cx="646946" cy="599377"/>
          </a:xfrm>
          <a:prstGeom prst="rect">
            <a:avLst/>
          </a:prstGeom>
        </p:spPr>
      </p:pic>
      <p:sp>
        <p:nvSpPr>
          <p:cNvPr id="8" name="그림 개체 틀 11">
            <a:extLst>
              <a:ext uri="{FF2B5EF4-FFF2-40B4-BE49-F238E27FC236}">
                <a16:creationId xmlns:a16="http://schemas.microsoft.com/office/drawing/2014/main" id="{87813BFA-E363-410D-8089-0F915ECDE951}"/>
              </a:ext>
            </a:extLst>
          </p:cNvPr>
          <p:cNvSpPr>
            <a:spLocks noGrp="1"/>
          </p:cNvSpPr>
          <p:nvPr>
            <p:ph type="pic" sz="quarter" idx="10" hasCustomPrompt="1"/>
          </p:nvPr>
        </p:nvSpPr>
        <p:spPr>
          <a:xfrm>
            <a:off x="8044814" y="1218254"/>
            <a:ext cx="2179320" cy="4714876"/>
          </a:xfrm>
          <a:prstGeom prst="roundRect">
            <a:avLst>
              <a:gd name="adj" fmla="val 7322"/>
            </a:avLst>
          </a:prstGeom>
          <a:pattFill prst="pct10">
            <a:fgClr>
              <a:schemeClr val="bg1">
                <a:lumMod val="75000"/>
              </a:schemeClr>
            </a:fgClr>
            <a:bgClr>
              <a:schemeClr val="bg1"/>
            </a:bgClr>
          </a:pattFill>
        </p:spPr>
        <p:txBody>
          <a:bodyPr anchor="b" anchorCtr="1"/>
          <a:lstStyle>
            <a:lvl1pPr marL="228600" marR="0" indent="-228600" algn="ctr"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5638397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FCD897FE-0577-4616-ABAE-B04BE1EB1821}"/>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1" t="58343" r="22709"/>
          <a:stretch/>
        </p:blipFill>
        <p:spPr>
          <a:xfrm flipH="1">
            <a:off x="0" y="0"/>
            <a:ext cx="2895601" cy="671934"/>
          </a:xfrm>
          <a:prstGeom prst="rect">
            <a:avLst/>
          </a:prstGeom>
        </p:spPr>
      </p:pic>
      <p:pic>
        <p:nvPicPr>
          <p:cNvPr id="7" name="그래픽 6">
            <a:extLst>
              <a:ext uri="{FF2B5EF4-FFF2-40B4-BE49-F238E27FC236}">
                <a16:creationId xmlns:a16="http://schemas.microsoft.com/office/drawing/2014/main" id="{8FA10FDD-1283-462C-ABE8-FD20482F67F0}"/>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rot="9569289" flipH="1" flipV="1">
            <a:off x="-50800" y="243721"/>
            <a:ext cx="642939" cy="479052"/>
          </a:xfrm>
          <a:prstGeom prst="rect">
            <a:avLst/>
          </a:prstGeom>
        </p:spPr>
      </p:pic>
      <p:sp>
        <p:nvSpPr>
          <p:cNvPr id="8" name="그림 개체 틀 5">
            <a:extLst>
              <a:ext uri="{FF2B5EF4-FFF2-40B4-BE49-F238E27FC236}">
                <a16:creationId xmlns:a16="http://schemas.microsoft.com/office/drawing/2014/main" id="{2A5997B0-AE26-4D87-8310-3129B6F674D1}"/>
              </a:ext>
            </a:extLst>
          </p:cNvPr>
          <p:cNvSpPr>
            <a:spLocks noGrp="1"/>
          </p:cNvSpPr>
          <p:nvPr>
            <p:ph type="pic" sz="quarter" idx="10" hasCustomPrompt="1"/>
          </p:nvPr>
        </p:nvSpPr>
        <p:spPr>
          <a:xfrm>
            <a:off x="7252017" y="910115"/>
            <a:ext cx="3825240" cy="5114925"/>
          </a:xfrm>
          <a:prstGeom prst="roundRect">
            <a:avLst>
              <a:gd name="adj" fmla="val 1926"/>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1337511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B2103D11-9021-4033-B5FB-CDA1D6823EE7}"/>
              </a:ext>
            </a:extLst>
          </p:cNvPr>
          <p:cNvPicPr>
            <a:picLocks noChangeAspect="1"/>
          </p:cNvPicPr>
          <p:nvPr userDrawn="1"/>
        </p:nvPicPr>
        <p:blipFill rotWithShape="1">
          <a:blip r:embed="rId5" cstate="print">
            <a:extLst>
              <a:ext uri="{96DAC541-7B7A-43D3-8B79-37D633B846F1}">
                <asvg:svgBlip xmlns="" xmlns:asvg="http://schemas.microsoft.com/office/drawing/2016/SVG/main" r:embed="rId6"/>
              </a:ext>
            </a:extLst>
          </a:blip>
          <a:srcRect l="68391" t="41843"/>
          <a:stretch/>
        </p:blipFill>
        <p:spPr>
          <a:xfrm>
            <a:off x="0" y="-1"/>
            <a:ext cx="544964" cy="559485"/>
          </a:xfrm>
          <a:prstGeom prst="rect">
            <a:avLst/>
          </a:prstGeom>
        </p:spPr>
      </p:pic>
      <p:pic>
        <p:nvPicPr>
          <p:cNvPr id="7" name="그래픽 6">
            <a:extLst>
              <a:ext uri="{FF2B5EF4-FFF2-40B4-BE49-F238E27FC236}">
                <a16:creationId xmlns:a16="http://schemas.microsoft.com/office/drawing/2014/main" id="{44529319-3C19-4A8C-BEBE-BC568437D45D}"/>
              </a:ext>
            </a:extLst>
          </p:cNvPr>
          <p:cNvPicPr>
            <a:picLocks noChangeAspect="1"/>
          </p:cNvPicPr>
          <p:nvPr userDrawn="1"/>
        </p:nvPicPr>
        <p:blipFill>
          <a:blip r:embed="rId7" cstate="print">
            <a:extLst>
              <a:ext uri="{96DAC541-7B7A-43D3-8B79-37D633B846F1}">
                <asvg:svgBlip xmlns="" xmlns:asvg="http://schemas.microsoft.com/office/drawing/2016/SVG/main" r:embed="rId8"/>
              </a:ext>
            </a:extLst>
          </a:blip>
          <a:stretch>
            <a:fillRect/>
          </a:stretch>
        </p:blipFill>
        <p:spPr>
          <a:xfrm>
            <a:off x="0" y="149512"/>
            <a:ext cx="1089928" cy="819946"/>
          </a:xfrm>
          <a:prstGeom prst="rect">
            <a:avLst/>
          </a:prstGeom>
        </p:spPr>
      </p:pic>
      <p:sp>
        <p:nvSpPr>
          <p:cNvPr id="8" name="그림 개체 틀 8">
            <a:extLst>
              <a:ext uri="{FF2B5EF4-FFF2-40B4-BE49-F238E27FC236}">
                <a16:creationId xmlns:a16="http://schemas.microsoft.com/office/drawing/2014/main" id="{D5AE9291-DF5E-4BCD-9ED9-2602209D9374}"/>
              </a:ext>
            </a:extLst>
          </p:cNvPr>
          <p:cNvSpPr>
            <a:spLocks noGrp="1"/>
          </p:cNvSpPr>
          <p:nvPr>
            <p:ph type="pic" sz="quarter" idx="10" hasCustomPrompt="1"/>
          </p:nvPr>
        </p:nvSpPr>
        <p:spPr>
          <a:xfrm>
            <a:off x="4945254" y="1138220"/>
            <a:ext cx="6273800" cy="3784600"/>
          </a:xfrm>
          <a:prstGeom prst="rect">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36126101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356A8792-B1EF-45B3-B741-A6309D8EE2E6}"/>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t="57143" r="14185"/>
          <a:stretch/>
        </p:blipFill>
        <p:spPr>
          <a:xfrm>
            <a:off x="10019915" y="1"/>
            <a:ext cx="2172085" cy="469900"/>
          </a:xfrm>
          <a:prstGeom prst="rect">
            <a:avLst/>
          </a:prstGeom>
        </p:spPr>
      </p:pic>
      <p:pic>
        <p:nvPicPr>
          <p:cNvPr id="7" name="그래픽 6">
            <a:extLst>
              <a:ext uri="{FF2B5EF4-FFF2-40B4-BE49-F238E27FC236}">
                <a16:creationId xmlns:a16="http://schemas.microsoft.com/office/drawing/2014/main" id="{7B67B0F5-6CEF-445C-9012-F8D65FA4F1BF}"/>
              </a:ext>
            </a:extLst>
          </p:cNvPr>
          <p:cNvPicPr>
            <a:picLocks noChangeAspect="1"/>
          </p:cNvPicPr>
          <p:nvPr userDrawn="1"/>
        </p:nvPicPr>
        <p:blipFill rotWithShape="1">
          <a:blip r:embed="rId7" cstate="print">
            <a:extLst>
              <a:ext uri="{96DAC541-7B7A-43D3-8B79-37D633B846F1}">
                <asvg:svgBlip xmlns="" xmlns:asvg="http://schemas.microsoft.com/office/drawing/2016/SVG/main" r:embed="rId8"/>
              </a:ext>
            </a:extLst>
          </a:blip>
          <a:srcRect t="58343" r="12879"/>
          <a:stretch/>
        </p:blipFill>
        <p:spPr>
          <a:xfrm>
            <a:off x="10204110" y="1"/>
            <a:ext cx="1987890" cy="409244"/>
          </a:xfrm>
          <a:prstGeom prst="rect">
            <a:avLst/>
          </a:prstGeom>
        </p:spPr>
      </p:pic>
      <p:pic>
        <p:nvPicPr>
          <p:cNvPr id="8" name="그래픽 7">
            <a:extLst>
              <a:ext uri="{FF2B5EF4-FFF2-40B4-BE49-F238E27FC236}">
                <a16:creationId xmlns:a16="http://schemas.microsoft.com/office/drawing/2014/main" id="{B17A30D2-399D-4101-A7E2-8622E6CF3F28}"/>
              </a:ext>
            </a:extLst>
          </p:cNvPr>
          <p:cNvPicPr>
            <a:picLocks noChangeAspect="1"/>
          </p:cNvPicPr>
          <p:nvPr userDrawn="1"/>
        </p:nvPicPr>
        <p:blipFill>
          <a:blip r:embed="rId9" cstate="print">
            <a:extLst>
              <a:ext uri="{96DAC541-7B7A-43D3-8B79-37D633B846F1}">
                <asvg:svgBlip xmlns="" xmlns:asvg="http://schemas.microsoft.com/office/drawing/2016/SVG/main" r:embed="rId10"/>
              </a:ext>
            </a:extLst>
          </a:blip>
          <a:stretch>
            <a:fillRect/>
          </a:stretch>
        </p:blipFill>
        <p:spPr>
          <a:xfrm>
            <a:off x="10740724" y="1"/>
            <a:ext cx="457331" cy="340756"/>
          </a:xfrm>
          <a:prstGeom prst="rect">
            <a:avLst/>
          </a:prstGeom>
        </p:spPr>
      </p:pic>
    </p:spTree>
    <p:extLst>
      <p:ext uri="{BB962C8B-B14F-4D97-AF65-F5344CB8AC3E}">
        <p14:creationId xmlns:p14="http://schemas.microsoft.com/office/powerpoint/2010/main" val="13720548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50811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2F8AD70-5022-4398-B810-FB6A092895BD}"/>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780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래픽 6">
            <a:extLst>
              <a:ext uri="{FF2B5EF4-FFF2-40B4-BE49-F238E27FC236}">
                <a16:creationId xmlns:a16="http://schemas.microsoft.com/office/drawing/2014/main" id="{3B6B55DE-2D36-4749-B499-FB2526262EC5}"/>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10" t="50000" r="25125" b="43"/>
          <a:stretch/>
        </p:blipFill>
        <p:spPr>
          <a:xfrm>
            <a:off x="10121901" y="0"/>
            <a:ext cx="2070100" cy="770600"/>
          </a:xfrm>
          <a:prstGeom prst="rect">
            <a:avLst/>
          </a:prstGeom>
        </p:spPr>
      </p:pic>
      <p:pic>
        <p:nvPicPr>
          <p:cNvPr id="23" name="그래픽 22">
            <a:extLst>
              <a:ext uri="{FF2B5EF4-FFF2-40B4-BE49-F238E27FC236}">
                <a16:creationId xmlns:a16="http://schemas.microsoft.com/office/drawing/2014/main" id="{60C1D820-E7A8-40E8-86E1-C479E39A13B9}"/>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25927" t="43" r="-10" b="39297"/>
          <a:stretch/>
        </p:blipFill>
        <p:spPr>
          <a:xfrm>
            <a:off x="0" y="5922300"/>
            <a:ext cx="2047945" cy="935700"/>
          </a:xfrm>
          <a:prstGeom prst="rect">
            <a:avLst/>
          </a:prstGeom>
        </p:spPr>
      </p:pic>
      <p:pic>
        <p:nvPicPr>
          <p:cNvPr id="24" name="그래픽 23">
            <a:extLst>
              <a:ext uri="{FF2B5EF4-FFF2-40B4-BE49-F238E27FC236}">
                <a16:creationId xmlns:a16="http://schemas.microsoft.com/office/drawing/2014/main" id="{0E75A565-548A-4CA3-AC6C-EBA90D600B4F}"/>
              </a:ext>
            </a:extLst>
          </p:cNvPr>
          <p:cNvPicPr>
            <a:picLocks noChangeAspect="1"/>
          </p:cNvPicPr>
          <p:nvPr userDrawn="1"/>
        </p:nvPicPr>
        <p:blipFill rotWithShape="1">
          <a:blip r:embed="rId7" cstate="print">
            <a:extLst>
              <a:ext uri="{96DAC541-7B7A-43D3-8B79-37D633B846F1}">
                <asvg:svgBlip xmlns="" xmlns:asvg="http://schemas.microsoft.com/office/drawing/2016/SVG/main" r:embed="rId8"/>
              </a:ext>
            </a:extLst>
          </a:blip>
          <a:srcRect l="10653" b="40844"/>
          <a:stretch/>
        </p:blipFill>
        <p:spPr>
          <a:xfrm flipH="1">
            <a:off x="10332218" y="6324601"/>
            <a:ext cx="1859782" cy="533400"/>
          </a:xfrm>
          <a:prstGeom prst="rect">
            <a:avLst/>
          </a:prstGeom>
        </p:spPr>
      </p:pic>
      <p:pic>
        <p:nvPicPr>
          <p:cNvPr id="25" name="그래픽 24">
            <a:extLst>
              <a:ext uri="{FF2B5EF4-FFF2-40B4-BE49-F238E27FC236}">
                <a16:creationId xmlns:a16="http://schemas.microsoft.com/office/drawing/2014/main" id="{3B13EE3A-81E3-4BC4-B722-D8927897C266}"/>
              </a:ext>
            </a:extLst>
          </p:cNvPr>
          <p:cNvPicPr>
            <a:picLocks noChangeAspect="1"/>
          </p:cNvPicPr>
          <p:nvPr userDrawn="1"/>
        </p:nvPicPr>
        <p:blipFill rotWithShape="1">
          <a:blip r:embed="rId9">
            <a:extLst>
              <a:ext uri="{96DAC541-7B7A-43D3-8B79-37D633B846F1}">
                <asvg:svgBlip xmlns="" xmlns:asvg="http://schemas.microsoft.com/office/drawing/2016/SVG/main" r:embed="rId8"/>
              </a:ext>
            </a:extLst>
          </a:blip>
          <a:srcRect t="57143" r="14185"/>
          <a:stretch/>
        </p:blipFill>
        <p:spPr>
          <a:xfrm flipH="1">
            <a:off x="0" y="1"/>
            <a:ext cx="2348200" cy="508000"/>
          </a:xfrm>
          <a:prstGeom prst="rect">
            <a:avLst/>
          </a:prstGeom>
        </p:spPr>
      </p:pic>
    </p:spTree>
    <p:extLst>
      <p:ext uri="{BB962C8B-B14F-4D97-AF65-F5344CB8AC3E}">
        <p14:creationId xmlns:p14="http://schemas.microsoft.com/office/powerpoint/2010/main" val="11889479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739DD0D8-DA9D-47ED-A14D-38AEBB8EB6F3}"/>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32205" r="-1" b="38507"/>
          <a:stretch/>
        </p:blipFill>
        <p:spPr>
          <a:xfrm flipV="1">
            <a:off x="0" y="-1"/>
            <a:ext cx="2539894" cy="991897"/>
          </a:xfrm>
          <a:prstGeom prst="rect">
            <a:avLst/>
          </a:prstGeom>
        </p:spPr>
      </p:pic>
      <p:pic>
        <p:nvPicPr>
          <p:cNvPr id="7" name="그래픽 6">
            <a:extLst>
              <a:ext uri="{FF2B5EF4-FFF2-40B4-BE49-F238E27FC236}">
                <a16:creationId xmlns:a16="http://schemas.microsoft.com/office/drawing/2014/main" id="{C1246EA3-10FE-41A8-BE7A-E92631DA5259}"/>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1" t="58343" r="22709"/>
          <a:stretch/>
        </p:blipFill>
        <p:spPr>
          <a:xfrm>
            <a:off x="9296399" y="0"/>
            <a:ext cx="2895601" cy="671934"/>
          </a:xfrm>
          <a:prstGeom prst="rect">
            <a:avLst/>
          </a:prstGeom>
        </p:spPr>
      </p:pic>
      <p:pic>
        <p:nvPicPr>
          <p:cNvPr id="10" name="그래픽 9">
            <a:extLst>
              <a:ext uri="{FF2B5EF4-FFF2-40B4-BE49-F238E27FC236}">
                <a16:creationId xmlns:a16="http://schemas.microsoft.com/office/drawing/2014/main" id="{F5926AB7-B8C6-4DD8-815B-D8E5768DF76F}"/>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rot="12030711" flipV="1">
            <a:off x="11599861" y="243721"/>
            <a:ext cx="642939" cy="479052"/>
          </a:xfrm>
          <a:prstGeom prst="rect">
            <a:avLst/>
          </a:prstGeom>
        </p:spPr>
      </p:pic>
      <p:pic>
        <p:nvPicPr>
          <p:cNvPr id="11" name="그래픽 10">
            <a:extLst>
              <a:ext uri="{FF2B5EF4-FFF2-40B4-BE49-F238E27FC236}">
                <a16:creationId xmlns:a16="http://schemas.microsoft.com/office/drawing/2014/main" id="{943324C2-D382-4898-A125-79F4F2B66F99}"/>
              </a:ext>
            </a:extLst>
          </p:cNvPr>
          <p:cNvPicPr>
            <a:picLocks noChangeAspect="1"/>
          </p:cNvPicPr>
          <p:nvPr userDrawn="1"/>
        </p:nvPicPr>
        <p:blipFill>
          <a:blip r:embed="rId9" cstate="print">
            <a:extLst>
              <a:ext uri="{96DAC541-7B7A-43D3-8B79-37D633B846F1}">
                <asvg:svgBlip xmlns="" xmlns:asvg="http://schemas.microsoft.com/office/drawing/2016/SVG/main" r:embed="rId10"/>
              </a:ext>
            </a:extLst>
          </a:blip>
          <a:stretch>
            <a:fillRect/>
          </a:stretch>
        </p:blipFill>
        <p:spPr>
          <a:xfrm rot="169300">
            <a:off x="45014" y="469659"/>
            <a:ext cx="646946" cy="599377"/>
          </a:xfrm>
          <a:prstGeom prst="rect">
            <a:avLst/>
          </a:prstGeom>
        </p:spPr>
      </p:pic>
    </p:spTree>
    <p:extLst>
      <p:ext uri="{BB962C8B-B14F-4D97-AF65-F5344CB8AC3E}">
        <p14:creationId xmlns:p14="http://schemas.microsoft.com/office/powerpoint/2010/main" val="5486582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래픽 6">
            <a:extLst>
              <a:ext uri="{FF2B5EF4-FFF2-40B4-BE49-F238E27FC236}">
                <a16:creationId xmlns:a16="http://schemas.microsoft.com/office/drawing/2014/main" id="{D63F3A25-9BDA-453C-A0A2-8F0F4929B077}"/>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10653" b="40844"/>
          <a:stretch/>
        </p:blipFill>
        <p:spPr>
          <a:xfrm>
            <a:off x="0" y="5892049"/>
            <a:ext cx="3367946" cy="965952"/>
          </a:xfrm>
          <a:prstGeom prst="rect">
            <a:avLst/>
          </a:prstGeom>
        </p:spPr>
      </p:pic>
      <p:pic>
        <p:nvPicPr>
          <p:cNvPr id="9" name="그래픽 8">
            <a:extLst>
              <a:ext uri="{FF2B5EF4-FFF2-40B4-BE49-F238E27FC236}">
                <a16:creationId xmlns:a16="http://schemas.microsoft.com/office/drawing/2014/main" id="{A68F1F02-8EF6-4BD5-AE49-999E6811A382}"/>
              </a:ext>
            </a:extLst>
          </p:cNvPr>
          <p:cNvPicPr>
            <a:picLocks noChangeAspect="1"/>
          </p:cNvPicPr>
          <p:nvPr userDrawn="1"/>
        </p:nvPicPr>
        <p:blipFill rotWithShape="1">
          <a:blip r:embed="rId7">
            <a:extLst>
              <a:ext uri="{96DAC541-7B7A-43D3-8B79-37D633B846F1}">
                <asvg:svgBlip xmlns="" xmlns:asvg="http://schemas.microsoft.com/office/drawing/2016/SVG/main" r:embed="rId8"/>
              </a:ext>
            </a:extLst>
          </a:blip>
          <a:srcRect l="15255" b="38507"/>
          <a:stretch/>
        </p:blipFill>
        <p:spPr>
          <a:xfrm>
            <a:off x="0" y="5866103"/>
            <a:ext cx="3174894" cy="991897"/>
          </a:xfrm>
          <a:prstGeom prst="rect">
            <a:avLst/>
          </a:prstGeom>
        </p:spPr>
      </p:pic>
      <p:pic>
        <p:nvPicPr>
          <p:cNvPr id="8" name="그래픽 7">
            <a:extLst>
              <a:ext uri="{FF2B5EF4-FFF2-40B4-BE49-F238E27FC236}">
                <a16:creationId xmlns:a16="http://schemas.microsoft.com/office/drawing/2014/main" id="{71E83CCB-3DC5-43CD-8C01-C91D547BB65F}"/>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t="57143" r="21519"/>
          <a:stretch/>
        </p:blipFill>
        <p:spPr>
          <a:xfrm flipV="1">
            <a:off x="8930471" y="6086474"/>
            <a:ext cx="3261529" cy="771525"/>
          </a:xfrm>
          <a:prstGeom prst="rect">
            <a:avLst/>
          </a:prstGeom>
        </p:spPr>
      </p:pic>
      <p:pic>
        <p:nvPicPr>
          <p:cNvPr id="10" name="그래픽 9">
            <a:extLst>
              <a:ext uri="{FF2B5EF4-FFF2-40B4-BE49-F238E27FC236}">
                <a16:creationId xmlns:a16="http://schemas.microsoft.com/office/drawing/2014/main" id="{E6CC965E-6595-4D82-BF07-1A110B16F683}"/>
              </a:ext>
            </a:extLst>
          </p:cNvPr>
          <p:cNvPicPr>
            <a:picLocks noChangeAspect="1"/>
          </p:cNvPicPr>
          <p:nvPr userDrawn="1"/>
        </p:nvPicPr>
        <p:blipFill rotWithShape="1">
          <a:blip r:embed="rId7">
            <a:extLst>
              <a:ext uri="{96DAC541-7B7A-43D3-8B79-37D633B846F1}">
                <asvg:svgBlip xmlns="" xmlns:asvg="http://schemas.microsoft.com/office/drawing/2016/SVG/main" r:embed="rId8"/>
              </a:ext>
            </a:extLst>
          </a:blip>
          <a:srcRect t="58343" r="12879"/>
          <a:stretch/>
        </p:blipFill>
        <p:spPr>
          <a:xfrm flipV="1">
            <a:off x="8928099" y="6186066"/>
            <a:ext cx="3263901" cy="671934"/>
          </a:xfrm>
          <a:prstGeom prst="rect">
            <a:avLst/>
          </a:prstGeom>
        </p:spPr>
      </p:pic>
      <p:pic>
        <p:nvPicPr>
          <p:cNvPr id="11" name="그래픽 10">
            <a:extLst>
              <a:ext uri="{FF2B5EF4-FFF2-40B4-BE49-F238E27FC236}">
                <a16:creationId xmlns:a16="http://schemas.microsoft.com/office/drawing/2014/main" id="{89631092-23EB-434B-A376-CEFE5F28AA3F}"/>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10429070" y="6293446"/>
            <a:ext cx="750888" cy="559485"/>
          </a:xfrm>
          <a:prstGeom prst="rect">
            <a:avLst/>
          </a:prstGeom>
        </p:spPr>
      </p:pic>
      <p:pic>
        <p:nvPicPr>
          <p:cNvPr id="12" name="그래픽 11">
            <a:extLst>
              <a:ext uri="{FF2B5EF4-FFF2-40B4-BE49-F238E27FC236}">
                <a16:creationId xmlns:a16="http://schemas.microsoft.com/office/drawing/2014/main" id="{24B28AC5-A595-47E7-8A0F-605D62127C99}"/>
              </a:ext>
            </a:extLst>
          </p:cNvPr>
          <p:cNvPicPr>
            <a:picLocks noChangeAspect="1"/>
          </p:cNvPicPr>
          <p:nvPr userDrawn="1"/>
        </p:nvPicPr>
        <p:blipFill>
          <a:blip r:embed="rId11">
            <a:extLst>
              <a:ext uri="{96DAC541-7B7A-43D3-8B79-37D633B846F1}">
                <asvg:svgBlip xmlns="" xmlns:asvg="http://schemas.microsoft.com/office/drawing/2016/SVG/main" r:embed="rId12"/>
              </a:ext>
            </a:extLst>
          </a:blip>
          <a:stretch>
            <a:fillRect/>
          </a:stretch>
        </p:blipFill>
        <p:spPr>
          <a:xfrm>
            <a:off x="0" y="5771221"/>
            <a:ext cx="838200" cy="776568"/>
          </a:xfrm>
          <a:prstGeom prst="rect">
            <a:avLst/>
          </a:prstGeom>
        </p:spPr>
      </p:pic>
    </p:spTree>
    <p:extLst>
      <p:ext uri="{BB962C8B-B14F-4D97-AF65-F5344CB8AC3E}">
        <p14:creationId xmlns:p14="http://schemas.microsoft.com/office/powerpoint/2010/main" val="1958372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그림 개체 틀 4">
            <a:extLst>
              <a:ext uri="{FF2B5EF4-FFF2-40B4-BE49-F238E27FC236}">
                <a16:creationId xmlns:a16="http://schemas.microsoft.com/office/drawing/2014/main" id="{3F10CCA7-90F2-4E32-8A19-FB6C41105C52}"/>
              </a:ext>
            </a:extLst>
          </p:cNvPr>
          <p:cNvSpPr>
            <a:spLocks noGrp="1"/>
          </p:cNvSpPr>
          <p:nvPr>
            <p:ph type="pic" sz="quarter" idx="10" hasCustomPrompt="1"/>
          </p:nvPr>
        </p:nvSpPr>
        <p:spPr>
          <a:xfrm>
            <a:off x="1838912" y="2145526"/>
            <a:ext cx="4015082" cy="1737412"/>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7" name="그림 개체 틀 4">
            <a:extLst>
              <a:ext uri="{FF2B5EF4-FFF2-40B4-BE49-F238E27FC236}">
                <a16:creationId xmlns:a16="http://schemas.microsoft.com/office/drawing/2014/main" id="{5458C45E-DA93-446F-977C-1FA602FA0B5C}"/>
              </a:ext>
            </a:extLst>
          </p:cNvPr>
          <p:cNvSpPr>
            <a:spLocks noGrp="1"/>
          </p:cNvSpPr>
          <p:nvPr>
            <p:ph type="pic" sz="quarter" idx="12" hasCustomPrompt="1"/>
          </p:nvPr>
        </p:nvSpPr>
        <p:spPr>
          <a:xfrm>
            <a:off x="6405266" y="2145526"/>
            <a:ext cx="4015082" cy="1737412"/>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2" name="그래픽 1">
            <a:extLst>
              <a:ext uri="{FF2B5EF4-FFF2-40B4-BE49-F238E27FC236}">
                <a16:creationId xmlns:a16="http://schemas.microsoft.com/office/drawing/2014/main" id="{A6E52C62-404E-4553-8054-AC177FB97C2F}"/>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16433" b="61454"/>
          <a:stretch/>
        </p:blipFill>
        <p:spPr>
          <a:xfrm>
            <a:off x="0" y="6164989"/>
            <a:ext cx="2171700" cy="693011"/>
          </a:xfrm>
          <a:prstGeom prst="rect">
            <a:avLst/>
          </a:prstGeom>
        </p:spPr>
      </p:pic>
      <p:pic>
        <p:nvPicPr>
          <p:cNvPr id="3" name="그래픽 2">
            <a:extLst>
              <a:ext uri="{FF2B5EF4-FFF2-40B4-BE49-F238E27FC236}">
                <a16:creationId xmlns:a16="http://schemas.microsoft.com/office/drawing/2014/main" id="{EBC21C7A-5227-4208-80BC-25C7E4ADFE34}"/>
              </a:ext>
            </a:extLst>
          </p:cNvPr>
          <p:cNvPicPr>
            <a:picLocks noChangeAspect="1"/>
          </p:cNvPicPr>
          <p:nvPr userDrawn="1"/>
        </p:nvPicPr>
        <p:blipFill rotWithShape="1">
          <a:blip r:embed="rId7">
            <a:extLst>
              <a:ext uri="{96DAC541-7B7A-43D3-8B79-37D633B846F1}">
                <asvg:svgBlip xmlns="" xmlns:asvg="http://schemas.microsoft.com/office/drawing/2016/SVG/main" r:embed="rId8"/>
              </a:ext>
            </a:extLst>
          </a:blip>
          <a:srcRect r="21106" b="40653"/>
          <a:stretch/>
        </p:blipFill>
        <p:spPr>
          <a:xfrm rot="10800000" flipH="1">
            <a:off x="9702800" y="-1"/>
            <a:ext cx="2489200" cy="577788"/>
          </a:xfrm>
          <a:prstGeom prst="rect">
            <a:avLst/>
          </a:prstGeom>
        </p:spPr>
      </p:pic>
      <p:pic>
        <p:nvPicPr>
          <p:cNvPr id="8" name="그래픽 7">
            <a:extLst>
              <a:ext uri="{FF2B5EF4-FFF2-40B4-BE49-F238E27FC236}">
                <a16:creationId xmlns:a16="http://schemas.microsoft.com/office/drawing/2014/main" id="{3A263D0D-2996-4C0B-8884-41D62F5ECCE5}"/>
              </a:ext>
            </a:extLst>
          </p:cNvPr>
          <p:cNvPicPr>
            <a:picLocks noChangeAspect="1"/>
          </p:cNvPicPr>
          <p:nvPr userDrawn="1"/>
        </p:nvPicPr>
        <p:blipFill>
          <a:blip r:embed="rId9" cstate="print">
            <a:extLst>
              <a:ext uri="{96DAC541-7B7A-43D3-8B79-37D633B846F1}">
                <asvg:svgBlip xmlns="" xmlns:asvg="http://schemas.microsoft.com/office/drawing/2016/SVG/main" r:embed="rId10"/>
              </a:ext>
            </a:extLst>
          </a:blip>
          <a:stretch>
            <a:fillRect/>
          </a:stretch>
        </p:blipFill>
        <p:spPr>
          <a:xfrm>
            <a:off x="11492812" y="6057900"/>
            <a:ext cx="553138" cy="799808"/>
          </a:xfrm>
          <a:prstGeom prst="rect">
            <a:avLst/>
          </a:prstGeom>
        </p:spPr>
      </p:pic>
      <p:pic>
        <p:nvPicPr>
          <p:cNvPr id="9" name="그래픽 8">
            <a:extLst>
              <a:ext uri="{FF2B5EF4-FFF2-40B4-BE49-F238E27FC236}">
                <a16:creationId xmlns:a16="http://schemas.microsoft.com/office/drawing/2014/main" id="{0217876E-1090-480F-AB22-5634DB60613C}"/>
              </a:ext>
            </a:extLst>
          </p:cNvPr>
          <p:cNvPicPr>
            <a:picLocks noChangeAspect="1"/>
          </p:cNvPicPr>
          <p:nvPr userDrawn="1"/>
        </p:nvPicPr>
        <p:blipFill>
          <a:blip r:embed="rId11" cstate="print">
            <a:extLst>
              <a:ext uri="{96DAC541-7B7A-43D3-8B79-37D633B846F1}">
                <asvg:svgBlip xmlns="" xmlns:asvg="http://schemas.microsoft.com/office/drawing/2016/SVG/main" r:embed="rId12"/>
              </a:ext>
            </a:extLst>
          </a:blip>
          <a:stretch>
            <a:fillRect/>
          </a:stretch>
        </p:blipFill>
        <p:spPr>
          <a:xfrm>
            <a:off x="0" y="149512"/>
            <a:ext cx="1089928" cy="819946"/>
          </a:xfrm>
          <a:prstGeom prst="rect">
            <a:avLst/>
          </a:prstGeom>
        </p:spPr>
      </p:pic>
    </p:spTree>
    <p:extLst>
      <p:ext uri="{BB962C8B-B14F-4D97-AF65-F5344CB8AC3E}">
        <p14:creationId xmlns:p14="http://schemas.microsoft.com/office/powerpoint/2010/main" val="29100830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그림 개체 틀 4">
            <a:extLst>
              <a:ext uri="{FF2B5EF4-FFF2-40B4-BE49-F238E27FC236}">
                <a16:creationId xmlns:a16="http://schemas.microsoft.com/office/drawing/2014/main" id="{D00F1E50-2550-4B54-9A67-C76D717B5F17}"/>
              </a:ext>
            </a:extLst>
          </p:cNvPr>
          <p:cNvSpPr>
            <a:spLocks noGrp="1"/>
          </p:cNvSpPr>
          <p:nvPr>
            <p:ph type="pic" sz="quarter" idx="10" hasCustomPrompt="1"/>
          </p:nvPr>
        </p:nvSpPr>
        <p:spPr>
          <a:xfrm>
            <a:off x="721312" y="750522"/>
            <a:ext cx="4015082" cy="5383577"/>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8" name="그래픽 7">
            <a:extLst>
              <a:ext uri="{FF2B5EF4-FFF2-40B4-BE49-F238E27FC236}">
                <a16:creationId xmlns:a16="http://schemas.microsoft.com/office/drawing/2014/main" id="{D01228D2-9BD8-4837-AB55-C741855A6F19}"/>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t="57143" r="14185"/>
          <a:stretch/>
        </p:blipFill>
        <p:spPr>
          <a:xfrm>
            <a:off x="8625671" y="0"/>
            <a:ext cx="3566329" cy="771525"/>
          </a:xfrm>
          <a:prstGeom prst="rect">
            <a:avLst/>
          </a:prstGeom>
        </p:spPr>
      </p:pic>
      <p:pic>
        <p:nvPicPr>
          <p:cNvPr id="10" name="그래픽 9">
            <a:extLst>
              <a:ext uri="{FF2B5EF4-FFF2-40B4-BE49-F238E27FC236}">
                <a16:creationId xmlns:a16="http://schemas.microsoft.com/office/drawing/2014/main" id="{580A29B0-0B5A-45BE-AD89-9F7DA1E40168}"/>
              </a:ext>
            </a:extLst>
          </p:cNvPr>
          <p:cNvPicPr>
            <a:picLocks noChangeAspect="1"/>
          </p:cNvPicPr>
          <p:nvPr userDrawn="1"/>
        </p:nvPicPr>
        <p:blipFill rotWithShape="1">
          <a:blip r:embed="rId7">
            <a:extLst>
              <a:ext uri="{96DAC541-7B7A-43D3-8B79-37D633B846F1}">
                <asvg:svgBlip xmlns="" xmlns:asvg="http://schemas.microsoft.com/office/drawing/2016/SVG/main" r:embed="rId8"/>
              </a:ext>
            </a:extLst>
          </a:blip>
          <a:srcRect t="58343" r="12879"/>
          <a:stretch/>
        </p:blipFill>
        <p:spPr>
          <a:xfrm>
            <a:off x="8928099" y="0"/>
            <a:ext cx="3263901" cy="671934"/>
          </a:xfrm>
          <a:prstGeom prst="rect">
            <a:avLst/>
          </a:prstGeom>
        </p:spPr>
      </p:pic>
      <p:pic>
        <p:nvPicPr>
          <p:cNvPr id="11" name="그래픽 10">
            <a:extLst>
              <a:ext uri="{FF2B5EF4-FFF2-40B4-BE49-F238E27FC236}">
                <a16:creationId xmlns:a16="http://schemas.microsoft.com/office/drawing/2014/main" id="{5B1F798E-B86E-49AD-A952-C91E30461807}"/>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9809161" y="0"/>
            <a:ext cx="750888" cy="559485"/>
          </a:xfrm>
          <a:prstGeom prst="rect">
            <a:avLst/>
          </a:prstGeom>
        </p:spPr>
      </p:pic>
    </p:spTree>
    <p:extLst>
      <p:ext uri="{BB962C8B-B14F-4D97-AF65-F5344CB8AC3E}">
        <p14:creationId xmlns:p14="http://schemas.microsoft.com/office/powerpoint/2010/main" val="3982211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그림 개체 틀 4">
            <a:extLst>
              <a:ext uri="{FF2B5EF4-FFF2-40B4-BE49-F238E27FC236}">
                <a16:creationId xmlns:a16="http://schemas.microsoft.com/office/drawing/2014/main" id="{2DA82223-3B25-4F9E-9453-D9B466379C60}"/>
              </a:ext>
            </a:extLst>
          </p:cNvPr>
          <p:cNvSpPr>
            <a:spLocks noGrp="1"/>
          </p:cNvSpPr>
          <p:nvPr>
            <p:ph type="pic" sz="quarter" idx="12" hasCustomPrompt="1"/>
          </p:nvPr>
        </p:nvSpPr>
        <p:spPr>
          <a:xfrm>
            <a:off x="0" y="1676402"/>
            <a:ext cx="4063997" cy="2501898"/>
          </a:xfrm>
          <a:prstGeom prst="rect">
            <a:avLst/>
          </a:prstGeom>
          <a:pattFill prst="pct10">
            <a:fgClr>
              <a:schemeClr val="bg1">
                <a:lumMod val="75000"/>
              </a:schemeClr>
            </a:fgClr>
            <a:bgClr>
              <a:schemeClr val="bg1">
                <a:lumMod val="95000"/>
              </a:schemeClr>
            </a:bgClr>
          </a:pattFill>
        </p:spPr>
        <p:txBody>
          <a:bodyPr tIns="972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7" name="그림 개체 틀 4">
            <a:extLst>
              <a:ext uri="{FF2B5EF4-FFF2-40B4-BE49-F238E27FC236}">
                <a16:creationId xmlns:a16="http://schemas.microsoft.com/office/drawing/2014/main" id="{4C17F1F8-F302-4CCE-86EB-6D4CA491082D}"/>
              </a:ext>
            </a:extLst>
          </p:cNvPr>
          <p:cNvSpPr>
            <a:spLocks noGrp="1"/>
          </p:cNvSpPr>
          <p:nvPr>
            <p:ph type="pic" sz="quarter" idx="13" hasCustomPrompt="1"/>
          </p:nvPr>
        </p:nvSpPr>
        <p:spPr>
          <a:xfrm>
            <a:off x="4064003" y="1676402"/>
            <a:ext cx="4063997" cy="2501898"/>
          </a:xfrm>
          <a:prstGeom prst="rect">
            <a:avLst/>
          </a:prstGeom>
          <a:pattFill prst="pct10">
            <a:fgClr>
              <a:schemeClr val="bg1">
                <a:lumMod val="75000"/>
              </a:schemeClr>
            </a:fgClr>
            <a:bgClr>
              <a:schemeClr val="bg1">
                <a:lumMod val="95000"/>
              </a:schemeClr>
            </a:bgClr>
          </a:pattFill>
        </p:spPr>
        <p:txBody>
          <a:bodyPr tIns="972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8" name="그림 개체 틀 4">
            <a:extLst>
              <a:ext uri="{FF2B5EF4-FFF2-40B4-BE49-F238E27FC236}">
                <a16:creationId xmlns:a16="http://schemas.microsoft.com/office/drawing/2014/main" id="{78428BE0-6354-449E-BF40-849EC49A5F60}"/>
              </a:ext>
            </a:extLst>
          </p:cNvPr>
          <p:cNvSpPr>
            <a:spLocks noGrp="1"/>
          </p:cNvSpPr>
          <p:nvPr>
            <p:ph type="pic" sz="quarter" idx="14" hasCustomPrompt="1"/>
          </p:nvPr>
        </p:nvSpPr>
        <p:spPr>
          <a:xfrm>
            <a:off x="8128003" y="1676402"/>
            <a:ext cx="4063997" cy="2501898"/>
          </a:xfrm>
          <a:prstGeom prst="rect">
            <a:avLst/>
          </a:prstGeom>
          <a:pattFill prst="pct10">
            <a:fgClr>
              <a:schemeClr val="bg1">
                <a:lumMod val="75000"/>
              </a:schemeClr>
            </a:fgClr>
            <a:bgClr>
              <a:schemeClr val="bg1">
                <a:lumMod val="95000"/>
              </a:schemeClr>
            </a:bgClr>
          </a:pattFill>
        </p:spPr>
        <p:txBody>
          <a:bodyPr tIns="972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9" name="그래픽 8">
            <a:extLst>
              <a:ext uri="{FF2B5EF4-FFF2-40B4-BE49-F238E27FC236}">
                <a16:creationId xmlns:a16="http://schemas.microsoft.com/office/drawing/2014/main" id="{9400E6C0-7339-4698-8E1B-79116D1A3248}"/>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32205" r="-1" b="38507"/>
          <a:stretch/>
        </p:blipFill>
        <p:spPr>
          <a:xfrm flipH="1">
            <a:off x="9652106" y="5866103"/>
            <a:ext cx="2539894" cy="991897"/>
          </a:xfrm>
          <a:prstGeom prst="rect">
            <a:avLst/>
          </a:prstGeom>
        </p:spPr>
      </p:pic>
      <p:pic>
        <p:nvPicPr>
          <p:cNvPr id="10" name="그래픽 9">
            <a:extLst>
              <a:ext uri="{FF2B5EF4-FFF2-40B4-BE49-F238E27FC236}">
                <a16:creationId xmlns:a16="http://schemas.microsoft.com/office/drawing/2014/main" id="{416C3603-EF8B-40D4-A858-1DE689755192}"/>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1" t="58343" r="22709"/>
          <a:stretch/>
        </p:blipFill>
        <p:spPr>
          <a:xfrm flipH="1" flipV="1">
            <a:off x="0" y="6186065"/>
            <a:ext cx="2895601" cy="671934"/>
          </a:xfrm>
          <a:prstGeom prst="rect">
            <a:avLst/>
          </a:prstGeom>
        </p:spPr>
      </p:pic>
      <p:pic>
        <p:nvPicPr>
          <p:cNvPr id="11" name="그래픽 10">
            <a:extLst>
              <a:ext uri="{FF2B5EF4-FFF2-40B4-BE49-F238E27FC236}">
                <a16:creationId xmlns:a16="http://schemas.microsoft.com/office/drawing/2014/main" id="{C7CD1CA3-67DB-4648-9766-48B3B062FD29}"/>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rot="12030711" flipV="1">
            <a:off x="11599861" y="6408090"/>
            <a:ext cx="642939" cy="479052"/>
          </a:xfrm>
          <a:prstGeom prst="rect">
            <a:avLst/>
          </a:prstGeom>
        </p:spPr>
      </p:pic>
      <p:pic>
        <p:nvPicPr>
          <p:cNvPr id="12" name="그래픽 11">
            <a:extLst>
              <a:ext uri="{FF2B5EF4-FFF2-40B4-BE49-F238E27FC236}">
                <a16:creationId xmlns:a16="http://schemas.microsoft.com/office/drawing/2014/main" id="{33C966F4-1211-40AC-B381-02C0438FAD18}"/>
              </a:ext>
            </a:extLst>
          </p:cNvPr>
          <p:cNvPicPr>
            <a:picLocks noChangeAspect="1"/>
          </p:cNvPicPr>
          <p:nvPr userDrawn="1"/>
        </p:nvPicPr>
        <p:blipFill>
          <a:blip r:embed="rId9" cstate="print">
            <a:extLst>
              <a:ext uri="{96DAC541-7B7A-43D3-8B79-37D633B846F1}">
                <asvg:svgBlip xmlns="" xmlns:asvg="http://schemas.microsoft.com/office/drawing/2016/SVG/main" r:embed="rId10"/>
              </a:ext>
            </a:extLst>
          </a:blip>
          <a:stretch>
            <a:fillRect/>
          </a:stretch>
        </p:blipFill>
        <p:spPr>
          <a:xfrm rot="169300">
            <a:off x="14361" y="6243062"/>
            <a:ext cx="646946" cy="599377"/>
          </a:xfrm>
          <a:prstGeom prst="rect">
            <a:avLst/>
          </a:prstGeom>
        </p:spPr>
      </p:pic>
    </p:spTree>
    <p:extLst>
      <p:ext uri="{BB962C8B-B14F-4D97-AF65-F5344CB8AC3E}">
        <p14:creationId xmlns:p14="http://schemas.microsoft.com/office/powerpoint/2010/main" val="29962397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75E62AF2-C73B-44CE-9B8C-64A45BC57F65}"/>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10653" b="40844"/>
          <a:stretch/>
        </p:blipFill>
        <p:spPr>
          <a:xfrm>
            <a:off x="0" y="5892049"/>
            <a:ext cx="3367946" cy="965952"/>
          </a:xfrm>
          <a:prstGeom prst="rect">
            <a:avLst/>
          </a:prstGeom>
        </p:spPr>
      </p:pic>
      <p:pic>
        <p:nvPicPr>
          <p:cNvPr id="7" name="그래픽 6">
            <a:extLst>
              <a:ext uri="{FF2B5EF4-FFF2-40B4-BE49-F238E27FC236}">
                <a16:creationId xmlns:a16="http://schemas.microsoft.com/office/drawing/2014/main" id="{EA1482A4-3510-4183-9FE0-403D1310CD0C}"/>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t="57143" r="14185"/>
          <a:stretch/>
        </p:blipFill>
        <p:spPr>
          <a:xfrm>
            <a:off x="8625671" y="0"/>
            <a:ext cx="3566329" cy="771525"/>
          </a:xfrm>
          <a:prstGeom prst="rect">
            <a:avLst/>
          </a:prstGeom>
        </p:spPr>
      </p:pic>
      <p:pic>
        <p:nvPicPr>
          <p:cNvPr id="10" name="그래픽 9">
            <a:extLst>
              <a:ext uri="{FF2B5EF4-FFF2-40B4-BE49-F238E27FC236}">
                <a16:creationId xmlns:a16="http://schemas.microsoft.com/office/drawing/2014/main" id="{4ACBF167-E652-431E-A473-C09871F41776}"/>
              </a:ext>
            </a:extLst>
          </p:cNvPr>
          <p:cNvPicPr>
            <a:picLocks noChangeAspect="1"/>
          </p:cNvPicPr>
          <p:nvPr userDrawn="1"/>
        </p:nvPicPr>
        <p:blipFill rotWithShape="1">
          <a:blip r:embed="rId7">
            <a:extLst>
              <a:ext uri="{96DAC541-7B7A-43D3-8B79-37D633B846F1}">
                <asvg:svgBlip xmlns="" xmlns:asvg="http://schemas.microsoft.com/office/drawing/2016/SVG/main" r:embed="rId8"/>
              </a:ext>
            </a:extLst>
          </a:blip>
          <a:srcRect l="15255" b="38507"/>
          <a:stretch/>
        </p:blipFill>
        <p:spPr>
          <a:xfrm>
            <a:off x="0" y="5866103"/>
            <a:ext cx="3174894" cy="991897"/>
          </a:xfrm>
          <a:prstGeom prst="rect">
            <a:avLst/>
          </a:prstGeom>
        </p:spPr>
      </p:pic>
      <p:pic>
        <p:nvPicPr>
          <p:cNvPr id="11" name="그래픽 10">
            <a:extLst>
              <a:ext uri="{FF2B5EF4-FFF2-40B4-BE49-F238E27FC236}">
                <a16:creationId xmlns:a16="http://schemas.microsoft.com/office/drawing/2014/main" id="{5553087E-B66F-41D4-A9F0-F940F48891B9}"/>
              </a:ext>
            </a:extLst>
          </p:cNvPr>
          <p:cNvPicPr>
            <a:picLocks noChangeAspect="1"/>
          </p:cNvPicPr>
          <p:nvPr userDrawn="1"/>
        </p:nvPicPr>
        <p:blipFill rotWithShape="1">
          <a:blip r:embed="rId7">
            <a:extLst>
              <a:ext uri="{96DAC541-7B7A-43D3-8B79-37D633B846F1}">
                <asvg:svgBlip xmlns="" xmlns:asvg="http://schemas.microsoft.com/office/drawing/2016/SVG/main" r:embed="rId8"/>
              </a:ext>
            </a:extLst>
          </a:blip>
          <a:srcRect t="58343" r="12879"/>
          <a:stretch/>
        </p:blipFill>
        <p:spPr>
          <a:xfrm>
            <a:off x="8928099" y="0"/>
            <a:ext cx="3263901" cy="671934"/>
          </a:xfrm>
          <a:prstGeom prst="rect">
            <a:avLst/>
          </a:prstGeom>
        </p:spPr>
      </p:pic>
      <p:pic>
        <p:nvPicPr>
          <p:cNvPr id="12" name="그래픽 11">
            <a:extLst>
              <a:ext uri="{FF2B5EF4-FFF2-40B4-BE49-F238E27FC236}">
                <a16:creationId xmlns:a16="http://schemas.microsoft.com/office/drawing/2014/main" id="{B3DAEA59-1869-4DEF-B488-FD0F869060D4}"/>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9809161" y="0"/>
            <a:ext cx="750888" cy="559485"/>
          </a:xfrm>
          <a:prstGeom prst="rect">
            <a:avLst/>
          </a:prstGeom>
        </p:spPr>
      </p:pic>
      <p:pic>
        <p:nvPicPr>
          <p:cNvPr id="13" name="그래픽 12">
            <a:extLst>
              <a:ext uri="{FF2B5EF4-FFF2-40B4-BE49-F238E27FC236}">
                <a16:creationId xmlns:a16="http://schemas.microsoft.com/office/drawing/2014/main" id="{41E9BF81-9B27-4595-A069-A9B833BBBD5A}"/>
              </a:ext>
            </a:extLst>
          </p:cNvPr>
          <p:cNvPicPr>
            <a:picLocks noChangeAspect="1"/>
          </p:cNvPicPr>
          <p:nvPr userDrawn="1"/>
        </p:nvPicPr>
        <p:blipFill>
          <a:blip r:embed="rId11">
            <a:extLst>
              <a:ext uri="{96DAC541-7B7A-43D3-8B79-37D633B846F1}">
                <asvg:svgBlip xmlns="" xmlns:asvg="http://schemas.microsoft.com/office/drawing/2016/SVG/main" r:embed="rId12"/>
              </a:ext>
            </a:extLst>
          </a:blip>
          <a:stretch>
            <a:fillRect/>
          </a:stretch>
        </p:blipFill>
        <p:spPr>
          <a:xfrm>
            <a:off x="0" y="5771221"/>
            <a:ext cx="838200" cy="776568"/>
          </a:xfrm>
          <a:prstGeom prst="rect">
            <a:avLst/>
          </a:prstGeom>
        </p:spPr>
      </p:pic>
      <p:pic>
        <p:nvPicPr>
          <p:cNvPr id="14" name="그래픽 13">
            <a:extLst>
              <a:ext uri="{FF2B5EF4-FFF2-40B4-BE49-F238E27FC236}">
                <a16:creationId xmlns:a16="http://schemas.microsoft.com/office/drawing/2014/main" id="{519C4076-029C-4BAB-A828-2DA768793CDB}"/>
              </a:ext>
            </a:extLst>
          </p:cNvPr>
          <p:cNvPicPr>
            <a:picLocks noChangeAspect="1"/>
          </p:cNvPicPr>
          <p:nvPr userDrawn="1"/>
        </p:nvPicPr>
        <p:blipFill rotWithShape="1">
          <a:blip r:embed="rId13" cstate="print">
            <a:extLst>
              <a:ext uri="{96DAC541-7B7A-43D3-8B79-37D633B846F1}">
                <asvg:svgBlip xmlns="" xmlns:asvg="http://schemas.microsoft.com/office/drawing/2016/SVG/main" r:embed="rId14"/>
              </a:ext>
            </a:extLst>
          </a:blip>
          <a:srcRect l="68391" t="41843"/>
          <a:stretch/>
        </p:blipFill>
        <p:spPr>
          <a:xfrm>
            <a:off x="0" y="-1"/>
            <a:ext cx="544964" cy="559485"/>
          </a:xfrm>
          <a:prstGeom prst="rect">
            <a:avLst/>
          </a:prstGeom>
        </p:spPr>
      </p:pic>
      <p:pic>
        <p:nvPicPr>
          <p:cNvPr id="15" name="그래픽 14">
            <a:extLst>
              <a:ext uri="{FF2B5EF4-FFF2-40B4-BE49-F238E27FC236}">
                <a16:creationId xmlns:a16="http://schemas.microsoft.com/office/drawing/2014/main" id="{C554EF7A-040B-4D1D-94EA-2C5F769DD2DC}"/>
              </a:ext>
            </a:extLst>
          </p:cNvPr>
          <p:cNvPicPr>
            <a:picLocks noChangeAspect="1"/>
          </p:cNvPicPr>
          <p:nvPr userDrawn="1"/>
        </p:nvPicPr>
        <p:blipFill rotWithShape="1">
          <a:blip r:embed="rId13" cstate="print">
            <a:extLst>
              <a:ext uri="{96DAC541-7B7A-43D3-8B79-37D633B846F1}">
                <asvg:svgBlip xmlns="" xmlns:asvg="http://schemas.microsoft.com/office/drawing/2016/SVG/main" r:embed="rId14"/>
              </a:ext>
            </a:extLst>
          </a:blip>
          <a:srcRect r="17587" b="46999"/>
          <a:stretch/>
        </p:blipFill>
        <p:spPr>
          <a:xfrm>
            <a:off x="10771187" y="6348121"/>
            <a:ext cx="1420813" cy="509880"/>
          </a:xfrm>
          <a:prstGeom prst="rect">
            <a:avLst/>
          </a:prstGeom>
        </p:spPr>
      </p:pic>
      <p:pic>
        <p:nvPicPr>
          <p:cNvPr id="16" name="그래픽 15">
            <a:extLst>
              <a:ext uri="{FF2B5EF4-FFF2-40B4-BE49-F238E27FC236}">
                <a16:creationId xmlns:a16="http://schemas.microsoft.com/office/drawing/2014/main" id="{1A156FB6-27AC-449A-A162-C810158CC9BB}"/>
              </a:ext>
            </a:extLst>
          </p:cNvPr>
          <p:cNvPicPr>
            <a:picLocks noChangeAspect="1"/>
          </p:cNvPicPr>
          <p:nvPr userDrawn="1"/>
        </p:nvPicPr>
        <p:blipFill>
          <a:blip r:embed="rId15" cstate="print">
            <a:extLst>
              <a:ext uri="{96DAC541-7B7A-43D3-8B79-37D633B846F1}">
                <asvg:svgBlip xmlns="" xmlns:asvg="http://schemas.microsoft.com/office/drawing/2016/SVG/main" r:embed="rId16"/>
              </a:ext>
            </a:extLst>
          </a:blip>
          <a:stretch>
            <a:fillRect/>
          </a:stretch>
        </p:blipFill>
        <p:spPr>
          <a:xfrm>
            <a:off x="10418762" y="5838533"/>
            <a:ext cx="704850" cy="1019175"/>
          </a:xfrm>
          <a:prstGeom prst="rect">
            <a:avLst/>
          </a:prstGeom>
        </p:spPr>
      </p:pic>
      <p:pic>
        <p:nvPicPr>
          <p:cNvPr id="17" name="그래픽 16">
            <a:extLst>
              <a:ext uri="{FF2B5EF4-FFF2-40B4-BE49-F238E27FC236}">
                <a16:creationId xmlns:a16="http://schemas.microsoft.com/office/drawing/2014/main" id="{455957E9-A3C5-478F-AA82-C135D688B0A1}"/>
              </a:ext>
            </a:extLst>
          </p:cNvPr>
          <p:cNvPicPr>
            <a:picLocks noChangeAspect="1"/>
          </p:cNvPicPr>
          <p:nvPr userDrawn="1"/>
        </p:nvPicPr>
        <p:blipFill>
          <a:blip r:embed="rId17" cstate="print">
            <a:extLst>
              <a:ext uri="{96DAC541-7B7A-43D3-8B79-37D633B846F1}">
                <asvg:svgBlip xmlns="" xmlns:asvg="http://schemas.microsoft.com/office/drawing/2016/SVG/main" r:embed="rId18"/>
              </a:ext>
            </a:extLst>
          </a:blip>
          <a:stretch>
            <a:fillRect/>
          </a:stretch>
        </p:blipFill>
        <p:spPr>
          <a:xfrm>
            <a:off x="0" y="149512"/>
            <a:ext cx="1089928" cy="819946"/>
          </a:xfrm>
          <a:prstGeom prst="rect">
            <a:avLst/>
          </a:prstGeom>
        </p:spPr>
      </p:pic>
    </p:spTree>
    <p:extLst>
      <p:ext uri="{BB962C8B-B14F-4D97-AF65-F5344CB8AC3E}">
        <p14:creationId xmlns:p14="http://schemas.microsoft.com/office/powerpoint/2010/main" val="17313542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5675811" y="7063924"/>
            <a:ext cx="2471738" cy="190500"/>
          </a:xfrm>
          <a:prstGeom prst="rect">
            <a:avLst/>
          </a:prstGeom>
        </p:spPr>
      </p:pic>
      <p:sp>
        <p:nvSpPr>
          <p:cNvPr id="5" name="TextBox 4">
            <a:extLst>
              <a:ext uri="{FF2B5EF4-FFF2-40B4-BE49-F238E27FC236}">
                <a16:creationId xmlns:a16="http://schemas.microsoft.com/office/drawing/2014/main" id="{370FF3F2-B27E-4EC2-9F85-48CDE5C5A34E}"/>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BEED275B-9BD8-49D4-A892-00AAA2A438B4}"/>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16433" b="61454"/>
          <a:stretch/>
        </p:blipFill>
        <p:spPr>
          <a:xfrm>
            <a:off x="0" y="6164989"/>
            <a:ext cx="2171700" cy="693011"/>
          </a:xfrm>
          <a:prstGeom prst="rect">
            <a:avLst/>
          </a:prstGeom>
        </p:spPr>
      </p:pic>
      <p:pic>
        <p:nvPicPr>
          <p:cNvPr id="7" name="그래픽 6">
            <a:extLst>
              <a:ext uri="{FF2B5EF4-FFF2-40B4-BE49-F238E27FC236}">
                <a16:creationId xmlns:a16="http://schemas.microsoft.com/office/drawing/2014/main" id="{D6C6EAC7-70C9-4C42-BD63-4EC7DBEC310E}"/>
              </a:ext>
            </a:extLst>
          </p:cNvPr>
          <p:cNvPicPr>
            <a:picLocks noChangeAspect="1"/>
          </p:cNvPicPr>
          <p:nvPr userDrawn="1"/>
        </p:nvPicPr>
        <p:blipFill rotWithShape="1">
          <a:blip r:embed="rId7">
            <a:extLst>
              <a:ext uri="{96DAC541-7B7A-43D3-8B79-37D633B846F1}">
                <asvg:svgBlip xmlns="" xmlns:asvg="http://schemas.microsoft.com/office/drawing/2016/SVG/main" r:embed="rId8"/>
              </a:ext>
            </a:extLst>
          </a:blip>
          <a:srcRect r="21106" b="40653"/>
          <a:stretch/>
        </p:blipFill>
        <p:spPr>
          <a:xfrm rot="10800000" flipH="1">
            <a:off x="9702800" y="-1"/>
            <a:ext cx="2489200" cy="577788"/>
          </a:xfrm>
          <a:prstGeom prst="rect">
            <a:avLst/>
          </a:prstGeom>
        </p:spPr>
      </p:pic>
      <p:pic>
        <p:nvPicPr>
          <p:cNvPr id="8" name="그래픽 7">
            <a:extLst>
              <a:ext uri="{FF2B5EF4-FFF2-40B4-BE49-F238E27FC236}">
                <a16:creationId xmlns:a16="http://schemas.microsoft.com/office/drawing/2014/main" id="{804A65DA-15B9-4FD0-A345-2A24D5D25B8E}"/>
              </a:ext>
            </a:extLst>
          </p:cNvPr>
          <p:cNvPicPr>
            <a:picLocks noChangeAspect="1"/>
          </p:cNvPicPr>
          <p:nvPr userDrawn="1"/>
        </p:nvPicPr>
        <p:blipFill>
          <a:blip r:embed="rId9" cstate="print">
            <a:extLst>
              <a:ext uri="{96DAC541-7B7A-43D3-8B79-37D633B846F1}">
                <asvg:svgBlip xmlns="" xmlns:asvg="http://schemas.microsoft.com/office/drawing/2016/SVG/main" r:embed="rId10"/>
              </a:ext>
            </a:extLst>
          </a:blip>
          <a:stretch>
            <a:fillRect/>
          </a:stretch>
        </p:blipFill>
        <p:spPr>
          <a:xfrm>
            <a:off x="11530912" y="6057900"/>
            <a:ext cx="553138" cy="799808"/>
          </a:xfrm>
          <a:prstGeom prst="rect">
            <a:avLst/>
          </a:prstGeom>
        </p:spPr>
      </p:pic>
      <p:pic>
        <p:nvPicPr>
          <p:cNvPr id="9" name="그래픽 8">
            <a:extLst>
              <a:ext uri="{FF2B5EF4-FFF2-40B4-BE49-F238E27FC236}">
                <a16:creationId xmlns:a16="http://schemas.microsoft.com/office/drawing/2014/main" id="{D97F3EDB-6C45-4E9A-8FD2-384A7DF83D0C}"/>
              </a:ext>
            </a:extLst>
          </p:cNvPr>
          <p:cNvPicPr>
            <a:picLocks noChangeAspect="1"/>
          </p:cNvPicPr>
          <p:nvPr userDrawn="1"/>
        </p:nvPicPr>
        <p:blipFill>
          <a:blip r:embed="rId11" cstate="print">
            <a:extLst>
              <a:ext uri="{96DAC541-7B7A-43D3-8B79-37D633B846F1}">
                <asvg:svgBlip xmlns="" xmlns:asvg="http://schemas.microsoft.com/office/drawing/2016/SVG/main" r:embed="rId12"/>
              </a:ext>
            </a:extLst>
          </a:blip>
          <a:stretch>
            <a:fillRect/>
          </a:stretch>
        </p:blipFill>
        <p:spPr>
          <a:xfrm>
            <a:off x="0" y="5986962"/>
            <a:ext cx="1089928" cy="819946"/>
          </a:xfrm>
          <a:prstGeom prst="rect">
            <a:avLst/>
          </a:prstGeom>
        </p:spPr>
      </p:pic>
    </p:spTree>
    <p:extLst>
      <p:ext uri="{BB962C8B-B14F-4D97-AF65-F5344CB8AC3E}">
        <p14:creationId xmlns:p14="http://schemas.microsoft.com/office/powerpoint/2010/main" val="7790913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9F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76" r:id="rId14"/>
    <p:sldLayoutId id="2147483664"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en.m.wikipedia.org/wiki/File:GPLv3_Logo.svg" TargetMode="External"/><Relationship Id="rId1" Type="http://schemas.openxmlformats.org/officeDocument/2006/relationships/slideLayout" Target="../slideLayouts/slideLayout11.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8.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575EC63-527A-48BF-BC41-149BCCC7FC72}"/>
              </a:ext>
            </a:extLst>
          </p:cNvPr>
          <p:cNvSpPr txBox="1"/>
          <p:nvPr/>
        </p:nvSpPr>
        <p:spPr>
          <a:xfrm>
            <a:off x="1406237" y="2745709"/>
            <a:ext cx="9407236" cy="1538883"/>
          </a:xfrm>
          <a:prstGeom prst="rect">
            <a:avLst/>
          </a:prstGeom>
          <a:noFill/>
        </p:spPr>
        <p:txBody>
          <a:bodyPr wrap="square" rtlCol="0">
            <a:spAutoFit/>
          </a:bodyPr>
          <a:lstStyle/>
          <a:p>
            <a:pPr algn="ctr"/>
            <a:r>
              <a:rPr lang="en-US" altLang="ko-KR" sz="6600" b="1" dirty="0" smtClean="0">
                <a:latin typeface="Calibri" panose="020F0502020204030204" pitchFamily="34" charset="0"/>
                <a:cs typeface="Calibri" panose="020F0502020204030204" pitchFamily="34" charset="0"/>
              </a:rPr>
              <a:t>Phần mềm mã nguồn mở</a:t>
            </a:r>
          </a:p>
          <a:p>
            <a:pPr algn="ctr"/>
            <a:r>
              <a:rPr lang="en-US" altLang="ko-KR" sz="2800" b="1" dirty="0" smtClean="0">
                <a:latin typeface="Calibri" panose="020F0502020204030204" pitchFamily="34" charset="0"/>
                <a:cs typeface="Calibri" panose="020F0502020204030204" pitchFamily="34" charset="0"/>
              </a:rPr>
              <a:t>71DCHT23</a:t>
            </a:r>
            <a:endParaRPr lang="ko-KR" altLang="en-US" sz="2800"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1CF9AAE3-385A-4ACC-8225-FC4820DABEEE}"/>
              </a:ext>
            </a:extLst>
          </p:cNvPr>
          <p:cNvSpPr txBox="1"/>
          <p:nvPr/>
        </p:nvSpPr>
        <p:spPr>
          <a:xfrm>
            <a:off x="3461905" y="4219266"/>
            <a:ext cx="5295900" cy="307777"/>
          </a:xfrm>
          <a:prstGeom prst="rect">
            <a:avLst/>
          </a:prstGeom>
          <a:noFill/>
        </p:spPr>
        <p:txBody>
          <a:bodyPr wrap="square" rtlCol="0">
            <a:spAutoFit/>
          </a:bodyPr>
          <a:lstStyle/>
          <a:p>
            <a:pPr algn="ctr"/>
            <a:r>
              <a:rPr lang="en-US" altLang="ko-KR" sz="1400" dirty="0" smtClean="0">
                <a:solidFill>
                  <a:srgbClr val="706459"/>
                </a:solidFill>
              </a:rPr>
              <a:t>28.9.2021</a:t>
            </a:r>
            <a:endParaRPr lang="ko-KR" altLang="en-US" sz="1400" dirty="0">
              <a:solidFill>
                <a:srgbClr val="706459"/>
              </a:solidFill>
            </a:endParaRPr>
          </a:p>
        </p:txBody>
      </p:sp>
    </p:spTree>
    <p:extLst>
      <p:ext uri="{BB962C8B-B14F-4D97-AF65-F5344CB8AC3E}">
        <p14:creationId xmlns:p14="http://schemas.microsoft.com/office/powerpoint/2010/main" val="2765140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D3E60A-82DD-423F-AF53-11E45C782278}"/>
              </a:ext>
            </a:extLst>
          </p:cNvPr>
          <p:cNvSpPr txBox="1"/>
          <p:nvPr/>
        </p:nvSpPr>
        <p:spPr>
          <a:xfrm>
            <a:off x="953085" y="317892"/>
            <a:ext cx="10285828" cy="584114"/>
          </a:xfrm>
          <a:prstGeom prst="rect">
            <a:avLst/>
          </a:prstGeom>
          <a:noFill/>
        </p:spPr>
        <p:txBody>
          <a:bodyPr wrap="square" rtlCol="0">
            <a:noAutofit/>
          </a:bodyPr>
          <a:lstStyle/>
          <a:p>
            <a:pPr>
              <a:spcBef>
                <a:spcPts val="600"/>
              </a:spcBef>
            </a:pPr>
            <a:r>
              <a:rPr lang="en-US" sz="3600" dirty="0" smtClean="0">
                <a:latin typeface="Calibri" panose="020F0502020204030204" pitchFamily="34" charset="0"/>
                <a:cs typeface="Calibri" panose="020F0502020204030204" pitchFamily="34" charset="0"/>
              </a:rPr>
              <a:t>1.4. Hạn chế của phần mềm</a:t>
            </a:r>
            <a:endParaRPr lang="en-SG" sz="3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279078C-DA62-458C-A3B1-7B9EAF19DA76}"/>
              </a:ext>
            </a:extLst>
          </p:cNvPr>
          <p:cNvSpPr txBox="1"/>
          <p:nvPr/>
        </p:nvSpPr>
        <p:spPr>
          <a:xfrm>
            <a:off x="629265" y="1379875"/>
            <a:ext cx="11562735" cy="1015663"/>
          </a:xfrm>
          <a:prstGeom prst="rect">
            <a:avLst/>
          </a:prstGeom>
          <a:noFill/>
        </p:spPr>
        <p:txBody>
          <a:bodyPr wrap="square" rtlCol="0">
            <a:spAutoFit/>
          </a:bodyPr>
          <a:lstStyle/>
          <a:p>
            <a:r>
              <a:rPr lang="vi-VN" sz="2800" dirty="0">
                <a:latin typeface="Calibri" panose="020F0502020204030204" pitchFamily="34" charset="0"/>
                <a:cs typeface="Calibri" panose="020F0502020204030204" pitchFamily="34" charset="0"/>
              </a:rPr>
              <a:t>Kể từ tháng 1 năm 2008, những hạn chế có thể có của Monotone bao gồm:</a:t>
            </a:r>
          </a:p>
          <a:p>
            <a:pPr algn="just"/>
            <a:endParaRPr lang="en-SG" sz="3200" dirty="0"/>
          </a:p>
        </p:txBody>
      </p:sp>
      <p:sp>
        <p:nvSpPr>
          <p:cNvPr id="5" name="Rounded Rectangle 4"/>
          <p:cNvSpPr/>
          <p:nvPr/>
        </p:nvSpPr>
        <p:spPr>
          <a:xfrm>
            <a:off x="1085849" y="2185987"/>
            <a:ext cx="10153063" cy="1457325"/>
          </a:xfrm>
          <a:prstGeom prst="roundRect">
            <a:avLst/>
          </a:prstGeom>
          <a:solidFill>
            <a:schemeClr val="accent6">
              <a:lumMod val="20000"/>
              <a:lumOff val="80000"/>
            </a:schemeClr>
          </a:solidFill>
          <a:ln w="9525" cap="flat">
            <a:noFill/>
            <a:prstDash val="solid"/>
            <a:miter/>
          </a:ln>
        </p:spPr>
        <p:txBody>
          <a:bodyPr rtlCol="0" anchor="ctr"/>
          <a:lstStyle/>
          <a:p>
            <a:pPr lvl="0"/>
            <a:r>
              <a:rPr lang="vi-VN" sz="2400" dirty="0">
                <a:latin typeface="Calibri" panose="020F0502020204030204" pitchFamily="34" charset="0"/>
                <a:cs typeface="Calibri" panose="020F0502020204030204" pitchFamily="34" charset="0"/>
              </a:rPr>
              <a:t>Người dùng tiềm năng không thể kiểm tra (hoặc cam kết) từ phía sau proxy (rất phổ biến trong môi trường công ty) do giao thức không phải http.</a:t>
            </a:r>
          </a:p>
        </p:txBody>
      </p:sp>
      <p:sp>
        <p:nvSpPr>
          <p:cNvPr id="6" name="Rounded Rectangle 5"/>
          <p:cNvSpPr/>
          <p:nvPr/>
        </p:nvSpPr>
        <p:spPr>
          <a:xfrm>
            <a:off x="1085849" y="4177961"/>
            <a:ext cx="10153063" cy="908389"/>
          </a:xfrm>
          <a:prstGeom prst="roundRect">
            <a:avLst/>
          </a:prstGeom>
          <a:solidFill>
            <a:schemeClr val="accent2">
              <a:lumMod val="20000"/>
              <a:lumOff val="80000"/>
            </a:schemeClr>
          </a:solidFill>
          <a:ln w="9525" cap="flat">
            <a:noFill/>
            <a:prstDash val="solid"/>
            <a:miter/>
          </a:ln>
        </p:spPr>
        <p:txBody>
          <a:bodyPr rtlCol="0" anchor="ctr"/>
          <a:lstStyle/>
          <a:p>
            <a:r>
              <a:rPr lang="vi-VN" sz="2400" dirty="0">
                <a:latin typeface="Calibri" panose="020F0502020204030204" pitchFamily="34" charset="0"/>
                <a:cs typeface="Calibri" panose="020F0502020204030204" pitchFamily="34" charset="0"/>
              </a:rPr>
              <a:t>Các vấn đề về hiệu suất cho một số hoạt động nhất định</a:t>
            </a:r>
            <a:r>
              <a:rPr lang="vi-VN" dirty="0"/>
              <a:t>.</a:t>
            </a:r>
          </a:p>
        </p:txBody>
      </p:sp>
    </p:spTree>
    <p:extLst>
      <p:ext uri="{BB962C8B-B14F-4D97-AF65-F5344CB8AC3E}">
        <p14:creationId xmlns:p14="http://schemas.microsoft.com/office/powerpoint/2010/main" val="13963885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그래픽 57">
            <a:extLst>
              <a:ext uri="{FF2B5EF4-FFF2-40B4-BE49-F238E27FC236}">
                <a16:creationId xmlns:a16="http://schemas.microsoft.com/office/drawing/2014/main" id="{FF41610B-55B9-46B3-A647-136F019F75B5}"/>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653" b="40844"/>
          <a:stretch/>
        </p:blipFill>
        <p:spPr>
          <a:xfrm>
            <a:off x="0" y="5892049"/>
            <a:ext cx="3367946" cy="965952"/>
          </a:xfrm>
          <a:prstGeom prst="rect">
            <a:avLst/>
          </a:prstGeom>
        </p:spPr>
      </p:pic>
      <p:pic>
        <p:nvPicPr>
          <p:cNvPr id="59" name="그래픽 58">
            <a:extLst>
              <a:ext uri="{FF2B5EF4-FFF2-40B4-BE49-F238E27FC236}">
                <a16:creationId xmlns:a16="http://schemas.microsoft.com/office/drawing/2014/main" id="{A8E6D781-D257-499F-986C-0C3BF2E125E4}"/>
              </a:ext>
            </a:extLst>
          </p:cNvPr>
          <p:cNvPicPr>
            <a:picLocks noChangeAspect="1"/>
          </p:cNvPicPr>
          <p:nvPr/>
        </p:nvPicPr>
        <p:blipFill rotWithShape="1">
          <a:blip r:embed="rId4">
            <a:extLst>
              <a:ext uri="{96DAC541-7B7A-43D3-8B79-37D633B846F1}">
                <asvg:svgBlip xmlns="" xmlns:asvg="http://schemas.microsoft.com/office/drawing/2016/SVG/main" r:embed="rId5"/>
              </a:ext>
            </a:extLst>
          </a:blip>
          <a:srcRect l="15255" b="38507"/>
          <a:stretch/>
        </p:blipFill>
        <p:spPr>
          <a:xfrm>
            <a:off x="0" y="5866103"/>
            <a:ext cx="3174894" cy="991897"/>
          </a:xfrm>
          <a:prstGeom prst="rect">
            <a:avLst/>
          </a:prstGeom>
        </p:spPr>
      </p:pic>
      <p:pic>
        <p:nvPicPr>
          <p:cNvPr id="60" name="그래픽 59">
            <a:extLst>
              <a:ext uri="{FF2B5EF4-FFF2-40B4-BE49-F238E27FC236}">
                <a16:creationId xmlns:a16="http://schemas.microsoft.com/office/drawing/2014/main" id="{77AA675A-6D67-4BF3-970F-F01C13A3B2BE}"/>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0" y="5771221"/>
            <a:ext cx="838200" cy="776568"/>
          </a:xfrm>
          <a:prstGeom prst="rect">
            <a:avLst/>
          </a:prstGeom>
        </p:spPr>
      </p:pic>
      <p:grpSp>
        <p:nvGrpSpPr>
          <p:cNvPr id="8" name="Google Shape;1156;p38"/>
          <p:cNvGrpSpPr/>
          <p:nvPr/>
        </p:nvGrpSpPr>
        <p:grpSpPr>
          <a:xfrm>
            <a:off x="3020291" y="1374065"/>
            <a:ext cx="6359236" cy="3396282"/>
            <a:chOff x="4837350" y="1404625"/>
            <a:chExt cx="2197419" cy="3396282"/>
          </a:xfrm>
        </p:grpSpPr>
        <p:sp>
          <p:nvSpPr>
            <p:cNvPr id="9" name="Google Shape;1157;p38"/>
            <p:cNvSpPr/>
            <p:nvPr/>
          </p:nvSpPr>
          <p:spPr>
            <a:xfrm>
              <a:off x="4909202" y="4066539"/>
              <a:ext cx="2027569" cy="703808"/>
            </a:xfrm>
            <a:custGeom>
              <a:avLst/>
              <a:gdLst/>
              <a:ahLst/>
              <a:cxnLst/>
              <a:rect l="l" t="t" r="r" b="b"/>
              <a:pathLst>
                <a:path w="93243" h="38407" extrusionOk="0">
                  <a:moveTo>
                    <a:pt x="90950" y="0"/>
                  </a:moveTo>
                  <a:cubicBezTo>
                    <a:pt x="90551" y="0"/>
                    <a:pt x="90166" y="41"/>
                    <a:pt x="89816" y="205"/>
                  </a:cubicBezTo>
                  <a:cubicBezTo>
                    <a:pt x="88592" y="776"/>
                    <a:pt x="87319" y="639"/>
                    <a:pt x="86072" y="830"/>
                  </a:cubicBezTo>
                  <a:cubicBezTo>
                    <a:pt x="86041" y="835"/>
                    <a:pt x="86008" y="837"/>
                    <a:pt x="85976" y="837"/>
                  </a:cubicBezTo>
                  <a:cubicBezTo>
                    <a:pt x="85756" y="837"/>
                    <a:pt x="85508" y="744"/>
                    <a:pt x="85304" y="744"/>
                  </a:cubicBezTo>
                  <a:cubicBezTo>
                    <a:pt x="85235" y="744"/>
                    <a:pt x="85172" y="755"/>
                    <a:pt x="85116" y="783"/>
                  </a:cubicBezTo>
                  <a:cubicBezTo>
                    <a:pt x="84699" y="993"/>
                    <a:pt x="84272" y="1037"/>
                    <a:pt x="83843" y="1037"/>
                  </a:cubicBezTo>
                  <a:cubicBezTo>
                    <a:pt x="83542" y="1037"/>
                    <a:pt x="83239" y="1015"/>
                    <a:pt x="82940" y="1015"/>
                  </a:cubicBezTo>
                  <a:cubicBezTo>
                    <a:pt x="82846" y="1015"/>
                    <a:pt x="82752" y="1017"/>
                    <a:pt x="82659" y="1023"/>
                  </a:cubicBezTo>
                  <a:cubicBezTo>
                    <a:pt x="80792" y="1135"/>
                    <a:pt x="78920" y="1130"/>
                    <a:pt x="77050" y="1188"/>
                  </a:cubicBezTo>
                  <a:cubicBezTo>
                    <a:pt x="76816" y="1196"/>
                    <a:pt x="76586" y="1350"/>
                    <a:pt x="76355" y="1350"/>
                  </a:cubicBezTo>
                  <a:cubicBezTo>
                    <a:pt x="76353" y="1350"/>
                    <a:pt x="76350" y="1350"/>
                    <a:pt x="76348" y="1350"/>
                  </a:cubicBezTo>
                  <a:cubicBezTo>
                    <a:pt x="75877" y="1344"/>
                    <a:pt x="75394" y="1190"/>
                    <a:pt x="74925" y="1190"/>
                  </a:cubicBezTo>
                  <a:cubicBezTo>
                    <a:pt x="74570" y="1190"/>
                    <a:pt x="74222" y="1278"/>
                    <a:pt x="73893" y="1585"/>
                  </a:cubicBezTo>
                  <a:cubicBezTo>
                    <a:pt x="73865" y="1611"/>
                    <a:pt x="73798" y="1625"/>
                    <a:pt x="73735" y="1625"/>
                  </a:cubicBezTo>
                  <a:cubicBezTo>
                    <a:pt x="73677" y="1625"/>
                    <a:pt x="73621" y="1613"/>
                    <a:pt x="73603" y="1590"/>
                  </a:cubicBezTo>
                  <a:cubicBezTo>
                    <a:pt x="73414" y="1351"/>
                    <a:pt x="73208" y="1279"/>
                    <a:pt x="72994" y="1279"/>
                  </a:cubicBezTo>
                  <a:cubicBezTo>
                    <a:pt x="72754" y="1279"/>
                    <a:pt x="72502" y="1369"/>
                    <a:pt x="72252" y="1414"/>
                  </a:cubicBezTo>
                  <a:cubicBezTo>
                    <a:pt x="71486" y="1550"/>
                    <a:pt x="70716" y="1768"/>
                    <a:pt x="69951" y="1768"/>
                  </a:cubicBezTo>
                  <a:cubicBezTo>
                    <a:pt x="69932" y="1768"/>
                    <a:pt x="69913" y="1767"/>
                    <a:pt x="69893" y="1767"/>
                  </a:cubicBezTo>
                  <a:cubicBezTo>
                    <a:pt x="68771" y="1750"/>
                    <a:pt x="67649" y="1712"/>
                    <a:pt x="66526" y="1712"/>
                  </a:cubicBezTo>
                  <a:cubicBezTo>
                    <a:pt x="66270" y="1712"/>
                    <a:pt x="66013" y="1714"/>
                    <a:pt x="65757" y="1719"/>
                  </a:cubicBezTo>
                  <a:cubicBezTo>
                    <a:pt x="64757" y="1737"/>
                    <a:pt x="63755" y="1852"/>
                    <a:pt x="62755" y="1852"/>
                  </a:cubicBezTo>
                  <a:cubicBezTo>
                    <a:pt x="62105" y="1852"/>
                    <a:pt x="61456" y="1803"/>
                    <a:pt x="60809" y="1648"/>
                  </a:cubicBezTo>
                  <a:cubicBezTo>
                    <a:pt x="60784" y="1643"/>
                    <a:pt x="60761" y="1640"/>
                    <a:pt x="60738" y="1640"/>
                  </a:cubicBezTo>
                  <a:cubicBezTo>
                    <a:pt x="60646" y="1640"/>
                    <a:pt x="60572" y="1688"/>
                    <a:pt x="60546" y="1782"/>
                  </a:cubicBezTo>
                  <a:cubicBezTo>
                    <a:pt x="60495" y="1959"/>
                    <a:pt x="60430" y="2010"/>
                    <a:pt x="60319" y="2010"/>
                  </a:cubicBezTo>
                  <a:cubicBezTo>
                    <a:pt x="60256" y="2010"/>
                    <a:pt x="60179" y="1994"/>
                    <a:pt x="60081" y="1975"/>
                  </a:cubicBezTo>
                  <a:cubicBezTo>
                    <a:pt x="59611" y="1885"/>
                    <a:pt x="59133" y="1856"/>
                    <a:pt x="58655" y="1856"/>
                  </a:cubicBezTo>
                  <a:cubicBezTo>
                    <a:pt x="58008" y="1856"/>
                    <a:pt x="57359" y="1910"/>
                    <a:pt x="56726" y="1940"/>
                  </a:cubicBezTo>
                  <a:cubicBezTo>
                    <a:pt x="56679" y="1943"/>
                    <a:pt x="56632" y="1944"/>
                    <a:pt x="56585" y="1944"/>
                  </a:cubicBezTo>
                  <a:cubicBezTo>
                    <a:pt x="56172" y="1944"/>
                    <a:pt x="55742" y="1866"/>
                    <a:pt x="55343" y="1866"/>
                  </a:cubicBezTo>
                  <a:cubicBezTo>
                    <a:pt x="55104" y="1866"/>
                    <a:pt x="54876" y="1894"/>
                    <a:pt x="54669" y="1982"/>
                  </a:cubicBezTo>
                  <a:cubicBezTo>
                    <a:pt x="54540" y="2038"/>
                    <a:pt x="54419" y="2058"/>
                    <a:pt x="54304" y="2058"/>
                  </a:cubicBezTo>
                  <a:cubicBezTo>
                    <a:pt x="54020" y="2058"/>
                    <a:pt x="53766" y="1938"/>
                    <a:pt x="53471" y="1938"/>
                  </a:cubicBezTo>
                  <a:cubicBezTo>
                    <a:pt x="53384" y="1938"/>
                    <a:pt x="53294" y="1948"/>
                    <a:pt x="53198" y="1975"/>
                  </a:cubicBezTo>
                  <a:cubicBezTo>
                    <a:pt x="52693" y="2118"/>
                    <a:pt x="52148" y="2144"/>
                    <a:pt x="51594" y="2144"/>
                  </a:cubicBezTo>
                  <a:cubicBezTo>
                    <a:pt x="51290" y="2144"/>
                    <a:pt x="50983" y="2136"/>
                    <a:pt x="50678" y="2136"/>
                  </a:cubicBezTo>
                  <a:cubicBezTo>
                    <a:pt x="50495" y="2136"/>
                    <a:pt x="50314" y="2139"/>
                    <a:pt x="50134" y="2147"/>
                  </a:cubicBezTo>
                  <a:cubicBezTo>
                    <a:pt x="49443" y="2180"/>
                    <a:pt x="48751" y="2183"/>
                    <a:pt x="48059" y="2183"/>
                  </a:cubicBezTo>
                  <a:cubicBezTo>
                    <a:pt x="47885" y="2183"/>
                    <a:pt x="47711" y="2183"/>
                    <a:pt x="47537" y="2183"/>
                  </a:cubicBezTo>
                  <a:cubicBezTo>
                    <a:pt x="47161" y="2183"/>
                    <a:pt x="46784" y="2184"/>
                    <a:pt x="46408" y="2190"/>
                  </a:cubicBezTo>
                  <a:cubicBezTo>
                    <a:pt x="45387" y="2207"/>
                    <a:pt x="44367" y="2241"/>
                    <a:pt x="43346" y="2281"/>
                  </a:cubicBezTo>
                  <a:cubicBezTo>
                    <a:pt x="42622" y="2310"/>
                    <a:pt x="41908" y="2384"/>
                    <a:pt x="41182" y="2384"/>
                  </a:cubicBezTo>
                  <a:cubicBezTo>
                    <a:pt x="40847" y="2384"/>
                    <a:pt x="40510" y="2369"/>
                    <a:pt x="40169" y="2325"/>
                  </a:cubicBezTo>
                  <a:cubicBezTo>
                    <a:pt x="39930" y="2295"/>
                    <a:pt x="39688" y="2282"/>
                    <a:pt x="39444" y="2282"/>
                  </a:cubicBezTo>
                  <a:cubicBezTo>
                    <a:pt x="38610" y="2282"/>
                    <a:pt x="37753" y="2435"/>
                    <a:pt x="36925" y="2573"/>
                  </a:cubicBezTo>
                  <a:cubicBezTo>
                    <a:pt x="36900" y="2577"/>
                    <a:pt x="36876" y="2579"/>
                    <a:pt x="36853" y="2579"/>
                  </a:cubicBezTo>
                  <a:cubicBezTo>
                    <a:pt x="36646" y="2579"/>
                    <a:pt x="36528" y="2421"/>
                    <a:pt x="36340" y="2421"/>
                  </a:cubicBezTo>
                  <a:cubicBezTo>
                    <a:pt x="36297" y="2421"/>
                    <a:pt x="36251" y="2429"/>
                    <a:pt x="36199" y="2450"/>
                  </a:cubicBezTo>
                  <a:cubicBezTo>
                    <a:pt x="35602" y="2681"/>
                    <a:pt x="34982" y="2762"/>
                    <a:pt x="34353" y="2762"/>
                  </a:cubicBezTo>
                  <a:cubicBezTo>
                    <a:pt x="34037" y="2762"/>
                    <a:pt x="33718" y="2742"/>
                    <a:pt x="33399" y="2710"/>
                  </a:cubicBezTo>
                  <a:cubicBezTo>
                    <a:pt x="33087" y="2679"/>
                    <a:pt x="32755" y="2612"/>
                    <a:pt x="32443" y="2612"/>
                  </a:cubicBezTo>
                  <a:cubicBezTo>
                    <a:pt x="32300" y="2612"/>
                    <a:pt x="32160" y="2626"/>
                    <a:pt x="32028" y="2665"/>
                  </a:cubicBezTo>
                  <a:cubicBezTo>
                    <a:pt x="31448" y="2833"/>
                    <a:pt x="30858" y="2871"/>
                    <a:pt x="30267" y="2871"/>
                  </a:cubicBezTo>
                  <a:cubicBezTo>
                    <a:pt x="29796" y="2871"/>
                    <a:pt x="29323" y="2847"/>
                    <a:pt x="28853" y="2847"/>
                  </a:cubicBezTo>
                  <a:cubicBezTo>
                    <a:pt x="28269" y="2847"/>
                    <a:pt x="27689" y="2884"/>
                    <a:pt x="27118" y="3048"/>
                  </a:cubicBezTo>
                  <a:cubicBezTo>
                    <a:pt x="27085" y="3058"/>
                    <a:pt x="27041" y="3069"/>
                    <a:pt x="27006" y="3069"/>
                  </a:cubicBezTo>
                  <a:cubicBezTo>
                    <a:pt x="26986" y="3069"/>
                    <a:pt x="26968" y="3065"/>
                    <a:pt x="26957" y="3056"/>
                  </a:cubicBezTo>
                  <a:cubicBezTo>
                    <a:pt x="26711" y="2857"/>
                    <a:pt x="26448" y="2793"/>
                    <a:pt x="26182" y="2793"/>
                  </a:cubicBezTo>
                  <a:cubicBezTo>
                    <a:pt x="25750" y="2793"/>
                    <a:pt x="25311" y="2962"/>
                    <a:pt x="24932" y="2993"/>
                  </a:cubicBezTo>
                  <a:cubicBezTo>
                    <a:pt x="23659" y="3094"/>
                    <a:pt x="22373" y="3177"/>
                    <a:pt x="21099" y="3248"/>
                  </a:cubicBezTo>
                  <a:cubicBezTo>
                    <a:pt x="19982" y="3312"/>
                    <a:pt x="18875" y="3441"/>
                    <a:pt x="17762" y="3524"/>
                  </a:cubicBezTo>
                  <a:cubicBezTo>
                    <a:pt x="17179" y="3568"/>
                    <a:pt x="16577" y="3780"/>
                    <a:pt x="16014" y="3780"/>
                  </a:cubicBezTo>
                  <a:cubicBezTo>
                    <a:pt x="15894" y="3780"/>
                    <a:pt x="15776" y="3770"/>
                    <a:pt x="15660" y="3747"/>
                  </a:cubicBezTo>
                  <a:cubicBezTo>
                    <a:pt x="15606" y="3737"/>
                    <a:pt x="15552" y="3732"/>
                    <a:pt x="15498" y="3732"/>
                  </a:cubicBezTo>
                  <a:cubicBezTo>
                    <a:pt x="15191" y="3732"/>
                    <a:pt x="14890" y="3876"/>
                    <a:pt x="14600" y="3876"/>
                  </a:cubicBezTo>
                  <a:cubicBezTo>
                    <a:pt x="14435" y="3876"/>
                    <a:pt x="14273" y="3829"/>
                    <a:pt x="14117" y="3682"/>
                  </a:cubicBezTo>
                  <a:cubicBezTo>
                    <a:pt x="13648" y="4032"/>
                    <a:pt x="13113" y="4079"/>
                    <a:pt x="12579" y="4079"/>
                  </a:cubicBezTo>
                  <a:cubicBezTo>
                    <a:pt x="12383" y="4079"/>
                    <a:pt x="12187" y="4073"/>
                    <a:pt x="11994" y="4073"/>
                  </a:cubicBezTo>
                  <a:cubicBezTo>
                    <a:pt x="11849" y="4073"/>
                    <a:pt x="11707" y="4077"/>
                    <a:pt x="11567" y="4089"/>
                  </a:cubicBezTo>
                  <a:cubicBezTo>
                    <a:pt x="10009" y="4229"/>
                    <a:pt x="8440" y="4398"/>
                    <a:pt x="6874" y="4422"/>
                  </a:cubicBezTo>
                  <a:cubicBezTo>
                    <a:pt x="5242" y="4446"/>
                    <a:pt x="3631" y="4520"/>
                    <a:pt x="2009" y="4748"/>
                  </a:cubicBezTo>
                  <a:cubicBezTo>
                    <a:pt x="1768" y="4782"/>
                    <a:pt x="1416" y="4953"/>
                    <a:pt x="1070" y="4953"/>
                  </a:cubicBezTo>
                  <a:cubicBezTo>
                    <a:pt x="776" y="4953"/>
                    <a:pt x="486" y="4829"/>
                    <a:pt x="274" y="4389"/>
                  </a:cubicBezTo>
                  <a:lnTo>
                    <a:pt x="274" y="4389"/>
                  </a:lnTo>
                  <a:cubicBezTo>
                    <a:pt x="294" y="4662"/>
                    <a:pt x="269" y="4852"/>
                    <a:pt x="245" y="5051"/>
                  </a:cubicBezTo>
                  <a:cubicBezTo>
                    <a:pt x="89" y="6372"/>
                    <a:pt x="62" y="7728"/>
                    <a:pt x="142" y="9030"/>
                  </a:cubicBezTo>
                  <a:cubicBezTo>
                    <a:pt x="243" y="10694"/>
                    <a:pt x="1" y="12364"/>
                    <a:pt x="342" y="14029"/>
                  </a:cubicBezTo>
                  <a:cubicBezTo>
                    <a:pt x="564" y="15116"/>
                    <a:pt x="458" y="16257"/>
                    <a:pt x="653" y="17376"/>
                  </a:cubicBezTo>
                  <a:cubicBezTo>
                    <a:pt x="922" y="18915"/>
                    <a:pt x="795" y="20490"/>
                    <a:pt x="1139" y="22053"/>
                  </a:cubicBezTo>
                  <a:cubicBezTo>
                    <a:pt x="1441" y="23424"/>
                    <a:pt x="1418" y="24833"/>
                    <a:pt x="1953" y="26214"/>
                  </a:cubicBezTo>
                  <a:cubicBezTo>
                    <a:pt x="2376" y="27301"/>
                    <a:pt x="2964" y="28271"/>
                    <a:pt x="3448" y="29307"/>
                  </a:cubicBezTo>
                  <a:cubicBezTo>
                    <a:pt x="3844" y="30158"/>
                    <a:pt x="4765" y="30531"/>
                    <a:pt x="5215" y="31276"/>
                  </a:cubicBezTo>
                  <a:cubicBezTo>
                    <a:pt x="5621" y="31948"/>
                    <a:pt x="6326" y="32248"/>
                    <a:pt x="6776" y="32871"/>
                  </a:cubicBezTo>
                  <a:cubicBezTo>
                    <a:pt x="7150" y="33389"/>
                    <a:pt x="7884" y="33680"/>
                    <a:pt x="8504" y="33975"/>
                  </a:cubicBezTo>
                  <a:cubicBezTo>
                    <a:pt x="9481" y="34436"/>
                    <a:pt x="10396" y="35010"/>
                    <a:pt x="11435" y="35364"/>
                  </a:cubicBezTo>
                  <a:cubicBezTo>
                    <a:pt x="12475" y="35718"/>
                    <a:pt x="13546" y="35914"/>
                    <a:pt x="14596" y="36206"/>
                  </a:cubicBezTo>
                  <a:cubicBezTo>
                    <a:pt x="15532" y="36466"/>
                    <a:pt x="16517" y="36602"/>
                    <a:pt x="17453" y="36686"/>
                  </a:cubicBezTo>
                  <a:cubicBezTo>
                    <a:pt x="17707" y="36709"/>
                    <a:pt x="17964" y="36715"/>
                    <a:pt x="18224" y="36715"/>
                  </a:cubicBezTo>
                  <a:cubicBezTo>
                    <a:pt x="18511" y="36715"/>
                    <a:pt x="18802" y="36707"/>
                    <a:pt x="19092" y="36707"/>
                  </a:cubicBezTo>
                  <a:cubicBezTo>
                    <a:pt x="19511" y="36707"/>
                    <a:pt x="19931" y="36723"/>
                    <a:pt x="20344" y="36798"/>
                  </a:cubicBezTo>
                  <a:cubicBezTo>
                    <a:pt x="20396" y="36807"/>
                    <a:pt x="20447" y="36811"/>
                    <a:pt x="20498" y="36811"/>
                  </a:cubicBezTo>
                  <a:cubicBezTo>
                    <a:pt x="20730" y="36811"/>
                    <a:pt x="20959" y="36732"/>
                    <a:pt x="21202" y="36732"/>
                  </a:cubicBezTo>
                  <a:cubicBezTo>
                    <a:pt x="21382" y="36732"/>
                    <a:pt x="21569" y="36775"/>
                    <a:pt x="21771" y="36927"/>
                  </a:cubicBezTo>
                  <a:cubicBezTo>
                    <a:pt x="21907" y="37028"/>
                    <a:pt x="22207" y="37036"/>
                    <a:pt x="22533" y="37036"/>
                  </a:cubicBezTo>
                  <a:cubicBezTo>
                    <a:pt x="22596" y="37036"/>
                    <a:pt x="22660" y="37036"/>
                    <a:pt x="22725" y="37036"/>
                  </a:cubicBezTo>
                  <a:cubicBezTo>
                    <a:pt x="22976" y="37036"/>
                    <a:pt x="23228" y="37041"/>
                    <a:pt x="23420" y="37087"/>
                  </a:cubicBezTo>
                  <a:cubicBezTo>
                    <a:pt x="24010" y="37230"/>
                    <a:pt x="24652" y="37431"/>
                    <a:pt x="25243" y="37431"/>
                  </a:cubicBezTo>
                  <a:cubicBezTo>
                    <a:pt x="25407" y="37431"/>
                    <a:pt x="25567" y="37415"/>
                    <a:pt x="25721" y="37378"/>
                  </a:cubicBezTo>
                  <a:cubicBezTo>
                    <a:pt x="26071" y="37295"/>
                    <a:pt x="26417" y="37263"/>
                    <a:pt x="26757" y="37263"/>
                  </a:cubicBezTo>
                  <a:cubicBezTo>
                    <a:pt x="27340" y="37263"/>
                    <a:pt x="27904" y="37358"/>
                    <a:pt x="28433" y="37452"/>
                  </a:cubicBezTo>
                  <a:cubicBezTo>
                    <a:pt x="28958" y="37545"/>
                    <a:pt x="29482" y="37570"/>
                    <a:pt x="29999" y="37570"/>
                  </a:cubicBezTo>
                  <a:cubicBezTo>
                    <a:pt x="30526" y="37570"/>
                    <a:pt x="31046" y="37544"/>
                    <a:pt x="31557" y="37538"/>
                  </a:cubicBezTo>
                  <a:cubicBezTo>
                    <a:pt x="31570" y="37538"/>
                    <a:pt x="31583" y="37538"/>
                    <a:pt x="31596" y="37538"/>
                  </a:cubicBezTo>
                  <a:cubicBezTo>
                    <a:pt x="32472" y="37538"/>
                    <a:pt x="33318" y="37945"/>
                    <a:pt x="34182" y="37945"/>
                  </a:cubicBezTo>
                  <a:cubicBezTo>
                    <a:pt x="34493" y="37945"/>
                    <a:pt x="34807" y="37892"/>
                    <a:pt x="35125" y="37747"/>
                  </a:cubicBezTo>
                  <a:cubicBezTo>
                    <a:pt x="35356" y="38034"/>
                    <a:pt x="35613" y="38117"/>
                    <a:pt x="35885" y="38117"/>
                  </a:cubicBezTo>
                  <a:cubicBezTo>
                    <a:pt x="36260" y="38117"/>
                    <a:pt x="36663" y="37959"/>
                    <a:pt x="37067" y="37959"/>
                  </a:cubicBezTo>
                  <a:cubicBezTo>
                    <a:pt x="37204" y="37959"/>
                    <a:pt x="37340" y="37977"/>
                    <a:pt x="37476" y="38026"/>
                  </a:cubicBezTo>
                  <a:cubicBezTo>
                    <a:pt x="37788" y="38138"/>
                    <a:pt x="38190" y="38177"/>
                    <a:pt x="38616" y="38177"/>
                  </a:cubicBezTo>
                  <a:cubicBezTo>
                    <a:pt x="39041" y="38177"/>
                    <a:pt x="39490" y="38138"/>
                    <a:pt x="39900" y="38092"/>
                  </a:cubicBezTo>
                  <a:cubicBezTo>
                    <a:pt x="40031" y="38079"/>
                    <a:pt x="40144" y="37843"/>
                    <a:pt x="40260" y="37843"/>
                  </a:cubicBezTo>
                  <a:cubicBezTo>
                    <a:pt x="40306" y="37843"/>
                    <a:pt x="40352" y="37881"/>
                    <a:pt x="40401" y="37985"/>
                  </a:cubicBezTo>
                  <a:cubicBezTo>
                    <a:pt x="40514" y="38230"/>
                    <a:pt x="40639" y="38308"/>
                    <a:pt x="40768" y="38308"/>
                  </a:cubicBezTo>
                  <a:cubicBezTo>
                    <a:pt x="40934" y="38308"/>
                    <a:pt x="41108" y="38180"/>
                    <a:pt x="41274" y="38106"/>
                  </a:cubicBezTo>
                  <a:cubicBezTo>
                    <a:pt x="41470" y="38019"/>
                    <a:pt x="41655" y="37978"/>
                    <a:pt x="41843" y="37978"/>
                  </a:cubicBezTo>
                  <a:cubicBezTo>
                    <a:pt x="42015" y="37978"/>
                    <a:pt x="42190" y="38012"/>
                    <a:pt x="42377" y="38078"/>
                  </a:cubicBezTo>
                  <a:cubicBezTo>
                    <a:pt x="42716" y="38195"/>
                    <a:pt x="43150" y="38122"/>
                    <a:pt x="43462" y="38202"/>
                  </a:cubicBezTo>
                  <a:cubicBezTo>
                    <a:pt x="43524" y="38218"/>
                    <a:pt x="43585" y="38225"/>
                    <a:pt x="43644" y="38225"/>
                  </a:cubicBezTo>
                  <a:cubicBezTo>
                    <a:pt x="44030" y="38225"/>
                    <a:pt x="44362" y="37938"/>
                    <a:pt x="44681" y="37938"/>
                  </a:cubicBezTo>
                  <a:cubicBezTo>
                    <a:pt x="44770" y="37938"/>
                    <a:pt x="44857" y="37960"/>
                    <a:pt x="44945" y="38016"/>
                  </a:cubicBezTo>
                  <a:cubicBezTo>
                    <a:pt x="45192" y="38177"/>
                    <a:pt x="45480" y="38231"/>
                    <a:pt x="45731" y="38231"/>
                  </a:cubicBezTo>
                  <a:cubicBezTo>
                    <a:pt x="45925" y="38231"/>
                    <a:pt x="46097" y="38198"/>
                    <a:pt x="46209" y="38158"/>
                  </a:cubicBezTo>
                  <a:cubicBezTo>
                    <a:pt x="46481" y="38059"/>
                    <a:pt x="46749" y="38025"/>
                    <a:pt x="47014" y="38025"/>
                  </a:cubicBezTo>
                  <a:cubicBezTo>
                    <a:pt x="47584" y="38025"/>
                    <a:pt x="48142" y="38181"/>
                    <a:pt x="48707" y="38181"/>
                  </a:cubicBezTo>
                  <a:cubicBezTo>
                    <a:pt x="48766" y="38181"/>
                    <a:pt x="48824" y="38180"/>
                    <a:pt x="48884" y="38176"/>
                  </a:cubicBezTo>
                  <a:cubicBezTo>
                    <a:pt x="49335" y="38147"/>
                    <a:pt x="49788" y="37991"/>
                    <a:pt x="50269" y="37991"/>
                  </a:cubicBezTo>
                  <a:cubicBezTo>
                    <a:pt x="50432" y="37991"/>
                    <a:pt x="50599" y="38009"/>
                    <a:pt x="50770" y="38056"/>
                  </a:cubicBezTo>
                  <a:cubicBezTo>
                    <a:pt x="50957" y="38108"/>
                    <a:pt x="51108" y="38407"/>
                    <a:pt x="51296" y="38407"/>
                  </a:cubicBezTo>
                  <a:cubicBezTo>
                    <a:pt x="51353" y="38407"/>
                    <a:pt x="51413" y="38380"/>
                    <a:pt x="51478" y="38311"/>
                  </a:cubicBezTo>
                  <a:cubicBezTo>
                    <a:pt x="51727" y="38047"/>
                    <a:pt x="51997" y="37968"/>
                    <a:pt x="52277" y="37968"/>
                  </a:cubicBezTo>
                  <a:cubicBezTo>
                    <a:pt x="52700" y="37968"/>
                    <a:pt x="53145" y="38151"/>
                    <a:pt x="53565" y="38151"/>
                  </a:cubicBezTo>
                  <a:cubicBezTo>
                    <a:pt x="53781" y="38151"/>
                    <a:pt x="53991" y="38103"/>
                    <a:pt x="54188" y="37956"/>
                  </a:cubicBezTo>
                  <a:cubicBezTo>
                    <a:pt x="54353" y="38097"/>
                    <a:pt x="54521" y="38144"/>
                    <a:pt x="54692" y="38144"/>
                  </a:cubicBezTo>
                  <a:cubicBezTo>
                    <a:pt x="55035" y="38144"/>
                    <a:pt x="55389" y="37956"/>
                    <a:pt x="55752" y="37956"/>
                  </a:cubicBezTo>
                  <a:cubicBezTo>
                    <a:pt x="55844" y="37956"/>
                    <a:pt x="55936" y="37968"/>
                    <a:pt x="56029" y="37998"/>
                  </a:cubicBezTo>
                  <a:cubicBezTo>
                    <a:pt x="56168" y="38044"/>
                    <a:pt x="56374" y="38214"/>
                    <a:pt x="56641" y="38214"/>
                  </a:cubicBezTo>
                  <a:cubicBezTo>
                    <a:pt x="56711" y="38214"/>
                    <a:pt x="56786" y="38202"/>
                    <a:pt x="56864" y="38173"/>
                  </a:cubicBezTo>
                  <a:cubicBezTo>
                    <a:pt x="57923" y="37779"/>
                    <a:pt x="59073" y="37797"/>
                    <a:pt x="60185" y="37641"/>
                  </a:cubicBezTo>
                  <a:cubicBezTo>
                    <a:pt x="61345" y="37478"/>
                    <a:pt x="62494" y="37222"/>
                    <a:pt x="63673" y="37222"/>
                  </a:cubicBezTo>
                  <a:cubicBezTo>
                    <a:pt x="63675" y="37222"/>
                    <a:pt x="63678" y="37222"/>
                    <a:pt x="63680" y="37222"/>
                  </a:cubicBezTo>
                  <a:cubicBezTo>
                    <a:pt x="64219" y="37222"/>
                    <a:pt x="64815" y="36842"/>
                    <a:pt x="65263" y="36842"/>
                  </a:cubicBezTo>
                  <a:cubicBezTo>
                    <a:pt x="65359" y="36842"/>
                    <a:pt x="65449" y="36859"/>
                    <a:pt x="65529" y="36902"/>
                  </a:cubicBezTo>
                  <a:cubicBezTo>
                    <a:pt x="65850" y="37072"/>
                    <a:pt x="66163" y="37133"/>
                    <a:pt x="66469" y="37133"/>
                  </a:cubicBezTo>
                  <a:cubicBezTo>
                    <a:pt x="67142" y="37133"/>
                    <a:pt x="67780" y="36840"/>
                    <a:pt x="68392" y="36782"/>
                  </a:cubicBezTo>
                  <a:cubicBezTo>
                    <a:pt x="68616" y="36761"/>
                    <a:pt x="68844" y="36756"/>
                    <a:pt x="69074" y="36756"/>
                  </a:cubicBezTo>
                  <a:cubicBezTo>
                    <a:pt x="69248" y="36756"/>
                    <a:pt x="69424" y="36759"/>
                    <a:pt x="69601" y="36759"/>
                  </a:cubicBezTo>
                  <a:cubicBezTo>
                    <a:pt x="70098" y="36759"/>
                    <a:pt x="70604" y="36739"/>
                    <a:pt x="71113" y="36584"/>
                  </a:cubicBezTo>
                  <a:cubicBezTo>
                    <a:pt x="71871" y="36353"/>
                    <a:pt x="72885" y="36480"/>
                    <a:pt x="73709" y="36250"/>
                  </a:cubicBezTo>
                  <a:cubicBezTo>
                    <a:pt x="74222" y="36108"/>
                    <a:pt x="74726" y="36148"/>
                    <a:pt x="75216" y="36009"/>
                  </a:cubicBezTo>
                  <a:cubicBezTo>
                    <a:pt x="75705" y="35871"/>
                    <a:pt x="76187" y="35634"/>
                    <a:pt x="76696" y="35634"/>
                  </a:cubicBezTo>
                  <a:cubicBezTo>
                    <a:pt x="76811" y="35634"/>
                    <a:pt x="76928" y="35646"/>
                    <a:pt x="77047" y="35674"/>
                  </a:cubicBezTo>
                  <a:cubicBezTo>
                    <a:pt x="77190" y="35708"/>
                    <a:pt x="77328" y="35725"/>
                    <a:pt x="77462" y="35725"/>
                  </a:cubicBezTo>
                  <a:cubicBezTo>
                    <a:pt x="77638" y="35725"/>
                    <a:pt x="77807" y="35697"/>
                    <a:pt x="77974" y="35644"/>
                  </a:cubicBezTo>
                  <a:cubicBezTo>
                    <a:pt x="79021" y="35313"/>
                    <a:pt x="80165" y="35435"/>
                    <a:pt x="81177" y="34802"/>
                  </a:cubicBezTo>
                  <a:cubicBezTo>
                    <a:pt x="81524" y="34585"/>
                    <a:pt x="82118" y="34450"/>
                    <a:pt x="82624" y="34365"/>
                  </a:cubicBezTo>
                  <a:cubicBezTo>
                    <a:pt x="83237" y="34263"/>
                    <a:pt x="83876" y="34210"/>
                    <a:pt x="84406" y="33856"/>
                  </a:cubicBezTo>
                  <a:cubicBezTo>
                    <a:pt x="85677" y="33014"/>
                    <a:pt x="86932" y="32193"/>
                    <a:pt x="87829" y="30868"/>
                  </a:cubicBezTo>
                  <a:cubicBezTo>
                    <a:pt x="88180" y="30350"/>
                    <a:pt x="88608" y="29698"/>
                    <a:pt x="89172" y="29380"/>
                  </a:cubicBezTo>
                  <a:cubicBezTo>
                    <a:pt x="90674" y="28533"/>
                    <a:pt x="90874" y="26974"/>
                    <a:pt x="91400" y="25603"/>
                  </a:cubicBezTo>
                  <a:cubicBezTo>
                    <a:pt x="91834" y="24474"/>
                    <a:pt x="91999" y="23246"/>
                    <a:pt x="92344" y="22104"/>
                  </a:cubicBezTo>
                  <a:cubicBezTo>
                    <a:pt x="92741" y="20791"/>
                    <a:pt x="92705" y="19468"/>
                    <a:pt x="92853" y="18172"/>
                  </a:cubicBezTo>
                  <a:cubicBezTo>
                    <a:pt x="93021" y="16729"/>
                    <a:pt x="92916" y="15237"/>
                    <a:pt x="92998" y="13761"/>
                  </a:cubicBezTo>
                  <a:cubicBezTo>
                    <a:pt x="93091" y="12074"/>
                    <a:pt x="92873" y="10393"/>
                    <a:pt x="93113" y="8680"/>
                  </a:cubicBezTo>
                  <a:cubicBezTo>
                    <a:pt x="93216" y="7952"/>
                    <a:pt x="93119" y="7039"/>
                    <a:pt x="93037" y="6225"/>
                  </a:cubicBezTo>
                  <a:cubicBezTo>
                    <a:pt x="92865" y="4515"/>
                    <a:pt x="92922" y="2829"/>
                    <a:pt x="93114" y="1127"/>
                  </a:cubicBezTo>
                  <a:cubicBezTo>
                    <a:pt x="93155" y="776"/>
                    <a:pt x="93242" y="20"/>
                    <a:pt x="92706" y="20"/>
                  </a:cubicBezTo>
                  <a:cubicBezTo>
                    <a:pt x="92686" y="20"/>
                    <a:pt x="92664" y="21"/>
                    <a:pt x="92641" y="24"/>
                  </a:cubicBezTo>
                  <a:cubicBezTo>
                    <a:pt x="92497" y="38"/>
                    <a:pt x="92351" y="44"/>
                    <a:pt x="92203" y="44"/>
                  </a:cubicBezTo>
                  <a:cubicBezTo>
                    <a:pt x="91786" y="44"/>
                    <a:pt x="91361" y="0"/>
                    <a:pt x="9095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58;p38"/>
            <p:cNvSpPr/>
            <p:nvPr/>
          </p:nvSpPr>
          <p:spPr>
            <a:xfrm>
              <a:off x="4837350" y="1404625"/>
              <a:ext cx="2197419" cy="3396282"/>
            </a:xfrm>
            <a:custGeom>
              <a:avLst/>
              <a:gdLst/>
              <a:ahLst/>
              <a:cxnLst/>
              <a:rect l="l" t="t" r="r" b="b"/>
              <a:pathLst>
                <a:path w="101054" h="185336" extrusionOk="0">
                  <a:moveTo>
                    <a:pt x="53173" y="2037"/>
                  </a:moveTo>
                  <a:cubicBezTo>
                    <a:pt x="53913" y="2037"/>
                    <a:pt x="54651" y="2083"/>
                    <a:pt x="55390" y="2218"/>
                  </a:cubicBezTo>
                  <a:cubicBezTo>
                    <a:pt x="55438" y="2226"/>
                    <a:pt x="55488" y="2276"/>
                    <a:pt x="55530" y="2276"/>
                  </a:cubicBezTo>
                  <a:cubicBezTo>
                    <a:pt x="55534" y="2276"/>
                    <a:pt x="55537" y="2276"/>
                    <a:pt x="55540" y="2276"/>
                  </a:cubicBezTo>
                  <a:cubicBezTo>
                    <a:pt x="55862" y="2208"/>
                    <a:pt x="56184" y="2182"/>
                    <a:pt x="56505" y="2182"/>
                  </a:cubicBezTo>
                  <a:cubicBezTo>
                    <a:pt x="57073" y="2182"/>
                    <a:pt x="57639" y="2264"/>
                    <a:pt x="58196" y="2349"/>
                  </a:cubicBezTo>
                  <a:cubicBezTo>
                    <a:pt x="58393" y="2379"/>
                    <a:pt x="58590" y="2389"/>
                    <a:pt x="58786" y="2389"/>
                  </a:cubicBezTo>
                  <a:cubicBezTo>
                    <a:pt x="59178" y="2389"/>
                    <a:pt x="59569" y="2349"/>
                    <a:pt x="59962" y="2349"/>
                  </a:cubicBezTo>
                  <a:cubicBezTo>
                    <a:pt x="60237" y="2349"/>
                    <a:pt x="60513" y="2369"/>
                    <a:pt x="60790" y="2435"/>
                  </a:cubicBezTo>
                  <a:cubicBezTo>
                    <a:pt x="60888" y="2458"/>
                    <a:pt x="60988" y="2465"/>
                    <a:pt x="61091" y="2465"/>
                  </a:cubicBezTo>
                  <a:cubicBezTo>
                    <a:pt x="61263" y="2465"/>
                    <a:pt x="61440" y="2445"/>
                    <a:pt x="61616" y="2445"/>
                  </a:cubicBezTo>
                  <a:cubicBezTo>
                    <a:pt x="61862" y="2445"/>
                    <a:pt x="62105" y="2485"/>
                    <a:pt x="62325" y="2681"/>
                  </a:cubicBezTo>
                  <a:cubicBezTo>
                    <a:pt x="62331" y="2686"/>
                    <a:pt x="62387" y="2705"/>
                    <a:pt x="62446" y="2705"/>
                  </a:cubicBezTo>
                  <a:cubicBezTo>
                    <a:pt x="62522" y="2705"/>
                    <a:pt x="62603" y="2674"/>
                    <a:pt x="62595" y="2543"/>
                  </a:cubicBezTo>
                  <a:cubicBezTo>
                    <a:pt x="62579" y="2268"/>
                    <a:pt x="62718" y="2191"/>
                    <a:pt x="62862" y="2191"/>
                  </a:cubicBezTo>
                  <a:cubicBezTo>
                    <a:pt x="62956" y="2191"/>
                    <a:pt x="63053" y="2224"/>
                    <a:pt x="63110" y="2255"/>
                  </a:cubicBezTo>
                  <a:cubicBezTo>
                    <a:pt x="63426" y="2429"/>
                    <a:pt x="63745" y="2468"/>
                    <a:pt x="64066" y="2468"/>
                  </a:cubicBezTo>
                  <a:cubicBezTo>
                    <a:pt x="64320" y="2468"/>
                    <a:pt x="64575" y="2444"/>
                    <a:pt x="64830" y="2444"/>
                  </a:cubicBezTo>
                  <a:cubicBezTo>
                    <a:pt x="64899" y="2444"/>
                    <a:pt x="64967" y="2445"/>
                    <a:pt x="65036" y="2450"/>
                  </a:cubicBezTo>
                  <a:cubicBezTo>
                    <a:pt x="65110" y="2455"/>
                    <a:pt x="65187" y="2457"/>
                    <a:pt x="65264" y="2457"/>
                  </a:cubicBezTo>
                  <a:cubicBezTo>
                    <a:pt x="65730" y="2457"/>
                    <a:pt x="66232" y="2378"/>
                    <a:pt x="66656" y="2378"/>
                  </a:cubicBezTo>
                  <a:cubicBezTo>
                    <a:pt x="66893" y="2378"/>
                    <a:pt x="67106" y="2403"/>
                    <a:pt x="67275" y="2479"/>
                  </a:cubicBezTo>
                  <a:cubicBezTo>
                    <a:pt x="67514" y="2587"/>
                    <a:pt x="67732" y="2622"/>
                    <a:pt x="67937" y="2622"/>
                  </a:cubicBezTo>
                  <a:cubicBezTo>
                    <a:pt x="68310" y="2622"/>
                    <a:pt x="68639" y="2507"/>
                    <a:pt x="68970" y="2507"/>
                  </a:cubicBezTo>
                  <a:cubicBezTo>
                    <a:pt x="69038" y="2507"/>
                    <a:pt x="69106" y="2512"/>
                    <a:pt x="69175" y="2523"/>
                  </a:cubicBezTo>
                  <a:cubicBezTo>
                    <a:pt x="69860" y="2638"/>
                    <a:pt x="70616" y="2530"/>
                    <a:pt x="71168" y="2715"/>
                  </a:cubicBezTo>
                  <a:cubicBezTo>
                    <a:pt x="71316" y="2764"/>
                    <a:pt x="71468" y="2782"/>
                    <a:pt x="71623" y="2782"/>
                  </a:cubicBezTo>
                  <a:cubicBezTo>
                    <a:pt x="71977" y="2782"/>
                    <a:pt x="72342" y="2690"/>
                    <a:pt x="72686" y="2690"/>
                  </a:cubicBezTo>
                  <a:cubicBezTo>
                    <a:pt x="73025" y="2690"/>
                    <a:pt x="73344" y="2779"/>
                    <a:pt x="73614" y="3133"/>
                  </a:cubicBezTo>
                  <a:cubicBezTo>
                    <a:pt x="73837" y="3031"/>
                    <a:pt x="74061" y="2995"/>
                    <a:pt x="74284" y="2995"/>
                  </a:cubicBezTo>
                  <a:cubicBezTo>
                    <a:pt x="74795" y="2995"/>
                    <a:pt x="75307" y="3182"/>
                    <a:pt x="75824" y="3182"/>
                  </a:cubicBezTo>
                  <a:cubicBezTo>
                    <a:pt x="75847" y="3182"/>
                    <a:pt x="75871" y="3182"/>
                    <a:pt x="75894" y="3181"/>
                  </a:cubicBezTo>
                  <a:cubicBezTo>
                    <a:pt x="75958" y="3178"/>
                    <a:pt x="76024" y="3177"/>
                    <a:pt x="76089" y="3177"/>
                  </a:cubicBezTo>
                  <a:cubicBezTo>
                    <a:pt x="76834" y="3177"/>
                    <a:pt x="77633" y="3330"/>
                    <a:pt x="78314" y="3735"/>
                  </a:cubicBezTo>
                  <a:cubicBezTo>
                    <a:pt x="78397" y="3784"/>
                    <a:pt x="78468" y="3803"/>
                    <a:pt x="78534" y="3803"/>
                  </a:cubicBezTo>
                  <a:cubicBezTo>
                    <a:pt x="78666" y="3803"/>
                    <a:pt x="78776" y="3729"/>
                    <a:pt x="78914" y="3688"/>
                  </a:cubicBezTo>
                  <a:cubicBezTo>
                    <a:pt x="79101" y="3632"/>
                    <a:pt x="79289" y="3600"/>
                    <a:pt x="79475" y="3600"/>
                  </a:cubicBezTo>
                  <a:cubicBezTo>
                    <a:pt x="79767" y="3600"/>
                    <a:pt x="80053" y="3678"/>
                    <a:pt x="80314" y="3860"/>
                  </a:cubicBezTo>
                  <a:cubicBezTo>
                    <a:pt x="80392" y="3915"/>
                    <a:pt x="80480" y="3979"/>
                    <a:pt x="80542" y="3979"/>
                  </a:cubicBezTo>
                  <a:cubicBezTo>
                    <a:pt x="80578" y="3979"/>
                    <a:pt x="80606" y="3957"/>
                    <a:pt x="80618" y="3900"/>
                  </a:cubicBezTo>
                  <a:cubicBezTo>
                    <a:pt x="80668" y="3665"/>
                    <a:pt x="80781" y="3595"/>
                    <a:pt x="80901" y="3595"/>
                  </a:cubicBezTo>
                  <a:cubicBezTo>
                    <a:pt x="81024" y="3595"/>
                    <a:pt x="81153" y="3667"/>
                    <a:pt x="81229" y="3710"/>
                  </a:cubicBezTo>
                  <a:cubicBezTo>
                    <a:pt x="81943" y="4117"/>
                    <a:pt x="82707" y="4025"/>
                    <a:pt x="83471" y="4070"/>
                  </a:cubicBezTo>
                  <a:cubicBezTo>
                    <a:pt x="83822" y="4092"/>
                    <a:pt x="84204" y="4118"/>
                    <a:pt x="84534" y="4563"/>
                  </a:cubicBezTo>
                  <a:cubicBezTo>
                    <a:pt x="84894" y="5050"/>
                    <a:pt x="85717" y="5004"/>
                    <a:pt x="86339" y="5162"/>
                  </a:cubicBezTo>
                  <a:cubicBezTo>
                    <a:pt x="87329" y="5413"/>
                    <a:pt x="88140" y="6099"/>
                    <a:pt x="89130" y="6279"/>
                  </a:cubicBezTo>
                  <a:cubicBezTo>
                    <a:pt x="89645" y="6373"/>
                    <a:pt x="89975" y="6894"/>
                    <a:pt x="90503" y="6894"/>
                  </a:cubicBezTo>
                  <a:cubicBezTo>
                    <a:pt x="90566" y="6894"/>
                    <a:pt x="90632" y="6886"/>
                    <a:pt x="90702" y="6869"/>
                  </a:cubicBezTo>
                  <a:cubicBezTo>
                    <a:pt x="90703" y="6869"/>
                    <a:pt x="90705" y="6869"/>
                    <a:pt x="90706" y="6869"/>
                  </a:cubicBezTo>
                  <a:cubicBezTo>
                    <a:pt x="90736" y="6869"/>
                    <a:pt x="90782" y="6941"/>
                    <a:pt x="90822" y="6975"/>
                  </a:cubicBezTo>
                  <a:cubicBezTo>
                    <a:pt x="91924" y="7866"/>
                    <a:pt x="93271" y="8360"/>
                    <a:pt x="94437" y="9173"/>
                  </a:cubicBezTo>
                  <a:cubicBezTo>
                    <a:pt x="94966" y="9541"/>
                    <a:pt x="95385" y="10039"/>
                    <a:pt x="95797" y="10439"/>
                  </a:cubicBezTo>
                  <a:cubicBezTo>
                    <a:pt x="96258" y="10889"/>
                    <a:pt x="96652" y="11568"/>
                    <a:pt x="96977" y="12202"/>
                  </a:cubicBezTo>
                  <a:cubicBezTo>
                    <a:pt x="97416" y="13060"/>
                    <a:pt x="97820" y="13955"/>
                    <a:pt x="98125" y="14849"/>
                  </a:cubicBezTo>
                  <a:cubicBezTo>
                    <a:pt x="98397" y="15648"/>
                    <a:pt x="98507" y="16561"/>
                    <a:pt x="98577" y="17423"/>
                  </a:cubicBezTo>
                  <a:cubicBezTo>
                    <a:pt x="98676" y="18641"/>
                    <a:pt x="98265" y="19846"/>
                    <a:pt x="98741" y="21108"/>
                  </a:cubicBezTo>
                  <a:cubicBezTo>
                    <a:pt x="98971" y="21716"/>
                    <a:pt x="98958" y="22626"/>
                    <a:pt x="98306" y="23276"/>
                  </a:cubicBezTo>
                  <a:cubicBezTo>
                    <a:pt x="98090" y="23491"/>
                    <a:pt x="98090" y="24020"/>
                    <a:pt x="98133" y="24277"/>
                  </a:cubicBezTo>
                  <a:cubicBezTo>
                    <a:pt x="98396" y="25846"/>
                    <a:pt x="98128" y="27394"/>
                    <a:pt x="98100" y="28950"/>
                  </a:cubicBezTo>
                  <a:cubicBezTo>
                    <a:pt x="98063" y="30890"/>
                    <a:pt x="98189" y="32830"/>
                    <a:pt x="98107" y="34775"/>
                  </a:cubicBezTo>
                  <a:cubicBezTo>
                    <a:pt x="98079" y="35412"/>
                    <a:pt x="97795" y="36135"/>
                    <a:pt x="97970" y="36628"/>
                  </a:cubicBezTo>
                  <a:cubicBezTo>
                    <a:pt x="98431" y="37926"/>
                    <a:pt x="97502" y="39136"/>
                    <a:pt x="97931" y="40358"/>
                  </a:cubicBezTo>
                  <a:cubicBezTo>
                    <a:pt x="98034" y="40649"/>
                    <a:pt x="97872" y="40808"/>
                    <a:pt x="97853" y="41029"/>
                  </a:cubicBezTo>
                  <a:cubicBezTo>
                    <a:pt x="97795" y="41700"/>
                    <a:pt x="97737" y="42339"/>
                    <a:pt x="97868" y="43038"/>
                  </a:cubicBezTo>
                  <a:cubicBezTo>
                    <a:pt x="98017" y="43836"/>
                    <a:pt x="97784" y="44733"/>
                    <a:pt x="97834" y="45530"/>
                  </a:cubicBezTo>
                  <a:cubicBezTo>
                    <a:pt x="97900" y="46606"/>
                    <a:pt x="97834" y="47670"/>
                    <a:pt x="97754" y="48716"/>
                  </a:cubicBezTo>
                  <a:cubicBezTo>
                    <a:pt x="97661" y="49923"/>
                    <a:pt x="97625" y="51137"/>
                    <a:pt x="97609" y="52335"/>
                  </a:cubicBezTo>
                  <a:cubicBezTo>
                    <a:pt x="97585" y="54246"/>
                    <a:pt x="97448" y="56155"/>
                    <a:pt x="97436" y="58069"/>
                  </a:cubicBezTo>
                  <a:cubicBezTo>
                    <a:pt x="97423" y="60122"/>
                    <a:pt x="97339" y="62199"/>
                    <a:pt x="97043" y="64260"/>
                  </a:cubicBezTo>
                  <a:cubicBezTo>
                    <a:pt x="96951" y="64896"/>
                    <a:pt x="97146" y="65691"/>
                    <a:pt x="97147" y="66409"/>
                  </a:cubicBezTo>
                  <a:cubicBezTo>
                    <a:pt x="97153" y="68104"/>
                    <a:pt x="97079" y="69799"/>
                    <a:pt x="96980" y="71493"/>
                  </a:cubicBezTo>
                  <a:cubicBezTo>
                    <a:pt x="96957" y="71886"/>
                    <a:pt x="97058" y="72315"/>
                    <a:pt x="97045" y="72740"/>
                  </a:cubicBezTo>
                  <a:cubicBezTo>
                    <a:pt x="96999" y="74283"/>
                    <a:pt x="97163" y="75831"/>
                    <a:pt x="97145" y="77363"/>
                  </a:cubicBezTo>
                  <a:cubicBezTo>
                    <a:pt x="97129" y="78626"/>
                    <a:pt x="96994" y="79922"/>
                    <a:pt x="96799" y="81202"/>
                  </a:cubicBezTo>
                  <a:cubicBezTo>
                    <a:pt x="96610" y="82430"/>
                    <a:pt x="96499" y="83692"/>
                    <a:pt x="96414" y="84946"/>
                  </a:cubicBezTo>
                  <a:cubicBezTo>
                    <a:pt x="96341" y="86011"/>
                    <a:pt x="96603" y="87086"/>
                    <a:pt x="96490" y="88107"/>
                  </a:cubicBezTo>
                  <a:cubicBezTo>
                    <a:pt x="96329" y="89564"/>
                    <a:pt x="96517" y="90980"/>
                    <a:pt x="96533" y="92413"/>
                  </a:cubicBezTo>
                  <a:cubicBezTo>
                    <a:pt x="96543" y="93282"/>
                    <a:pt x="96760" y="94064"/>
                    <a:pt x="96960" y="94891"/>
                  </a:cubicBezTo>
                  <a:cubicBezTo>
                    <a:pt x="97186" y="95823"/>
                    <a:pt x="97027" y="96845"/>
                    <a:pt x="97049" y="97829"/>
                  </a:cubicBezTo>
                  <a:cubicBezTo>
                    <a:pt x="97087" y="99476"/>
                    <a:pt x="97020" y="101119"/>
                    <a:pt x="97207" y="102775"/>
                  </a:cubicBezTo>
                  <a:cubicBezTo>
                    <a:pt x="97381" y="104325"/>
                    <a:pt x="97253" y="105908"/>
                    <a:pt x="97267" y="107477"/>
                  </a:cubicBezTo>
                  <a:cubicBezTo>
                    <a:pt x="97277" y="108626"/>
                    <a:pt x="97326" y="109774"/>
                    <a:pt x="97317" y="110921"/>
                  </a:cubicBezTo>
                  <a:cubicBezTo>
                    <a:pt x="97304" y="112280"/>
                    <a:pt x="97247" y="113638"/>
                    <a:pt x="97212" y="114996"/>
                  </a:cubicBezTo>
                  <a:cubicBezTo>
                    <a:pt x="97197" y="115584"/>
                    <a:pt x="97225" y="116176"/>
                    <a:pt x="97177" y="116761"/>
                  </a:cubicBezTo>
                  <a:cubicBezTo>
                    <a:pt x="96985" y="119058"/>
                    <a:pt x="97034" y="121365"/>
                    <a:pt x="96930" y="123666"/>
                  </a:cubicBezTo>
                  <a:cubicBezTo>
                    <a:pt x="96872" y="124959"/>
                    <a:pt x="96916" y="126293"/>
                    <a:pt x="96852" y="127600"/>
                  </a:cubicBezTo>
                  <a:cubicBezTo>
                    <a:pt x="96759" y="129519"/>
                    <a:pt x="96555" y="131435"/>
                    <a:pt x="96534" y="133358"/>
                  </a:cubicBezTo>
                  <a:cubicBezTo>
                    <a:pt x="96525" y="134171"/>
                    <a:pt x="96624" y="134991"/>
                    <a:pt x="96536" y="135792"/>
                  </a:cubicBezTo>
                  <a:cubicBezTo>
                    <a:pt x="96432" y="136734"/>
                    <a:pt x="96492" y="137675"/>
                    <a:pt x="96404" y="138607"/>
                  </a:cubicBezTo>
                  <a:cubicBezTo>
                    <a:pt x="96345" y="139222"/>
                    <a:pt x="96383" y="139853"/>
                    <a:pt x="96456" y="140423"/>
                  </a:cubicBezTo>
                  <a:cubicBezTo>
                    <a:pt x="96577" y="141378"/>
                    <a:pt x="96156" y="142279"/>
                    <a:pt x="96360" y="143215"/>
                  </a:cubicBezTo>
                  <a:cubicBezTo>
                    <a:pt x="96415" y="143470"/>
                    <a:pt x="96295" y="143716"/>
                    <a:pt x="95976" y="143726"/>
                  </a:cubicBezTo>
                  <a:cubicBezTo>
                    <a:pt x="95446" y="143743"/>
                    <a:pt x="94921" y="143897"/>
                    <a:pt x="94389" y="143897"/>
                  </a:cubicBezTo>
                  <a:cubicBezTo>
                    <a:pt x="94190" y="143897"/>
                    <a:pt x="93990" y="143875"/>
                    <a:pt x="93789" y="143817"/>
                  </a:cubicBezTo>
                  <a:cubicBezTo>
                    <a:pt x="93695" y="143790"/>
                    <a:pt x="93591" y="143773"/>
                    <a:pt x="93489" y="143773"/>
                  </a:cubicBezTo>
                  <a:cubicBezTo>
                    <a:pt x="93425" y="143773"/>
                    <a:pt x="93362" y="143780"/>
                    <a:pt x="93303" y="143795"/>
                  </a:cubicBezTo>
                  <a:cubicBezTo>
                    <a:pt x="92801" y="143928"/>
                    <a:pt x="92298" y="144005"/>
                    <a:pt x="91796" y="144005"/>
                  </a:cubicBezTo>
                  <a:cubicBezTo>
                    <a:pt x="91327" y="144005"/>
                    <a:pt x="90860" y="143938"/>
                    <a:pt x="90397" y="143786"/>
                  </a:cubicBezTo>
                  <a:cubicBezTo>
                    <a:pt x="90335" y="143766"/>
                    <a:pt x="90277" y="143757"/>
                    <a:pt x="90222" y="143757"/>
                  </a:cubicBezTo>
                  <a:cubicBezTo>
                    <a:pt x="89956" y="143757"/>
                    <a:pt x="89762" y="143958"/>
                    <a:pt x="89509" y="143996"/>
                  </a:cubicBezTo>
                  <a:cubicBezTo>
                    <a:pt x="89125" y="144052"/>
                    <a:pt x="88741" y="144069"/>
                    <a:pt x="88357" y="144069"/>
                  </a:cubicBezTo>
                  <a:cubicBezTo>
                    <a:pt x="87796" y="144069"/>
                    <a:pt x="87236" y="144033"/>
                    <a:pt x="86675" y="144033"/>
                  </a:cubicBezTo>
                  <a:cubicBezTo>
                    <a:pt x="86331" y="144033"/>
                    <a:pt x="85987" y="144046"/>
                    <a:pt x="85642" y="144090"/>
                  </a:cubicBezTo>
                  <a:cubicBezTo>
                    <a:pt x="84855" y="144188"/>
                    <a:pt x="84056" y="144261"/>
                    <a:pt x="83254" y="144261"/>
                  </a:cubicBezTo>
                  <a:cubicBezTo>
                    <a:pt x="82664" y="144261"/>
                    <a:pt x="82073" y="144221"/>
                    <a:pt x="81485" y="144124"/>
                  </a:cubicBezTo>
                  <a:cubicBezTo>
                    <a:pt x="81432" y="144114"/>
                    <a:pt x="81374" y="144108"/>
                    <a:pt x="81318" y="144108"/>
                  </a:cubicBezTo>
                  <a:cubicBezTo>
                    <a:pt x="81262" y="144108"/>
                    <a:pt x="81206" y="144114"/>
                    <a:pt x="81158" y="144133"/>
                  </a:cubicBezTo>
                  <a:cubicBezTo>
                    <a:pt x="80668" y="144313"/>
                    <a:pt x="80169" y="144357"/>
                    <a:pt x="79667" y="144357"/>
                  </a:cubicBezTo>
                  <a:cubicBezTo>
                    <a:pt x="79210" y="144357"/>
                    <a:pt x="78752" y="144321"/>
                    <a:pt x="78298" y="144321"/>
                  </a:cubicBezTo>
                  <a:cubicBezTo>
                    <a:pt x="77957" y="144321"/>
                    <a:pt x="77618" y="144341"/>
                    <a:pt x="77283" y="144411"/>
                  </a:cubicBezTo>
                  <a:cubicBezTo>
                    <a:pt x="76134" y="144651"/>
                    <a:pt x="74967" y="144522"/>
                    <a:pt x="73807" y="144684"/>
                  </a:cubicBezTo>
                  <a:cubicBezTo>
                    <a:pt x="73586" y="144714"/>
                    <a:pt x="73358" y="144725"/>
                    <a:pt x="73126" y="144725"/>
                  </a:cubicBezTo>
                  <a:cubicBezTo>
                    <a:pt x="72580" y="144725"/>
                    <a:pt x="72012" y="144666"/>
                    <a:pt x="71452" y="144666"/>
                  </a:cubicBezTo>
                  <a:cubicBezTo>
                    <a:pt x="71350" y="144666"/>
                    <a:pt x="71247" y="144668"/>
                    <a:pt x="71145" y="144672"/>
                  </a:cubicBezTo>
                  <a:cubicBezTo>
                    <a:pt x="70409" y="144707"/>
                    <a:pt x="69672" y="144753"/>
                    <a:pt x="68937" y="144753"/>
                  </a:cubicBezTo>
                  <a:cubicBezTo>
                    <a:pt x="68823" y="144753"/>
                    <a:pt x="68709" y="144752"/>
                    <a:pt x="68596" y="144749"/>
                  </a:cubicBezTo>
                  <a:cubicBezTo>
                    <a:pt x="68540" y="144748"/>
                    <a:pt x="68485" y="144748"/>
                    <a:pt x="68430" y="144748"/>
                  </a:cubicBezTo>
                  <a:cubicBezTo>
                    <a:pt x="67731" y="144748"/>
                    <a:pt x="67034" y="144833"/>
                    <a:pt x="66335" y="144833"/>
                  </a:cubicBezTo>
                  <a:cubicBezTo>
                    <a:pt x="66061" y="144833"/>
                    <a:pt x="65786" y="144820"/>
                    <a:pt x="65511" y="144783"/>
                  </a:cubicBezTo>
                  <a:cubicBezTo>
                    <a:pt x="65318" y="144757"/>
                    <a:pt x="65126" y="144747"/>
                    <a:pt x="64933" y="144747"/>
                  </a:cubicBezTo>
                  <a:cubicBezTo>
                    <a:pt x="64220" y="144747"/>
                    <a:pt x="63508" y="144888"/>
                    <a:pt x="62788" y="144888"/>
                  </a:cubicBezTo>
                  <a:cubicBezTo>
                    <a:pt x="62666" y="144888"/>
                    <a:pt x="62544" y="144884"/>
                    <a:pt x="62422" y="144875"/>
                  </a:cubicBezTo>
                  <a:cubicBezTo>
                    <a:pt x="62230" y="144860"/>
                    <a:pt x="62038" y="144853"/>
                    <a:pt x="61847" y="144853"/>
                  </a:cubicBezTo>
                  <a:cubicBezTo>
                    <a:pt x="60775" y="144853"/>
                    <a:pt x="59706" y="145053"/>
                    <a:pt x="58627" y="145053"/>
                  </a:cubicBezTo>
                  <a:cubicBezTo>
                    <a:pt x="58520" y="145053"/>
                    <a:pt x="58414" y="145051"/>
                    <a:pt x="58307" y="145047"/>
                  </a:cubicBezTo>
                  <a:cubicBezTo>
                    <a:pt x="57925" y="145031"/>
                    <a:pt x="57544" y="145023"/>
                    <a:pt x="57162" y="145023"/>
                  </a:cubicBezTo>
                  <a:cubicBezTo>
                    <a:pt x="56085" y="145023"/>
                    <a:pt x="55009" y="145090"/>
                    <a:pt x="53942" y="145257"/>
                  </a:cubicBezTo>
                  <a:cubicBezTo>
                    <a:pt x="53896" y="145264"/>
                    <a:pt x="53851" y="145268"/>
                    <a:pt x="53806" y="145268"/>
                  </a:cubicBezTo>
                  <a:cubicBezTo>
                    <a:pt x="53447" y="145268"/>
                    <a:pt x="53125" y="145065"/>
                    <a:pt x="52804" y="145065"/>
                  </a:cubicBezTo>
                  <a:cubicBezTo>
                    <a:pt x="52740" y="145065"/>
                    <a:pt x="52676" y="145073"/>
                    <a:pt x="52612" y="145092"/>
                  </a:cubicBezTo>
                  <a:cubicBezTo>
                    <a:pt x="51848" y="145322"/>
                    <a:pt x="51072" y="145366"/>
                    <a:pt x="50295" y="145366"/>
                  </a:cubicBezTo>
                  <a:cubicBezTo>
                    <a:pt x="49816" y="145366"/>
                    <a:pt x="49337" y="145350"/>
                    <a:pt x="48861" y="145350"/>
                  </a:cubicBezTo>
                  <a:cubicBezTo>
                    <a:pt x="48687" y="145350"/>
                    <a:pt x="48513" y="145352"/>
                    <a:pt x="48340" y="145358"/>
                  </a:cubicBezTo>
                  <a:cubicBezTo>
                    <a:pt x="46747" y="145412"/>
                    <a:pt x="45139" y="145444"/>
                    <a:pt x="43545" y="145487"/>
                  </a:cubicBezTo>
                  <a:cubicBezTo>
                    <a:pt x="41962" y="145530"/>
                    <a:pt x="40369" y="145558"/>
                    <a:pt x="38781" y="145684"/>
                  </a:cubicBezTo>
                  <a:cubicBezTo>
                    <a:pt x="38060" y="145741"/>
                    <a:pt x="37334" y="145753"/>
                    <a:pt x="36608" y="145753"/>
                  </a:cubicBezTo>
                  <a:cubicBezTo>
                    <a:pt x="36086" y="145753"/>
                    <a:pt x="35562" y="145747"/>
                    <a:pt x="35040" y="145747"/>
                  </a:cubicBezTo>
                  <a:cubicBezTo>
                    <a:pt x="34584" y="145747"/>
                    <a:pt x="34128" y="145751"/>
                    <a:pt x="33674" y="145769"/>
                  </a:cubicBezTo>
                  <a:cubicBezTo>
                    <a:pt x="32584" y="145811"/>
                    <a:pt x="31490" y="145891"/>
                    <a:pt x="30402" y="145959"/>
                  </a:cubicBezTo>
                  <a:cubicBezTo>
                    <a:pt x="29640" y="146005"/>
                    <a:pt x="28855" y="146008"/>
                    <a:pt x="28081" y="146049"/>
                  </a:cubicBezTo>
                  <a:cubicBezTo>
                    <a:pt x="27153" y="146098"/>
                    <a:pt x="26228" y="146222"/>
                    <a:pt x="25303" y="146222"/>
                  </a:cubicBezTo>
                  <a:cubicBezTo>
                    <a:pt x="25279" y="146222"/>
                    <a:pt x="25255" y="146222"/>
                    <a:pt x="25230" y="146221"/>
                  </a:cubicBezTo>
                  <a:cubicBezTo>
                    <a:pt x="25217" y="146221"/>
                    <a:pt x="25203" y="146221"/>
                    <a:pt x="25189" y="146221"/>
                  </a:cubicBezTo>
                  <a:cubicBezTo>
                    <a:pt x="24122" y="146221"/>
                    <a:pt x="23081" y="146466"/>
                    <a:pt x="22009" y="146466"/>
                  </a:cubicBezTo>
                  <a:cubicBezTo>
                    <a:pt x="21946" y="146466"/>
                    <a:pt x="21882" y="146465"/>
                    <a:pt x="21819" y="146464"/>
                  </a:cubicBezTo>
                  <a:cubicBezTo>
                    <a:pt x="21746" y="146462"/>
                    <a:pt x="21672" y="146461"/>
                    <a:pt x="21599" y="146461"/>
                  </a:cubicBezTo>
                  <a:cubicBezTo>
                    <a:pt x="20680" y="146461"/>
                    <a:pt x="19750" y="146612"/>
                    <a:pt x="18841" y="146775"/>
                  </a:cubicBezTo>
                  <a:cubicBezTo>
                    <a:pt x="17947" y="146935"/>
                    <a:pt x="17045" y="146899"/>
                    <a:pt x="16149" y="147006"/>
                  </a:cubicBezTo>
                  <a:cubicBezTo>
                    <a:pt x="14873" y="147158"/>
                    <a:pt x="13582" y="147434"/>
                    <a:pt x="12323" y="147434"/>
                  </a:cubicBezTo>
                  <a:cubicBezTo>
                    <a:pt x="12291" y="147434"/>
                    <a:pt x="12259" y="147434"/>
                    <a:pt x="12227" y="147433"/>
                  </a:cubicBezTo>
                  <a:cubicBezTo>
                    <a:pt x="12189" y="147433"/>
                    <a:pt x="12150" y="147433"/>
                    <a:pt x="12112" y="147433"/>
                  </a:cubicBezTo>
                  <a:cubicBezTo>
                    <a:pt x="10766" y="147433"/>
                    <a:pt x="9454" y="147718"/>
                    <a:pt x="8110" y="147718"/>
                  </a:cubicBezTo>
                  <a:cubicBezTo>
                    <a:pt x="7942" y="147718"/>
                    <a:pt x="7773" y="147714"/>
                    <a:pt x="7604" y="147704"/>
                  </a:cubicBezTo>
                  <a:cubicBezTo>
                    <a:pt x="7430" y="147693"/>
                    <a:pt x="7254" y="147688"/>
                    <a:pt x="7077" y="147688"/>
                  </a:cubicBezTo>
                  <a:cubicBezTo>
                    <a:pt x="6309" y="147688"/>
                    <a:pt x="5511" y="147791"/>
                    <a:pt x="4759" y="148044"/>
                  </a:cubicBezTo>
                  <a:cubicBezTo>
                    <a:pt x="4710" y="148061"/>
                    <a:pt x="4661" y="148067"/>
                    <a:pt x="4612" y="148067"/>
                  </a:cubicBezTo>
                  <a:cubicBezTo>
                    <a:pt x="4419" y="148067"/>
                    <a:pt x="4223" y="147964"/>
                    <a:pt x="4023" y="147964"/>
                  </a:cubicBezTo>
                  <a:cubicBezTo>
                    <a:pt x="3926" y="147964"/>
                    <a:pt x="3829" y="147988"/>
                    <a:pt x="3730" y="148059"/>
                  </a:cubicBezTo>
                  <a:cubicBezTo>
                    <a:pt x="3715" y="148070"/>
                    <a:pt x="3702" y="148076"/>
                    <a:pt x="3689" y="148076"/>
                  </a:cubicBezTo>
                  <a:cubicBezTo>
                    <a:pt x="3629" y="148076"/>
                    <a:pt x="3589" y="147945"/>
                    <a:pt x="3557" y="147491"/>
                  </a:cubicBezTo>
                  <a:cubicBezTo>
                    <a:pt x="3557" y="145473"/>
                    <a:pt x="3678" y="143799"/>
                    <a:pt x="3522" y="142148"/>
                  </a:cubicBezTo>
                  <a:cubicBezTo>
                    <a:pt x="3375" y="140594"/>
                    <a:pt x="3564" y="139059"/>
                    <a:pt x="3593" y="137526"/>
                  </a:cubicBezTo>
                  <a:cubicBezTo>
                    <a:pt x="3621" y="136154"/>
                    <a:pt x="3571" y="134755"/>
                    <a:pt x="3825" y="133376"/>
                  </a:cubicBezTo>
                  <a:cubicBezTo>
                    <a:pt x="4021" y="132313"/>
                    <a:pt x="4149" y="131230"/>
                    <a:pt x="3755" y="130143"/>
                  </a:cubicBezTo>
                  <a:cubicBezTo>
                    <a:pt x="3702" y="129994"/>
                    <a:pt x="3958" y="129561"/>
                    <a:pt x="3957" y="129166"/>
                  </a:cubicBezTo>
                  <a:cubicBezTo>
                    <a:pt x="3953" y="128038"/>
                    <a:pt x="3855" y="126875"/>
                    <a:pt x="3983" y="125793"/>
                  </a:cubicBezTo>
                  <a:cubicBezTo>
                    <a:pt x="4108" y="124740"/>
                    <a:pt x="4072" y="123700"/>
                    <a:pt x="4141" y="122658"/>
                  </a:cubicBezTo>
                  <a:cubicBezTo>
                    <a:pt x="4183" y="122040"/>
                    <a:pt x="4337" y="121416"/>
                    <a:pt x="3970" y="120809"/>
                  </a:cubicBezTo>
                  <a:cubicBezTo>
                    <a:pt x="3816" y="120552"/>
                    <a:pt x="4306" y="120313"/>
                    <a:pt x="4184" y="119932"/>
                  </a:cubicBezTo>
                  <a:cubicBezTo>
                    <a:pt x="3963" y="119246"/>
                    <a:pt x="4547" y="118442"/>
                    <a:pt x="3845" y="117784"/>
                  </a:cubicBezTo>
                  <a:cubicBezTo>
                    <a:pt x="3695" y="117645"/>
                    <a:pt x="4165" y="117395"/>
                    <a:pt x="4173" y="117085"/>
                  </a:cubicBezTo>
                  <a:cubicBezTo>
                    <a:pt x="4192" y="116289"/>
                    <a:pt x="3893" y="115517"/>
                    <a:pt x="3920" y="114751"/>
                  </a:cubicBezTo>
                  <a:cubicBezTo>
                    <a:pt x="3941" y="114156"/>
                    <a:pt x="3210" y="113665"/>
                    <a:pt x="3759" y="112984"/>
                  </a:cubicBezTo>
                  <a:cubicBezTo>
                    <a:pt x="3851" y="112869"/>
                    <a:pt x="3829" y="112215"/>
                    <a:pt x="3763" y="111874"/>
                  </a:cubicBezTo>
                  <a:cubicBezTo>
                    <a:pt x="3459" y="110306"/>
                    <a:pt x="3687" y="108723"/>
                    <a:pt x="3537" y="107167"/>
                  </a:cubicBezTo>
                  <a:cubicBezTo>
                    <a:pt x="3321" y="104948"/>
                    <a:pt x="3420" y="102738"/>
                    <a:pt x="3414" y="100525"/>
                  </a:cubicBezTo>
                  <a:cubicBezTo>
                    <a:pt x="3410" y="99193"/>
                    <a:pt x="3540" y="97857"/>
                    <a:pt x="3470" y="96531"/>
                  </a:cubicBezTo>
                  <a:cubicBezTo>
                    <a:pt x="3431" y="95761"/>
                    <a:pt x="3360" y="94994"/>
                    <a:pt x="3335" y="94219"/>
                  </a:cubicBezTo>
                  <a:cubicBezTo>
                    <a:pt x="3270" y="92145"/>
                    <a:pt x="3153" y="90073"/>
                    <a:pt x="3028" y="88001"/>
                  </a:cubicBezTo>
                  <a:cubicBezTo>
                    <a:pt x="2903" y="85918"/>
                    <a:pt x="2841" y="83830"/>
                    <a:pt x="2719" y="81754"/>
                  </a:cubicBezTo>
                  <a:cubicBezTo>
                    <a:pt x="2644" y="80462"/>
                    <a:pt x="2455" y="79109"/>
                    <a:pt x="2509" y="77844"/>
                  </a:cubicBezTo>
                  <a:cubicBezTo>
                    <a:pt x="2580" y="76229"/>
                    <a:pt x="2440" y="74630"/>
                    <a:pt x="2482" y="73024"/>
                  </a:cubicBezTo>
                  <a:cubicBezTo>
                    <a:pt x="2534" y="71082"/>
                    <a:pt x="2291" y="69128"/>
                    <a:pt x="2412" y="67194"/>
                  </a:cubicBezTo>
                  <a:cubicBezTo>
                    <a:pt x="2506" y="65666"/>
                    <a:pt x="2294" y="64149"/>
                    <a:pt x="2464" y="62625"/>
                  </a:cubicBezTo>
                  <a:cubicBezTo>
                    <a:pt x="2571" y="61672"/>
                    <a:pt x="2557" y="60703"/>
                    <a:pt x="2540" y="59741"/>
                  </a:cubicBezTo>
                  <a:cubicBezTo>
                    <a:pt x="2522" y="58743"/>
                    <a:pt x="2627" y="57753"/>
                    <a:pt x="2661" y="56760"/>
                  </a:cubicBezTo>
                  <a:cubicBezTo>
                    <a:pt x="2698" y="55698"/>
                    <a:pt x="2688" y="54619"/>
                    <a:pt x="2649" y="53556"/>
                  </a:cubicBezTo>
                  <a:cubicBezTo>
                    <a:pt x="2590" y="51967"/>
                    <a:pt x="2792" y="50386"/>
                    <a:pt x="2692" y="48800"/>
                  </a:cubicBezTo>
                  <a:cubicBezTo>
                    <a:pt x="2589" y="47199"/>
                    <a:pt x="2756" y="45598"/>
                    <a:pt x="2709" y="43990"/>
                  </a:cubicBezTo>
                  <a:cubicBezTo>
                    <a:pt x="2661" y="42390"/>
                    <a:pt x="2734" y="40773"/>
                    <a:pt x="2663" y="39173"/>
                  </a:cubicBezTo>
                  <a:cubicBezTo>
                    <a:pt x="2554" y="36653"/>
                    <a:pt x="2661" y="34131"/>
                    <a:pt x="2512" y="31615"/>
                  </a:cubicBezTo>
                  <a:cubicBezTo>
                    <a:pt x="2423" y="30129"/>
                    <a:pt x="2807" y="28658"/>
                    <a:pt x="2724" y="27196"/>
                  </a:cubicBezTo>
                  <a:cubicBezTo>
                    <a:pt x="2648" y="25853"/>
                    <a:pt x="3019" y="24573"/>
                    <a:pt x="3021" y="23236"/>
                  </a:cubicBezTo>
                  <a:cubicBezTo>
                    <a:pt x="3023" y="21975"/>
                    <a:pt x="3180" y="20630"/>
                    <a:pt x="3510" y="19343"/>
                  </a:cubicBezTo>
                  <a:cubicBezTo>
                    <a:pt x="3659" y="18759"/>
                    <a:pt x="4161" y="18274"/>
                    <a:pt x="4073" y="17690"/>
                  </a:cubicBezTo>
                  <a:cubicBezTo>
                    <a:pt x="3926" y="16726"/>
                    <a:pt x="4297" y="15882"/>
                    <a:pt x="4605" y="15061"/>
                  </a:cubicBezTo>
                  <a:cubicBezTo>
                    <a:pt x="5432" y="12854"/>
                    <a:pt x="6108" y="10505"/>
                    <a:pt x="7780" y="8784"/>
                  </a:cubicBezTo>
                  <a:cubicBezTo>
                    <a:pt x="8814" y="7722"/>
                    <a:pt x="10023" y="6803"/>
                    <a:pt x="11416" y="6062"/>
                  </a:cubicBezTo>
                  <a:cubicBezTo>
                    <a:pt x="13310" y="5053"/>
                    <a:pt x="15309" y="4421"/>
                    <a:pt x="17300" y="3759"/>
                  </a:cubicBezTo>
                  <a:cubicBezTo>
                    <a:pt x="18579" y="3334"/>
                    <a:pt x="19979" y="3235"/>
                    <a:pt x="21355" y="3103"/>
                  </a:cubicBezTo>
                  <a:cubicBezTo>
                    <a:pt x="22415" y="3001"/>
                    <a:pt x="23510" y="2983"/>
                    <a:pt x="24586" y="2749"/>
                  </a:cubicBezTo>
                  <a:cubicBezTo>
                    <a:pt x="24932" y="2674"/>
                    <a:pt x="25299" y="2651"/>
                    <a:pt x="25674" y="2651"/>
                  </a:cubicBezTo>
                  <a:cubicBezTo>
                    <a:pt x="26195" y="2651"/>
                    <a:pt x="26733" y="2695"/>
                    <a:pt x="27252" y="2700"/>
                  </a:cubicBezTo>
                  <a:cubicBezTo>
                    <a:pt x="27420" y="2702"/>
                    <a:pt x="27585" y="2716"/>
                    <a:pt x="27752" y="2716"/>
                  </a:cubicBezTo>
                  <a:cubicBezTo>
                    <a:pt x="27868" y="2716"/>
                    <a:pt x="27985" y="2709"/>
                    <a:pt x="28105" y="2686"/>
                  </a:cubicBezTo>
                  <a:cubicBezTo>
                    <a:pt x="28391" y="2632"/>
                    <a:pt x="28677" y="2612"/>
                    <a:pt x="28963" y="2612"/>
                  </a:cubicBezTo>
                  <a:cubicBezTo>
                    <a:pt x="29483" y="2612"/>
                    <a:pt x="30004" y="2678"/>
                    <a:pt x="30520" y="2725"/>
                  </a:cubicBezTo>
                  <a:cubicBezTo>
                    <a:pt x="30574" y="2730"/>
                    <a:pt x="30628" y="2732"/>
                    <a:pt x="30681" y="2732"/>
                  </a:cubicBezTo>
                  <a:cubicBezTo>
                    <a:pt x="31061" y="2732"/>
                    <a:pt x="31424" y="2622"/>
                    <a:pt x="31778" y="2622"/>
                  </a:cubicBezTo>
                  <a:cubicBezTo>
                    <a:pt x="31818" y="2622"/>
                    <a:pt x="31857" y="2623"/>
                    <a:pt x="31896" y="2626"/>
                  </a:cubicBezTo>
                  <a:cubicBezTo>
                    <a:pt x="32058" y="2639"/>
                    <a:pt x="32220" y="2644"/>
                    <a:pt x="32382" y="2644"/>
                  </a:cubicBezTo>
                  <a:cubicBezTo>
                    <a:pt x="33229" y="2644"/>
                    <a:pt x="34072" y="2502"/>
                    <a:pt x="34918" y="2502"/>
                  </a:cubicBezTo>
                  <a:cubicBezTo>
                    <a:pt x="35244" y="2502"/>
                    <a:pt x="35570" y="2523"/>
                    <a:pt x="35897" y="2581"/>
                  </a:cubicBezTo>
                  <a:cubicBezTo>
                    <a:pt x="35907" y="2583"/>
                    <a:pt x="35917" y="2584"/>
                    <a:pt x="35927" y="2584"/>
                  </a:cubicBezTo>
                  <a:cubicBezTo>
                    <a:pt x="36106" y="2584"/>
                    <a:pt x="36300" y="2314"/>
                    <a:pt x="36502" y="2314"/>
                  </a:cubicBezTo>
                  <a:cubicBezTo>
                    <a:pt x="36545" y="2314"/>
                    <a:pt x="36588" y="2327"/>
                    <a:pt x="36631" y="2356"/>
                  </a:cubicBezTo>
                  <a:cubicBezTo>
                    <a:pt x="36934" y="2560"/>
                    <a:pt x="37292" y="2620"/>
                    <a:pt x="37619" y="2620"/>
                  </a:cubicBezTo>
                  <a:cubicBezTo>
                    <a:pt x="37830" y="2620"/>
                    <a:pt x="38027" y="2595"/>
                    <a:pt x="38190" y="2569"/>
                  </a:cubicBezTo>
                  <a:cubicBezTo>
                    <a:pt x="38421" y="2530"/>
                    <a:pt x="38650" y="2516"/>
                    <a:pt x="38877" y="2516"/>
                  </a:cubicBezTo>
                  <a:cubicBezTo>
                    <a:pt x="39582" y="2516"/>
                    <a:pt x="40268" y="2656"/>
                    <a:pt x="40962" y="2656"/>
                  </a:cubicBezTo>
                  <a:cubicBezTo>
                    <a:pt x="41048" y="2656"/>
                    <a:pt x="41134" y="2654"/>
                    <a:pt x="41221" y="2649"/>
                  </a:cubicBezTo>
                  <a:cubicBezTo>
                    <a:pt x="41913" y="2611"/>
                    <a:pt x="42614" y="2406"/>
                    <a:pt x="43294" y="2406"/>
                  </a:cubicBezTo>
                  <a:cubicBezTo>
                    <a:pt x="43408" y="2406"/>
                    <a:pt x="43520" y="2412"/>
                    <a:pt x="43632" y="2425"/>
                  </a:cubicBezTo>
                  <a:cubicBezTo>
                    <a:pt x="43792" y="2443"/>
                    <a:pt x="43951" y="2451"/>
                    <a:pt x="44108" y="2451"/>
                  </a:cubicBezTo>
                  <a:cubicBezTo>
                    <a:pt x="44874" y="2451"/>
                    <a:pt x="45614" y="2269"/>
                    <a:pt x="46377" y="2265"/>
                  </a:cubicBezTo>
                  <a:cubicBezTo>
                    <a:pt x="47548" y="2259"/>
                    <a:pt x="48734" y="2260"/>
                    <a:pt x="49911" y="2195"/>
                  </a:cubicBezTo>
                  <a:cubicBezTo>
                    <a:pt x="50999" y="2136"/>
                    <a:pt x="52086" y="2037"/>
                    <a:pt x="53173" y="2037"/>
                  </a:cubicBezTo>
                  <a:close/>
                  <a:moveTo>
                    <a:pt x="94254" y="145253"/>
                  </a:moveTo>
                  <a:cubicBezTo>
                    <a:pt x="94665" y="145253"/>
                    <a:pt x="95090" y="145297"/>
                    <a:pt x="95507" y="145297"/>
                  </a:cubicBezTo>
                  <a:cubicBezTo>
                    <a:pt x="95655" y="145297"/>
                    <a:pt x="95801" y="145291"/>
                    <a:pt x="95945" y="145277"/>
                  </a:cubicBezTo>
                  <a:cubicBezTo>
                    <a:pt x="95968" y="145274"/>
                    <a:pt x="95990" y="145273"/>
                    <a:pt x="96010" y="145273"/>
                  </a:cubicBezTo>
                  <a:cubicBezTo>
                    <a:pt x="96546" y="145273"/>
                    <a:pt x="96459" y="146029"/>
                    <a:pt x="96418" y="146380"/>
                  </a:cubicBezTo>
                  <a:cubicBezTo>
                    <a:pt x="96226" y="148082"/>
                    <a:pt x="96169" y="149768"/>
                    <a:pt x="96341" y="151478"/>
                  </a:cubicBezTo>
                  <a:cubicBezTo>
                    <a:pt x="96423" y="152292"/>
                    <a:pt x="96520" y="153205"/>
                    <a:pt x="96417" y="153933"/>
                  </a:cubicBezTo>
                  <a:cubicBezTo>
                    <a:pt x="96177" y="155646"/>
                    <a:pt x="96395" y="157327"/>
                    <a:pt x="96302" y="159014"/>
                  </a:cubicBezTo>
                  <a:cubicBezTo>
                    <a:pt x="96220" y="160490"/>
                    <a:pt x="96325" y="161982"/>
                    <a:pt x="96157" y="163425"/>
                  </a:cubicBezTo>
                  <a:cubicBezTo>
                    <a:pt x="96009" y="164721"/>
                    <a:pt x="96045" y="166044"/>
                    <a:pt x="95648" y="167357"/>
                  </a:cubicBezTo>
                  <a:cubicBezTo>
                    <a:pt x="95303" y="168499"/>
                    <a:pt x="95138" y="169727"/>
                    <a:pt x="94704" y="170856"/>
                  </a:cubicBezTo>
                  <a:cubicBezTo>
                    <a:pt x="94178" y="172227"/>
                    <a:pt x="93978" y="173786"/>
                    <a:pt x="92476" y="174633"/>
                  </a:cubicBezTo>
                  <a:cubicBezTo>
                    <a:pt x="91912" y="174951"/>
                    <a:pt x="91484" y="175603"/>
                    <a:pt x="91133" y="176121"/>
                  </a:cubicBezTo>
                  <a:cubicBezTo>
                    <a:pt x="90236" y="177446"/>
                    <a:pt x="88981" y="178267"/>
                    <a:pt x="87710" y="179109"/>
                  </a:cubicBezTo>
                  <a:cubicBezTo>
                    <a:pt x="87180" y="179463"/>
                    <a:pt x="86541" y="179516"/>
                    <a:pt x="85928" y="179618"/>
                  </a:cubicBezTo>
                  <a:cubicBezTo>
                    <a:pt x="85422" y="179703"/>
                    <a:pt x="84828" y="179838"/>
                    <a:pt x="84481" y="180055"/>
                  </a:cubicBezTo>
                  <a:cubicBezTo>
                    <a:pt x="83469" y="180688"/>
                    <a:pt x="82325" y="180566"/>
                    <a:pt x="81278" y="180897"/>
                  </a:cubicBezTo>
                  <a:cubicBezTo>
                    <a:pt x="81111" y="180950"/>
                    <a:pt x="80942" y="180978"/>
                    <a:pt x="80766" y="180978"/>
                  </a:cubicBezTo>
                  <a:cubicBezTo>
                    <a:pt x="80632" y="180978"/>
                    <a:pt x="80494" y="180961"/>
                    <a:pt x="80351" y="180927"/>
                  </a:cubicBezTo>
                  <a:cubicBezTo>
                    <a:pt x="80232" y="180899"/>
                    <a:pt x="80115" y="180887"/>
                    <a:pt x="80000" y="180887"/>
                  </a:cubicBezTo>
                  <a:cubicBezTo>
                    <a:pt x="79491" y="180887"/>
                    <a:pt x="79009" y="181124"/>
                    <a:pt x="78520" y="181262"/>
                  </a:cubicBezTo>
                  <a:cubicBezTo>
                    <a:pt x="78030" y="181401"/>
                    <a:pt x="77526" y="181361"/>
                    <a:pt x="77013" y="181503"/>
                  </a:cubicBezTo>
                  <a:cubicBezTo>
                    <a:pt x="76189" y="181733"/>
                    <a:pt x="75175" y="181606"/>
                    <a:pt x="74417" y="181837"/>
                  </a:cubicBezTo>
                  <a:cubicBezTo>
                    <a:pt x="73908" y="181992"/>
                    <a:pt x="73402" y="182012"/>
                    <a:pt x="72905" y="182012"/>
                  </a:cubicBezTo>
                  <a:cubicBezTo>
                    <a:pt x="72728" y="182012"/>
                    <a:pt x="72552" y="182009"/>
                    <a:pt x="72378" y="182009"/>
                  </a:cubicBezTo>
                  <a:cubicBezTo>
                    <a:pt x="72148" y="182009"/>
                    <a:pt x="71920" y="182014"/>
                    <a:pt x="71696" y="182035"/>
                  </a:cubicBezTo>
                  <a:cubicBezTo>
                    <a:pt x="71084" y="182093"/>
                    <a:pt x="70446" y="182386"/>
                    <a:pt x="69773" y="182386"/>
                  </a:cubicBezTo>
                  <a:cubicBezTo>
                    <a:pt x="69467" y="182386"/>
                    <a:pt x="69154" y="182325"/>
                    <a:pt x="68833" y="182155"/>
                  </a:cubicBezTo>
                  <a:cubicBezTo>
                    <a:pt x="68753" y="182112"/>
                    <a:pt x="68663" y="182095"/>
                    <a:pt x="68567" y="182095"/>
                  </a:cubicBezTo>
                  <a:cubicBezTo>
                    <a:pt x="68119" y="182095"/>
                    <a:pt x="67523" y="182475"/>
                    <a:pt x="66984" y="182475"/>
                  </a:cubicBezTo>
                  <a:cubicBezTo>
                    <a:pt x="66982" y="182475"/>
                    <a:pt x="66979" y="182475"/>
                    <a:pt x="66977" y="182475"/>
                  </a:cubicBezTo>
                  <a:cubicBezTo>
                    <a:pt x="65798" y="182475"/>
                    <a:pt x="64649" y="182731"/>
                    <a:pt x="63489" y="182894"/>
                  </a:cubicBezTo>
                  <a:cubicBezTo>
                    <a:pt x="62377" y="183050"/>
                    <a:pt x="61227" y="183032"/>
                    <a:pt x="60168" y="183426"/>
                  </a:cubicBezTo>
                  <a:cubicBezTo>
                    <a:pt x="60090" y="183455"/>
                    <a:pt x="60015" y="183467"/>
                    <a:pt x="59945" y="183467"/>
                  </a:cubicBezTo>
                  <a:cubicBezTo>
                    <a:pt x="59678" y="183467"/>
                    <a:pt x="59472" y="183297"/>
                    <a:pt x="59333" y="183251"/>
                  </a:cubicBezTo>
                  <a:cubicBezTo>
                    <a:pt x="59240" y="183221"/>
                    <a:pt x="59148" y="183209"/>
                    <a:pt x="59056" y="183209"/>
                  </a:cubicBezTo>
                  <a:cubicBezTo>
                    <a:pt x="58693" y="183209"/>
                    <a:pt x="58339" y="183397"/>
                    <a:pt x="57996" y="183397"/>
                  </a:cubicBezTo>
                  <a:cubicBezTo>
                    <a:pt x="57825" y="183397"/>
                    <a:pt x="57657" y="183350"/>
                    <a:pt x="57492" y="183209"/>
                  </a:cubicBezTo>
                  <a:cubicBezTo>
                    <a:pt x="57295" y="183356"/>
                    <a:pt x="57085" y="183404"/>
                    <a:pt x="56869" y="183404"/>
                  </a:cubicBezTo>
                  <a:cubicBezTo>
                    <a:pt x="56449" y="183404"/>
                    <a:pt x="56004" y="183221"/>
                    <a:pt x="55581" y="183221"/>
                  </a:cubicBezTo>
                  <a:cubicBezTo>
                    <a:pt x="55301" y="183221"/>
                    <a:pt x="55031" y="183300"/>
                    <a:pt x="54782" y="183564"/>
                  </a:cubicBezTo>
                  <a:cubicBezTo>
                    <a:pt x="54717" y="183633"/>
                    <a:pt x="54657" y="183660"/>
                    <a:pt x="54600" y="183660"/>
                  </a:cubicBezTo>
                  <a:cubicBezTo>
                    <a:pt x="54412" y="183660"/>
                    <a:pt x="54261" y="183361"/>
                    <a:pt x="54074" y="183309"/>
                  </a:cubicBezTo>
                  <a:cubicBezTo>
                    <a:pt x="53903" y="183262"/>
                    <a:pt x="53736" y="183244"/>
                    <a:pt x="53573" y="183244"/>
                  </a:cubicBezTo>
                  <a:cubicBezTo>
                    <a:pt x="53092" y="183244"/>
                    <a:pt x="52639" y="183400"/>
                    <a:pt x="52188" y="183429"/>
                  </a:cubicBezTo>
                  <a:cubicBezTo>
                    <a:pt x="52128" y="183433"/>
                    <a:pt x="52070" y="183434"/>
                    <a:pt x="52011" y="183434"/>
                  </a:cubicBezTo>
                  <a:cubicBezTo>
                    <a:pt x="51446" y="183434"/>
                    <a:pt x="50888" y="183278"/>
                    <a:pt x="50318" y="183278"/>
                  </a:cubicBezTo>
                  <a:cubicBezTo>
                    <a:pt x="50053" y="183278"/>
                    <a:pt x="49785" y="183312"/>
                    <a:pt x="49513" y="183411"/>
                  </a:cubicBezTo>
                  <a:cubicBezTo>
                    <a:pt x="49401" y="183451"/>
                    <a:pt x="49229" y="183484"/>
                    <a:pt x="49035" y="183484"/>
                  </a:cubicBezTo>
                  <a:cubicBezTo>
                    <a:pt x="48784" y="183484"/>
                    <a:pt x="48496" y="183430"/>
                    <a:pt x="48249" y="183269"/>
                  </a:cubicBezTo>
                  <a:cubicBezTo>
                    <a:pt x="48161" y="183213"/>
                    <a:pt x="48074" y="183191"/>
                    <a:pt x="47985" y="183191"/>
                  </a:cubicBezTo>
                  <a:cubicBezTo>
                    <a:pt x="47666" y="183191"/>
                    <a:pt x="47334" y="183478"/>
                    <a:pt x="46948" y="183478"/>
                  </a:cubicBezTo>
                  <a:cubicBezTo>
                    <a:pt x="46889" y="183478"/>
                    <a:pt x="46828" y="183471"/>
                    <a:pt x="46766" y="183455"/>
                  </a:cubicBezTo>
                  <a:cubicBezTo>
                    <a:pt x="46454" y="183375"/>
                    <a:pt x="46020" y="183448"/>
                    <a:pt x="45681" y="183331"/>
                  </a:cubicBezTo>
                  <a:cubicBezTo>
                    <a:pt x="45494" y="183265"/>
                    <a:pt x="45319" y="183231"/>
                    <a:pt x="45147" y="183231"/>
                  </a:cubicBezTo>
                  <a:cubicBezTo>
                    <a:pt x="44959" y="183231"/>
                    <a:pt x="44774" y="183272"/>
                    <a:pt x="44578" y="183359"/>
                  </a:cubicBezTo>
                  <a:cubicBezTo>
                    <a:pt x="44412" y="183433"/>
                    <a:pt x="44238" y="183561"/>
                    <a:pt x="44072" y="183561"/>
                  </a:cubicBezTo>
                  <a:cubicBezTo>
                    <a:pt x="43943" y="183561"/>
                    <a:pt x="43818" y="183483"/>
                    <a:pt x="43705" y="183238"/>
                  </a:cubicBezTo>
                  <a:cubicBezTo>
                    <a:pt x="43656" y="183134"/>
                    <a:pt x="43610" y="183096"/>
                    <a:pt x="43564" y="183096"/>
                  </a:cubicBezTo>
                  <a:cubicBezTo>
                    <a:pt x="43448" y="183096"/>
                    <a:pt x="43335" y="183332"/>
                    <a:pt x="43204" y="183345"/>
                  </a:cubicBezTo>
                  <a:cubicBezTo>
                    <a:pt x="42794" y="183391"/>
                    <a:pt x="42345" y="183430"/>
                    <a:pt x="41920" y="183430"/>
                  </a:cubicBezTo>
                  <a:cubicBezTo>
                    <a:pt x="41494" y="183430"/>
                    <a:pt x="41092" y="183391"/>
                    <a:pt x="40780" y="183279"/>
                  </a:cubicBezTo>
                  <a:cubicBezTo>
                    <a:pt x="40644" y="183230"/>
                    <a:pt x="40508" y="183212"/>
                    <a:pt x="40371" y="183212"/>
                  </a:cubicBezTo>
                  <a:cubicBezTo>
                    <a:pt x="39967" y="183212"/>
                    <a:pt x="39564" y="183370"/>
                    <a:pt x="39189" y="183370"/>
                  </a:cubicBezTo>
                  <a:cubicBezTo>
                    <a:pt x="38917" y="183370"/>
                    <a:pt x="38660" y="183287"/>
                    <a:pt x="38429" y="183000"/>
                  </a:cubicBezTo>
                  <a:cubicBezTo>
                    <a:pt x="38111" y="183145"/>
                    <a:pt x="37797" y="183198"/>
                    <a:pt x="37486" y="183198"/>
                  </a:cubicBezTo>
                  <a:cubicBezTo>
                    <a:pt x="36622" y="183198"/>
                    <a:pt x="35776" y="182791"/>
                    <a:pt x="34900" y="182791"/>
                  </a:cubicBezTo>
                  <a:cubicBezTo>
                    <a:pt x="34887" y="182791"/>
                    <a:pt x="34874" y="182791"/>
                    <a:pt x="34861" y="182791"/>
                  </a:cubicBezTo>
                  <a:cubicBezTo>
                    <a:pt x="34350" y="182797"/>
                    <a:pt x="33830" y="182823"/>
                    <a:pt x="33303" y="182823"/>
                  </a:cubicBezTo>
                  <a:cubicBezTo>
                    <a:pt x="32786" y="182823"/>
                    <a:pt x="32262" y="182798"/>
                    <a:pt x="31737" y="182705"/>
                  </a:cubicBezTo>
                  <a:cubicBezTo>
                    <a:pt x="31208" y="182611"/>
                    <a:pt x="30644" y="182516"/>
                    <a:pt x="30061" y="182516"/>
                  </a:cubicBezTo>
                  <a:cubicBezTo>
                    <a:pt x="29721" y="182516"/>
                    <a:pt x="29375" y="182548"/>
                    <a:pt x="29025" y="182631"/>
                  </a:cubicBezTo>
                  <a:cubicBezTo>
                    <a:pt x="28871" y="182668"/>
                    <a:pt x="28711" y="182684"/>
                    <a:pt x="28547" y="182684"/>
                  </a:cubicBezTo>
                  <a:cubicBezTo>
                    <a:pt x="27956" y="182684"/>
                    <a:pt x="27314" y="182483"/>
                    <a:pt x="26724" y="182340"/>
                  </a:cubicBezTo>
                  <a:cubicBezTo>
                    <a:pt x="26532" y="182294"/>
                    <a:pt x="26280" y="182289"/>
                    <a:pt x="26029" y="182289"/>
                  </a:cubicBezTo>
                  <a:cubicBezTo>
                    <a:pt x="25964" y="182289"/>
                    <a:pt x="25900" y="182289"/>
                    <a:pt x="25837" y="182289"/>
                  </a:cubicBezTo>
                  <a:cubicBezTo>
                    <a:pt x="25511" y="182289"/>
                    <a:pt x="25211" y="182281"/>
                    <a:pt x="25075" y="182180"/>
                  </a:cubicBezTo>
                  <a:cubicBezTo>
                    <a:pt x="24873" y="182028"/>
                    <a:pt x="24686" y="181985"/>
                    <a:pt x="24506" y="181985"/>
                  </a:cubicBezTo>
                  <a:cubicBezTo>
                    <a:pt x="24263" y="181985"/>
                    <a:pt x="24034" y="182064"/>
                    <a:pt x="23802" y="182064"/>
                  </a:cubicBezTo>
                  <a:cubicBezTo>
                    <a:pt x="23751" y="182064"/>
                    <a:pt x="23700" y="182060"/>
                    <a:pt x="23648" y="182051"/>
                  </a:cubicBezTo>
                  <a:cubicBezTo>
                    <a:pt x="23235" y="181976"/>
                    <a:pt x="22815" y="181960"/>
                    <a:pt x="22396" y="181960"/>
                  </a:cubicBezTo>
                  <a:cubicBezTo>
                    <a:pt x="22106" y="181960"/>
                    <a:pt x="21815" y="181968"/>
                    <a:pt x="21528" y="181968"/>
                  </a:cubicBezTo>
                  <a:cubicBezTo>
                    <a:pt x="21268" y="181968"/>
                    <a:pt x="21011" y="181962"/>
                    <a:pt x="20757" y="181939"/>
                  </a:cubicBezTo>
                  <a:cubicBezTo>
                    <a:pt x="19821" y="181855"/>
                    <a:pt x="18836" y="181719"/>
                    <a:pt x="17900" y="181459"/>
                  </a:cubicBezTo>
                  <a:cubicBezTo>
                    <a:pt x="16850" y="181167"/>
                    <a:pt x="15779" y="180971"/>
                    <a:pt x="14739" y="180617"/>
                  </a:cubicBezTo>
                  <a:cubicBezTo>
                    <a:pt x="13699" y="180263"/>
                    <a:pt x="12785" y="179689"/>
                    <a:pt x="11808" y="179228"/>
                  </a:cubicBezTo>
                  <a:cubicBezTo>
                    <a:pt x="11188" y="178933"/>
                    <a:pt x="10454" y="178642"/>
                    <a:pt x="10080" y="178124"/>
                  </a:cubicBezTo>
                  <a:cubicBezTo>
                    <a:pt x="9630" y="177501"/>
                    <a:pt x="8925" y="177201"/>
                    <a:pt x="8519" y="176529"/>
                  </a:cubicBezTo>
                  <a:cubicBezTo>
                    <a:pt x="8069" y="175784"/>
                    <a:pt x="7148" y="175411"/>
                    <a:pt x="6752" y="174560"/>
                  </a:cubicBezTo>
                  <a:cubicBezTo>
                    <a:pt x="6268" y="173524"/>
                    <a:pt x="5679" y="172554"/>
                    <a:pt x="5257" y="171467"/>
                  </a:cubicBezTo>
                  <a:cubicBezTo>
                    <a:pt x="4720" y="170086"/>
                    <a:pt x="4745" y="168677"/>
                    <a:pt x="4443" y="167306"/>
                  </a:cubicBezTo>
                  <a:cubicBezTo>
                    <a:pt x="4099" y="165743"/>
                    <a:pt x="4226" y="164168"/>
                    <a:pt x="3957" y="162629"/>
                  </a:cubicBezTo>
                  <a:cubicBezTo>
                    <a:pt x="3762" y="161510"/>
                    <a:pt x="3868" y="160369"/>
                    <a:pt x="3646" y="159282"/>
                  </a:cubicBezTo>
                  <a:cubicBezTo>
                    <a:pt x="3305" y="157617"/>
                    <a:pt x="3547" y="155947"/>
                    <a:pt x="3446" y="154283"/>
                  </a:cubicBezTo>
                  <a:cubicBezTo>
                    <a:pt x="3366" y="152981"/>
                    <a:pt x="3393" y="151625"/>
                    <a:pt x="3549" y="150304"/>
                  </a:cubicBezTo>
                  <a:cubicBezTo>
                    <a:pt x="3573" y="150105"/>
                    <a:pt x="3598" y="149915"/>
                    <a:pt x="3578" y="149642"/>
                  </a:cubicBezTo>
                  <a:lnTo>
                    <a:pt x="3578" y="149642"/>
                  </a:lnTo>
                  <a:cubicBezTo>
                    <a:pt x="3790" y="150082"/>
                    <a:pt x="4080" y="150206"/>
                    <a:pt x="4374" y="150206"/>
                  </a:cubicBezTo>
                  <a:cubicBezTo>
                    <a:pt x="4720" y="150206"/>
                    <a:pt x="5072" y="150035"/>
                    <a:pt x="5313" y="150001"/>
                  </a:cubicBezTo>
                  <a:cubicBezTo>
                    <a:pt x="6935" y="149773"/>
                    <a:pt x="8546" y="149699"/>
                    <a:pt x="10178" y="149675"/>
                  </a:cubicBezTo>
                  <a:cubicBezTo>
                    <a:pt x="11744" y="149651"/>
                    <a:pt x="13313" y="149482"/>
                    <a:pt x="14871" y="149342"/>
                  </a:cubicBezTo>
                  <a:cubicBezTo>
                    <a:pt x="15011" y="149330"/>
                    <a:pt x="15153" y="149326"/>
                    <a:pt x="15298" y="149326"/>
                  </a:cubicBezTo>
                  <a:cubicBezTo>
                    <a:pt x="15491" y="149326"/>
                    <a:pt x="15687" y="149332"/>
                    <a:pt x="15883" y="149332"/>
                  </a:cubicBezTo>
                  <a:cubicBezTo>
                    <a:pt x="16417" y="149332"/>
                    <a:pt x="16952" y="149285"/>
                    <a:pt x="17421" y="148935"/>
                  </a:cubicBezTo>
                  <a:cubicBezTo>
                    <a:pt x="17577" y="149082"/>
                    <a:pt x="17739" y="149129"/>
                    <a:pt x="17904" y="149129"/>
                  </a:cubicBezTo>
                  <a:cubicBezTo>
                    <a:pt x="18194" y="149129"/>
                    <a:pt x="18495" y="148985"/>
                    <a:pt x="18802" y="148985"/>
                  </a:cubicBezTo>
                  <a:cubicBezTo>
                    <a:pt x="18856" y="148985"/>
                    <a:pt x="18910" y="148990"/>
                    <a:pt x="18964" y="149000"/>
                  </a:cubicBezTo>
                  <a:cubicBezTo>
                    <a:pt x="19080" y="149023"/>
                    <a:pt x="19198" y="149033"/>
                    <a:pt x="19318" y="149033"/>
                  </a:cubicBezTo>
                  <a:cubicBezTo>
                    <a:pt x="19881" y="149033"/>
                    <a:pt x="20483" y="148821"/>
                    <a:pt x="21066" y="148777"/>
                  </a:cubicBezTo>
                  <a:cubicBezTo>
                    <a:pt x="22179" y="148694"/>
                    <a:pt x="23286" y="148565"/>
                    <a:pt x="24403" y="148501"/>
                  </a:cubicBezTo>
                  <a:cubicBezTo>
                    <a:pt x="25677" y="148430"/>
                    <a:pt x="26963" y="148347"/>
                    <a:pt x="28236" y="148246"/>
                  </a:cubicBezTo>
                  <a:cubicBezTo>
                    <a:pt x="28615" y="148215"/>
                    <a:pt x="29054" y="148046"/>
                    <a:pt x="29486" y="148046"/>
                  </a:cubicBezTo>
                  <a:cubicBezTo>
                    <a:pt x="29752" y="148046"/>
                    <a:pt x="30015" y="148110"/>
                    <a:pt x="30261" y="148309"/>
                  </a:cubicBezTo>
                  <a:cubicBezTo>
                    <a:pt x="30272" y="148318"/>
                    <a:pt x="30290" y="148322"/>
                    <a:pt x="30310" y="148322"/>
                  </a:cubicBezTo>
                  <a:cubicBezTo>
                    <a:pt x="30345" y="148322"/>
                    <a:pt x="30389" y="148311"/>
                    <a:pt x="30422" y="148301"/>
                  </a:cubicBezTo>
                  <a:cubicBezTo>
                    <a:pt x="30993" y="148137"/>
                    <a:pt x="31573" y="148100"/>
                    <a:pt x="32157" y="148100"/>
                  </a:cubicBezTo>
                  <a:cubicBezTo>
                    <a:pt x="32627" y="148100"/>
                    <a:pt x="33100" y="148124"/>
                    <a:pt x="33571" y="148124"/>
                  </a:cubicBezTo>
                  <a:cubicBezTo>
                    <a:pt x="34162" y="148124"/>
                    <a:pt x="34752" y="148086"/>
                    <a:pt x="35332" y="147918"/>
                  </a:cubicBezTo>
                  <a:cubicBezTo>
                    <a:pt x="35464" y="147879"/>
                    <a:pt x="35604" y="147865"/>
                    <a:pt x="35747" y="147865"/>
                  </a:cubicBezTo>
                  <a:cubicBezTo>
                    <a:pt x="36059" y="147865"/>
                    <a:pt x="36391" y="147932"/>
                    <a:pt x="36703" y="147963"/>
                  </a:cubicBezTo>
                  <a:cubicBezTo>
                    <a:pt x="37022" y="147995"/>
                    <a:pt x="37341" y="148015"/>
                    <a:pt x="37657" y="148015"/>
                  </a:cubicBezTo>
                  <a:cubicBezTo>
                    <a:pt x="38286" y="148015"/>
                    <a:pt x="38906" y="147934"/>
                    <a:pt x="39503" y="147703"/>
                  </a:cubicBezTo>
                  <a:cubicBezTo>
                    <a:pt x="39555" y="147682"/>
                    <a:pt x="39601" y="147674"/>
                    <a:pt x="39644" y="147674"/>
                  </a:cubicBezTo>
                  <a:cubicBezTo>
                    <a:pt x="39832" y="147674"/>
                    <a:pt x="39950" y="147832"/>
                    <a:pt x="40157" y="147832"/>
                  </a:cubicBezTo>
                  <a:cubicBezTo>
                    <a:pt x="40180" y="147832"/>
                    <a:pt x="40204" y="147830"/>
                    <a:pt x="40229" y="147826"/>
                  </a:cubicBezTo>
                  <a:cubicBezTo>
                    <a:pt x="41057" y="147688"/>
                    <a:pt x="41914" y="147535"/>
                    <a:pt x="42748" y="147535"/>
                  </a:cubicBezTo>
                  <a:cubicBezTo>
                    <a:pt x="42992" y="147535"/>
                    <a:pt x="43234" y="147548"/>
                    <a:pt x="43473" y="147578"/>
                  </a:cubicBezTo>
                  <a:cubicBezTo>
                    <a:pt x="43814" y="147622"/>
                    <a:pt x="44151" y="147637"/>
                    <a:pt x="44486" y="147637"/>
                  </a:cubicBezTo>
                  <a:cubicBezTo>
                    <a:pt x="45212" y="147637"/>
                    <a:pt x="45926" y="147563"/>
                    <a:pt x="46650" y="147534"/>
                  </a:cubicBezTo>
                  <a:cubicBezTo>
                    <a:pt x="47671" y="147494"/>
                    <a:pt x="48691" y="147460"/>
                    <a:pt x="49712" y="147443"/>
                  </a:cubicBezTo>
                  <a:cubicBezTo>
                    <a:pt x="50088" y="147437"/>
                    <a:pt x="50465" y="147436"/>
                    <a:pt x="50841" y="147436"/>
                  </a:cubicBezTo>
                  <a:cubicBezTo>
                    <a:pt x="51015" y="147436"/>
                    <a:pt x="51189" y="147436"/>
                    <a:pt x="51363" y="147436"/>
                  </a:cubicBezTo>
                  <a:cubicBezTo>
                    <a:pt x="52055" y="147436"/>
                    <a:pt x="52747" y="147433"/>
                    <a:pt x="53438" y="147400"/>
                  </a:cubicBezTo>
                  <a:cubicBezTo>
                    <a:pt x="53618" y="147392"/>
                    <a:pt x="53799" y="147389"/>
                    <a:pt x="53982" y="147389"/>
                  </a:cubicBezTo>
                  <a:cubicBezTo>
                    <a:pt x="54287" y="147389"/>
                    <a:pt x="54594" y="147397"/>
                    <a:pt x="54898" y="147397"/>
                  </a:cubicBezTo>
                  <a:cubicBezTo>
                    <a:pt x="55452" y="147397"/>
                    <a:pt x="55997" y="147371"/>
                    <a:pt x="56502" y="147228"/>
                  </a:cubicBezTo>
                  <a:cubicBezTo>
                    <a:pt x="56598" y="147201"/>
                    <a:pt x="56688" y="147191"/>
                    <a:pt x="56775" y="147191"/>
                  </a:cubicBezTo>
                  <a:cubicBezTo>
                    <a:pt x="57070" y="147191"/>
                    <a:pt x="57324" y="147311"/>
                    <a:pt x="57608" y="147311"/>
                  </a:cubicBezTo>
                  <a:cubicBezTo>
                    <a:pt x="57723" y="147311"/>
                    <a:pt x="57844" y="147291"/>
                    <a:pt x="57973" y="147235"/>
                  </a:cubicBezTo>
                  <a:cubicBezTo>
                    <a:pt x="58180" y="147147"/>
                    <a:pt x="58408" y="147119"/>
                    <a:pt x="58647" y="147119"/>
                  </a:cubicBezTo>
                  <a:cubicBezTo>
                    <a:pt x="59046" y="147119"/>
                    <a:pt x="59476" y="147197"/>
                    <a:pt x="59889" y="147197"/>
                  </a:cubicBezTo>
                  <a:cubicBezTo>
                    <a:pt x="59936" y="147197"/>
                    <a:pt x="59983" y="147196"/>
                    <a:pt x="60030" y="147193"/>
                  </a:cubicBezTo>
                  <a:cubicBezTo>
                    <a:pt x="60663" y="147163"/>
                    <a:pt x="61312" y="147109"/>
                    <a:pt x="61959" y="147109"/>
                  </a:cubicBezTo>
                  <a:cubicBezTo>
                    <a:pt x="62437" y="147109"/>
                    <a:pt x="62915" y="147138"/>
                    <a:pt x="63385" y="147228"/>
                  </a:cubicBezTo>
                  <a:cubicBezTo>
                    <a:pt x="63483" y="147247"/>
                    <a:pt x="63560" y="147263"/>
                    <a:pt x="63623" y="147263"/>
                  </a:cubicBezTo>
                  <a:cubicBezTo>
                    <a:pt x="63734" y="147263"/>
                    <a:pt x="63799" y="147212"/>
                    <a:pt x="63850" y="147035"/>
                  </a:cubicBezTo>
                  <a:cubicBezTo>
                    <a:pt x="63876" y="146941"/>
                    <a:pt x="63950" y="146893"/>
                    <a:pt x="64042" y="146893"/>
                  </a:cubicBezTo>
                  <a:cubicBezTo>
                    <a:pt x="64065" y="146893"/>
                    <a:pt x="64088" y="146896"/>
                    <a:pt x="64113" y="146901"/>
                  </a:cubicBezTo>
                  <a:cubicBezTo>
                    <a:pt x="64760" y="147056"/>
                    <a:pt x="65409" y="147105"/>
                    <a:pt x="66059" y="147105"/>
                  </a:cubicBezTo>
                  <a:cubicBezTo>
                    <a:pt x="67059" y="147105"/>
                    <a:pt x="68061" y="146990"/>
                    <a:pt x="69061" y="146972"/>
                  </a:cubicBezTo>
                  <a:cubicBezTo>
                    <a:pt x="69317" y="146967"/>
                    <a:pt x="69574" y="146965"/>
                    <a:pt x="69830" y="146965"/>
                  </a:cubicBezTo>
                  <a:cubicBezTo>
                    <a:pt x="70953" y="146965"/>
                    <a:pt x="72075" y="147003"/>
                    <a:pt x="73197" y="147020"/>
                  </a:cubicBezTo>
                  <a:cubicBezTo>
                    <a:pt x="73217" y="147020"/>
                    <a:pt x="73236" y="147021"/>
                    <a:pt x="73255" y="147021"/>
                  </a:cubicBezTo>
                  <a:cubicBezTo>
                    <a:pt x="74020" y="147021"/>
                    <a:pt x="74790" y="146803"/>
                    <a:pt x="75556" y="146667"/>
                  </a:cubicBezTo>
                  <a:cubicBezTo>
                    <a:pt x="75806" y="146622"/>
                    <a:pt x="76058" y="146532"/>
                    <a:pt x="76298" y="146532"/>
                  </a:cubicBezTo>
                  <a:cubicBezTo>
                    <a:pt x="76512" y="146532"/>
                    <a:pt x="76718" y="146604"/>
                    <a:pt x="76907" y="146843"/>
                  </a:cubicBezTo>
                  <a:cubicBezTo>
                    <a:pt x="76925" y="146866"/>
                    <a:pt x="76981" y="146878"/>
                    <a:pt x="77039" y="146878"/>
                  </a:cubicBezTo>
                  <a:cubicBezTo>
                    <a:pt x="77102" y="146878"/>
                    <a:pt x="77169" y="146864"/>
                    <a:pt x="77197" y="146838"/>
                  </a:cubicBezTo>
                  <a:cubicBezTo>
                    <a:pt x="77526" y="146531"/>
                    <a:pt x="77874" y="146443"/>
                    <a:pt x="78229" y="146443"/>
                  </a:cubicBezTo>
                  <a:cubicBezTo>
                    <a:pt x="78698" y="146443"/>
                    <a:pt x="79181" y="146597"/>
                    <a:pt x="79652" y="146603"/>
                  </a:cubicBezTo>
                  <a:cubicBezTo>
                    <a:pt x="79654" y="146603"/>
                    <a:pt x="79657" y="146603"/>
                    <a:pt x="79659" y="146603"/>
                  </a:cubicBezTo>
                  <a:cubicBezTo>
                    <a:pt x="79890" y="146603"/>
                    <a:pt x="80120" y="146449"/>
                    <a:pt x="80354" y="146441"/>
                  </a:cubicBezTo>
                  <a:cubicBezTo>
                    <a:pt x="82224" y="146383"/>
                    <a:pt x="84096" y="146388"/>
                    <a:pt x="85963" y="146276"/>
                  </a:cubicBezTo>
                  <a:cubicBezTo>
                    <a:pt x="86056" y="146270"/>
                    <a:pt x="86150" y="146268"/>
                    <a:pt x="86244" y="146268"/>
                  </a:cubicBezTo>
                  <a:cubicBezTo>
                    <a:pt x="86543" y="146268"/>
                    <a:pt x="86846" y="146290"/>
                    <a:pt x="87147" y="146290"/>
                  </a:cubicBezTo>
                  <a:cubicBezTo>
                    <a:pt x="87576" y="146290"/>
                    <a:pt x="88003" y="146246"/>
                    <a:pt x="88420" y="146036"/>
                  </a:cubicBezTo>
                  <a:cubicBezTo>
                    <a:pt x="88476" y="146008"/>
                    <a:pt x="88539" y="145997"/>
                    <a:pt x="88608" y="145997"/>
                  </a:cubicBezTo>
                  <a:cubicBezTo>
                    <a:pt x="88812" y="145997"/>
                    <a:pt x="89060" y="146090"/>
                    <a:pt x="89280" y="146090"/>
                  </a:cubicBezTo>
                  <a:cubicBezTo>
                    <a:pt x="89312" y="146090"/>
                    <a:pt x="89345" y="146088"/>
                    <a:pt x="89376" y="146083"/>
                  </a:cubicBezTo>
                  <a:cubicBezTo>
                    <a:pt x="90623" y="145892"/>
                    <a:pt x="91896" y="146029"/>
                    <a:pt x="93120" y="145458"/>
                  </a:cubicBezTo>
                  <a:cubicBezTo>
                    <a:pt x="93470" y="145294"/>
                    <a:pt x="93855" y="145253"/>
                    <a:pt x="94254" y="145253"/>
                  </a:cubicBezTo>
                  <a:close/>
                  <a:moveTo>
                    <a:pt x="53331" y="0"/>
                  </a:moveTo>
                  <a:cubicBezTo>
                    <a:pt x="52790" y="0"/>
                    <a:pt x="52256" y="81"/>
                    <a:pt x="51735" y="93"/>
                  </a:cubicBezTo>
                  <a:cubicBezTo>
                    <a:pt x="51162" y="107"/>
                    <a:pt x="50488" y="242"/>
                    <a:pt x="49913" y="242"/>
                  </a:cubicBezTo>
                  <a:cubicBezTo>
                    <a:pt x="49828" y="242"/>
                    <a:pt x="49745" y="239"/>
                    <a:pt x="49665" y="232"/>
                  </a:cubicBezTo>
                  <a:cubicBezTo>
                    <a:pt x="49182" y="190"/>
                    <a:pt x="48667" y="149"/>
                    <a:pt x="48183" y="149"/>
                  </a:cubicBezTo>
                  <a:cubicBezTo>
                    <a:pt x="47973" y="149"/>
                    <a:pt x="47769" y="157"/>
                    <a:pt x="47577" y="175"/>
                  </a:cubicBezTo>
                  <a:cubicBezTo>
                    <a:pt x="46716" y="259"/>
                    <a:pt x="45866" y="274"/>
                    <a:pt x="45014" y="274"/>
                  </a:cubicBezTo>
                  <a:cubicBezTo>
                    <a:pt x="44536" y="274"/>
                    <a:pt x="44058" y="269"/>
                    <a:pt x="43578" y="269"/>
                  </a:cubicBezTo>
                  <a:cubicBezTo>
                    <a:pt x="43558" y="269"/>
                    <a:pt x="43539" y="269"/>
                    <a:pt x="43519" y="269"/>
                  </a:cubicBezTo>
                  <a:cubicBezTo>
                    <a:pt x="42288" y="270"/>
                    <a:pt x="41033" y="346"/>
                    <a:pt x="39793" y="433"/>
                  </a:cubicBezTo>
                  <a:cubicBezTo>
                    <a:pt x="39473" y="457"/>
                    <a:pt x="39110" y="632"/>
                    <a:pt x="38806" y="632"/>
                  </a:cubicBezTo>
                  <a:cubicBezTo>
                    <a:pt x="38704" y="632"/>
                    <a:pt x="38609" y="613"/>
                    <a:pt x="38524" y="561"/>
                  </a:cubicBezTo>
                  <a:cubicBezTo>
                    <a:pt x="38116" y="314"/>
                    <a:pt x="37695" y="268"/>
                    <a:pt x="37273" y="268"/>
                  </a:cubicBezTo>
                  <a:cubicBezTo>
                    <a:pt x="37022" y="268"/>
                    <a:pt x="36770" y="285"/>
                    <a:pt x="36520" y="285"/>
                  </a:cubicBezTo>
                  <a:cubicBezTo>
                    <a:pt x="36309" y="285"/>
                    <a:pt x="36099" y="273"/>
                    <a:pt x="35891" y="230"/>
                  </a:cubicBezTo>
                  <a:cubicBezTo>
                    <a:pt x="35868" y="225"/>
                    <a:pt x="35846" y="222"/>
                    <a:pt x="35825" y="222"/>
                  </a:cubicBezTo>
                  <a:cubicBezTo>
                    <a:pt x="35599" y="222"/>
                    <a:pt x="35544" y="498"/>
                    <a:pt x="35292" y="498"/>
                  </a:cubicBezTo>
                  <a:cubicBezTo>
                    <a:pt x="35265" y="498"/>
                    <a:pt x="35236" y="495"/>
                    <a:pt x="35203" y="488"/>
                  </a:cubicBezTo>
                  <a:cubicBezTo>
                    <a:pt x="34712" y="378"/>
                    <a:pt x="34212" y="335"/>
                    <a:pt x="33706" y="335"/>
                  </a:cubicBezTo>
                  <a:cubicBezTo>
                    <a:pt x="33371" y="335"/>
                    <a:pt x="33033" y="354"/>
                    <a:pt x="32694" y="384"/>
                  </a:cubicBezTo>
                  <a:cubicBezTo>
                    <a:pt x="32294" y="418"/>
                    <a:pt x="31892" y="428"/>
                    <a:pt x="31490" y="428"/>
                  </a:cubicBezTo>
                  <a:cubicBezTo>
                    <a:pt x="30939" y="428"/>
                    <a:pt x="30386" y="409"/>
                    <a:pt x="29835" y="409"/>
                  </a:cubicBezTo>
                  <a:cubicBezTo>
                    <a:pt x="29792" y="409"/>
                    <a:pt x="29749" y="409"/>
                    <a:pt x="29705" y="410"/>
                  </a:cubicBezTo>
                  <a:cubicBezTo>
                    <a:pt x="29698" y="410"/>
                    <a:pt x="29692" y="410"/>
                    <a:pt x="29685" y="410"/>
                  </a:cubicBezTo>
                  <a:cubicBezTo>
                    <a:pt x="29114" y="410"/>
                    <a:pt x="28528" y="299"/>
                    <a:pt x="27973" y="299"/>
                  </a:cubicBezTo>
                  <a:cubicBezTo>
                    <a:pt x="27848" y="299"/>
                    <a:pt x="27725" y="304"/>
                    <a:pt x="27604" y="318"/>
                  </a:cubicBezTo>
                  <a:cubicBezTo>
                    <a:pt x="26336" y="461"/>
                    <a:pt x="25062" y="424"/>
                    <a:pt x="23793" y="574"/>
                  </a:cubicBezTo>
                  <a:cubicBezTo>
                    <a:pt x="22541" y="722"/>
                    <a:pt x="21316" y="1040"/>
                    <a:pt x="20059" y="1175"/>
                  </a:cubicBezTo>
                  <a:cubicBezTo>
                    <a:pt x="19981" y="1183"/>
                    <a:pt x="19902" y="1186"/>
                    <a:pt x="19824" y="1186"/>
                  </a:cubicBezTo>
                  <a:cubicBezTo>
                    <a:pt x="19597" y="1186"/>
                    <a:pt x="19370" y="1160"/>
                    <a:pt x="19142" y="1160"/>
                  </a:cubicBezTo>
                  <a:cubicBezTo>
                    <a:pt x="19004" y="1160"/>
                    <a:pt x="18865" y="1170"/>
                    <a:pt x="18726" y="1201"/>
                  </a:cubicBezTo>
                  <a:cubicBezTo>
                    <a:pt x="18030" y="1356"/>
                    <a:pt x="17322" y="1572"/>
                    <a:pt x="16686" y="1804"/>
                  </a:cubicBezTo>
                  <a:cubicBezTo>
                    <a:pt x="15988" y="2059"/>
                    <a:pt x="15253" y="2130"/>
                    <a:pt x="14557" y="2394"/>
                  </a:cubicBezTo>
                  <a:cubicBezTo>
                    <a:pt x="13341" y="2857"/>
                    <a:pt x="12217" y="3521"/>
                    <a:pt x="10998" y="3933"/>
                  </a:cubicBezTo>
                  <a:cubicBezTo>
                    <a:pt x="10525" y="4094"/>
                    <a:pt x="10379" y="4700"/>
                    <a:pt x="9902" y="4700"/>
                  </a:cubicBezTo>
                  <a:cubicBezTo>
                    <a:pt x="9862" y="4700"/>
                    <a:pt x="9820" y="4696"/>
                    <a:pt x="9776" y="4687"/>
                  </a:cubicBezTo>
                  <a:cubicBezTo>
                    <a:pt x="9710" y="4673"/>
                    <a:pt x="9649" y="4667"/>
                    <a:pt x="9593" y="4667"/>
                  </a:cubicBezTo>
                  <a:cubicBezTo>
                    <a:pt x="9346" y="4667"/>
                    <a:pt x="9191" y="4792"/>
                    <a:pt x="9003" y="4975"/>
                  </a:cubicBezTo>
                  <a:cubicBezTo>
                    <a:pt x="8096" y="5865"/>
                    <a:pt x="7118" y="6690"/>
                    <a:pt x="6257" y="7620"/>
                  </a:cubicBezTo>
                  <a:cubicBezTo>
                    <a:pt x="5339" y="8611"/>
                    <a:pt x="4372" y="9527"/>
                    <a:pt x="3751" y="10816"/>
                  </a:cubicBezTo>
                  <a:cubicBezTo>
                    <a:pt x="2836" y="12714"/>
                    <a:pt x="2386" y="14743"/>
                    <a:pt x="1862" y="16730"/>
                  </a:cubicBezTo>
                  <a:cubicBezTo>
                    <a:pt x="1511" y="18059"/>
                    <a:pt x="1533" y="19522"/>
                    <a:pt x="1316" y="20925"/>
                  </a:cubicBezTo>
                  <a:cubicBezTo>
                    <a:pt x="1144" y="22040"/>
                    <a:pt x="1230" y="23224"/>
                    <a:pt x="991" y="24350"/>
                  </a:cubicBezTo>
                  <a:cubicBezTo>
                    <a:pt x="799" y="25259"/>
                    <a:pt x="993" y="26165"/>
                    <a:pt x="790" y="27096"/>
                  </a:cubicBezTo>
                  <a:cubicBezTo>
                    <a:pt x="540" y="28246"/>
                    <a:pt x="814" y="29473"/>
                    <a:pt x="616" y="30689"/>
                  </a:cubicBezTo>
                  <a:cubicBezTo>
                    <a:pt x="485" y="31490"/>
                    <a:pt x="628" y="32383"/>
                    <a:pt x="581" y="33232"/>
                  </a:cubicBezTo>
                  <a:cubicBezTo>
                    <a:pt x="529" y="34164"/>
                    <a:pt x="490" y="35106"/>
                    <a:pt x="492" y="36029"/>
                  </a:cubicBezTo>
                  <a:cubicBezTo>
                    <a:pt x="494" y="36933"/>
                    <a:pt x="553" y="37890"/>
                    <a:pt x="744" y="38769"/>
                  </a:cubicBezTo>
                  <a:cubicBezTo>
                    <a:pt x="867" y="39330"/>
                    <a:pt x="380" y="39737"/>
                    <a:pt x="623" y="40186"/>
                  </a:cubicBezTo>
                  <a:cubicBezTo>
                    <a:pt x="1035" y="40945"/>
                    <a:pt x="637" y="41732"/>
                    <a:pt x="755" y="42513"/>
                  </a:cubicBezTo>
                  <a:cubicBezTo>
                    <a:pt x="850" y="43130"/>
                    <a:pt x="736" y="43808"/>
                    <a:pt x="778" y="44475"/>
                  </a:cubicBezTo>
                  <a:cubicBezTo>
                    <a:pt x="818" y="45100"/>
                    <a:pt x="1060" y="45750"/>
                    <a:pt x="705" y="46461"/>
                  </a:cubicBezTo>
                  <a:cubicBezTo>
                    <a:pt x="444" y="46984"/>
                    <a:pt x="695" y="47739"/>
                    <a:pt x="657" y="48398"/>
                  </a:cubicBezTo>
                  <a:cubicBezTo>
                    <a:pt x="629" y="48910"/>
                    <a:pt x="808" y="49478"/>
                    <a:pt x="723" y="50031"/>
                  </a:cubicBezTo>
                  <a:cubicBezTo>
                    <a:pt x="628" y="50638"/>
                    <a:pt x="526" y="51405"/>
                    <a:pt x="626" y="51838"/>
                  </a:cubicBezTo>
                  <a:cubicBezTo>
                    <a:pt x="807" y="52622"/>
                    <a:pt x="639" y="53362"/>
                    <a:pt x="641" y="54083"/>
                  </a:cubicBezTo>
                  <a:cubicBezTo>
                    <a:pt x="645" y="55048"/>
                    <a:pt x="399" y="56038"/>
                    <a:pt x="635" y="56996"/>
                  </a:cubicBezTo>
                  <a:cubicBezTo>
                    <a:pt x="744" y="57444"/>
                    <a:pt x="652" y="57696"/>
                    <a:pt x="370" y="57969"/>
                  </a:cubicBezTo>
                  <a:cubicBezTo>
                    <a:pt x="956" y="58386"/>
                    <a:pt x="366" y="58983"/>
                    <a:pt x="613" y="59487"/>
                  </a:cubicBezTo>
                  <a:cubicBezTo>
                    <a:pt x="985" y="60245"/>
                    <a:pt x="1" y="61083"/>
                    <a:pt x="674" y="61875"/>
                  </a:cubicBezTo>
                  <a:cubicBezTo>
                    <a:pt x="714" y="61922"/>
                    <a:pt x="667" y="62092"/>
                    <a:pt x="611" y="62166"/>
                  </a:cubicBezTo>
                  <a:cubicBezTo>
                    <a:pt x="53" y="62889"/>
                    <a:pt x="516" y="63706"/>
                    <a:pt x="547" y="64422"/>
                  </a:cubicBezTo>
                  <a:cubicBezTo>
                    <a:pt x="577" y="65076"/>
                    <a:pt x="682" y="65889"/>
                    <a:pt x="481" y="66361"/>
                  </a:cubicBezTo>
                  <a:cubicBezTo>
                    <a:pt x="219" y="66971"/>
                    <a:pt x="836" y="67589"/>
                    <a:pt x="269" y="68060"/>
                  </a:cubicBezTo>
                  <a:cubicBezTo>
                    <a:pt x="748" y="68821"/>
                    <a:pt x="302" y="69686"/>
                    <a:pt x="554" y="70490"/>
                  </a:cubicBezTo>
                  <a:cubicBezTo>
                    <a:pt x="783" y="71220"/>
                    <a:pt x="284" y="71959"/>
                    <a:pt x="425" y="72745"/>
                  </a:cubicBezTo>
                  <a:cubicBezTo>
                    <a:pt x="468" y="72990"/>
                    <a:pt x="696" y="73171"/>
                    <a:pt x="614" y="73468"/>
                  </a:cubicBezTo>
                  <a:cubicBezTo>
                    <a:pt x="327" y="74513"/>
                    <a:pt x="755" y="75572"/>
                    <a:pt x="553" y="76646"/>
                  </a:cubicBezTo>
                  <a:cubicBezTo>
                    <a:pt x="407" y="77425"/>
                    <a:pt x="396" y="78307"/>
                    <a:pt x="622" y="79052"/>
                  </a:cubicBezTo>
                  <a:cubicBezTo>
                    <a:pt x="762" y="79516"/>
                    <a:pt x="377" y="79832"/>
                    <a:pt x="584" y="80204"/>
                  </a:cubicBezTo>
                  <a:cubicBezTo>
                    <a:pt x="857" y="80695"/>
                    <a:pt x="774" y="81266"/>
                    <a:pt x="758" y="81754"/>
                  </a:cubicBezTo>
                  <a:cubicBezTo>
                    <a:pt x="715" y="83129"/>
                    <a:pt x="853" y="84503"/>
                    <a:pt x="750" y="85866"/>
                  </a:cubicBezTo>
                  <a:cubicBezTo>
                    <a:pt x="715" y="86329"/>
                    <a:pt x="1263" y="86621"/>
                    <a:pt x="1037" y="86924"/>
                  </a:cubicBezTo>
                  <a:cubicBezTo>
                    <a:pt x="553" y="87576"/>
                    <a:pt x="1428" y="88296"/>
                    <a:pt x="850" y="88890"/>
                  </a:cubicBezTo>
                  <a:cubicBezTo>
                    <a:pt x="1333" y="90130"/>
                    <a:pt x="1009" y="91430"/>
                    <a:pt x="1135" y="92697"/>
                  </a:cubicBezTo>
                  <a:cubicBezTo>
                    <a:pt x="1283" y="94185"/>
                    <a:pt x="1484" y="95666"/>
                    <a:pt x="1493" y="97171"/>
                  </a:cubicBezTo>
                  <a:cubicBezTo>
                    <a:pt x="1496" y="97594"/>
                    <a:pt x="1293" y="98235"/>
                    <a:pt x="1321" y="98256"/>
                  </a:cubicBezTo>
                  <a:cubicBezTo>
                    <a:pt x="2155" y="98878"/>
                    <a:pt x="1461" y="99672"/>
                    <a:pt x="1456" y="100298"/>
                  </a:cubicBezTo>
                  <a:cubicBezTo>
                    <a:pt x="1450" y="101120"/>
                    <a:pt x="1713" y="101934"/>
                    <a:pt x="1506" y="102796"/>
                  </a:cubicBezTo>
                  <a:cubicBezTo>
                    <a:pt x="1334" y="103505"/>
                    <a:pt x="1829" y="104482"/>
                    <a:pt x="1502" y="105022"/>
                  </a:cubicBezTo>
                  <a:cubicBezTo>
                    <a:pt x="1058" y="105753"/>
                    <a:pt x="1608" y="106348"/>
                    <a:pt x="1397" y="107012"/>
                  </a:cubicBezTo>
                  <a:cubicBezTo>
                    <a:pt x="1321" y="107252"/>
                    <a:pt x="1101" y="107740"/>
                    <a:pt x="1301" y="108094"/>
                  </a:cubicBezTo>
                  <a:cubicBezTo>
                    <a:pt x="1876" y="109108"/>
                    <a:pt x="1540" y="110222"/>
                    <a:pt x="1660" y="111282"/>
                  </a:cubicBezTo>
                  <a:cubicBezTo>
                    <a:pt x="1782" y="112366"/>
                    <a:pt x="1799" y="113471"/>
                    <a:pt x="1851" y="114560"/>
                  </a:cubicBezTo>
                  <a:cubicBezTo>
                    <a:pt x="1896" y="115494"/>
                    <a:pt x="2039" y="116436"/>
                    <a:pt x="1939" y="117408"/>
                  </a:cubicBezTo>
                  <a:cubicBezTo>
                    <a:pt x="1835" y="118431"/>
                    <a:pt x="1786" y="119505"/>
                    <a:pt x="1891" y="120543"/>
                  </a:cubicBezTo>
                  <a:cubicBezTo>
                    <a:pt x="2055" y="122188"/>
                    <a:pt x="1836" y="123814"/>
                    <a:pt x="1798" y="125449"/>
                  </a:cubicBezTo>
                  <a:cubicBezTo>
                    <a:pt x="1775" y="126435"/>
                    <a:pt x="1771" y="127421"/>
                    <a:pt x="1764" y="128407"/>
                  </a:cubicBezTo>
                  <a:cubicBezTo>
                    <a:pt x="1758" y="129203"/>
                    <a:pt x="1897" y="130031"/>
                    <a:pt x="1725" y="130787"/>
                  </a:cubicBezTo>
                  <a:cubicBezTo>
                    <a:pt x="1508" y="131744"/>
                    <a:pt x="1751" y="132695"/>
                    <a:pt x="1535" y="133666"/>
                  </a:cubicBezTo>
                  <a:cubicBezTo>
                    <a:pt x="1410" y="134230"/>
                    <a:pt x="1161" y="135096"/>
                    <a:pt x="1771" y="135719"/>
                  </a:cubicBezTo>
                  <a:cubicBezTo>
                    <a:pt x="1820" y="135768"/>
                    <a:pt x="1655" y="136004"/>
                    <a:pt x="1622" y="136161"/>
                  </a:cubicBezTo>
                  <a:cubicBezTo>
                    <a:pt x="1487" y="136800"/>
                    <a:pt x="1222" y="137410"/>
                    <a:pt x="1278" y="138094"/>
                  </a:cubicBezTo>
                  <a:cubicBezTo>
                    <a:pt x="1298" y="138327"/>
                    <a:pt x="1461" y="138480"/>
                    <a:pt x="1382" y="138824"/>
                  </a:cubicBezTo>
                  <a:cubicBezTo>
                    <a:pt x="1157" y="139810"/>
                    <a:pt x="1059" y="140891"/>
                    <a:pt x="1225" y="141882"/>
                  </a:cubicBezTo>
                  <a:cubicBezTo>
                    <a:pt x="1355" y="142667"/>
                    <a:pt x="1094" y="143408"/>
                    <a:pt x="1267" y="144167"/>
                  </a:cubicBezTo>
                  <a:cubicBezTo>
                    <a:pt x="1473" y="145063"/>
                    <a:pt x="1029" y="146014"/>
                    <a:pt x="1304" y="146861"/>
                  </a:cubicBezTo>
                  <a:cubicBezTo>
                    <a:pt x="1549" y="147610"/>
                    <a:pt x="807" y="148349"/>
                    <a:pt x="1427" y="149021"/>
                  </a:cubicBezTo>
                  <a:cubicBezTo>
                    <a:pt x="949" y="150380"/>
                    <a:pt x="1230" y="151811"/>
                    <a:pt x="1103" y="153202"/>
                  </a:cubicBezTo>
                  <a:cubicBezTo>
                    <a:pt x="1017" y="154166"/>
                    <a:pt x="1207" y="155214"/>
                    <a:pt x="1241" y="156224"/>
                  </a:cubicBezTo>
                  <a:cubicBezTo>
                    <a:pt x="1261" y="156867"/>
                    <a:pt x="1542" y="157514"/>
                    <a:pt x="1505" y="158081"/>
                  </a:cubicBezTo>
                  <a:cubicBezTo>
                    <a:pt x="1459" y="158783"/>
                    <a:pt x="1534" y="159463"/>
                    <a:pt x="1554" y="160149"/>
                  </a:cubicBezTo>
                  <a:cubicBezTo>
                    <a:pt x="1585" y="161208"/>
                    <a:pt x="1704" y="162263"/>
                    <a:pt x="1760" y="163321"/>
                  </a:cubicBezTo>
                  <a:cubicBezTo>
                    <a:pt x="1826" y="164528"/>
                    <a:pt x="1779" y="165731"/>
                    <a:pt x="2137" y="166926"/>
                  </a:cubicBezTo>
                  <a:cubicBezTo>
                    <a:pt x="2342" y="167608"/>
                    <a:pt x="2273" y="168380"/>
                    <a:pt x="2557" y="169007"/>
                  </a:cubicBezTo>
                  <a:cubicBezTo>
                    <a:pt x="2259" y="169451"/>
                    <a:pt x="2753" y="169615"/>
                    <a:pt x="2750" y="169954"/>
                  </a:cubicBezTo>
                  <a:cubicBezTo>
                    <a:pt x="2726" y="171494"/>
                    <a:pt x="3578" y="172790"/>
                    <a:pt x="4158" y="174114"/>
                  </a:cubicBezTo>
                  <a:cubicBezTo>
                    <a:pt x="4844" y="175678"/>
                    <a:pt x="6171" y="176893"/>
                    <a:pt x="7363" y="178120"/>
                  </a:cubicBezTo>
                  <a:cubicBezTo>
                    <a:pt x="8514" y="179306"/>
                    <a:pt x="9710" y="180470"/>
                    <a:pt x="11299" y="181157"/>
                  </a:cubicBezTo>
                  <a:cubicBezTo>
                    <a:pt x="11809" y="181378"/>
                    <a:pt x="12534" y="181419"/>
                    <a:pt x="12822" y="181984"/>
                  </a:cubicBezTo>
                  <a:cubicBezTo>
                    <a:pt x="13120" y="182567"/>
                    <a:pt x="13744" y="182679"/>
                    <a:pt x="14169" y="182839"/>
                  </a:cubicBezTo>
                  <a:cubicBezTo>
                    <a:pt x="15859" y="183478"/>
                    <a:pt x="17688" y="183563"/>
                    <a:pt x="19470" y="183814"/>
                  </a:cubicBezTo>
                  <a:cubicBezTo>
                    <a:pt x="21161" y="184054"/>
                    <a:pt x="22867" y="184117"/>
                    <a:pt x="24580" y="184140"/>
                  </a:cubicBezTo>
                  <a:cubicBezTo>
                    <a:pt x="25780" y="184155"/>
                    <a:pt x="26959" y="184525"/>
                    <a:pt x="28179" y="184525"/>
                  </a:cubicBezTo>
                  <a:cubicBezTo>
                    <a:pt x="28309" y="184525"/>
                    <a:pt x="28439" y="184521"/>
                    <a:pt x="28569" y="184512"/>
                  </a:cubicBezTo>
                  <a:cubicBezTo>
                    <a:pt x="28647" y="184506"/>
                    <a:pt x="28728" y="184504"/>
                    <a:pt x="28810" y="184504"/>
                  </a:cubicBezTo>
                  <a:cubicBezTo>
                    <a:pt x="29069" y="184504"/>
                    <a:pt x="29346" y="184528"/>
                    <a:pt x="29608" y="184555"/>
                  </a:cubicBezTo>
                  <a:cubicBezTo>
                    <a:pt x="31011" y="184694"/>
                    <a:pt x="32431" y="184820"/>
                    <a:pt x="33826" y="184859"/>
                  </a:cubicBezTo>
                  <a:cubicBezTo>
                    <a:pt x="34779" y="184885"/>
                    <a:pt x="35741" y="185021"/>
                    <a:pt x="36682" y="185076"/>
                  </a:cubicBezTo>
                  <a:cubicBezTo>
                    <a:pt x="38289" y="185172"/>
                    <a:pt x="39896" y="185190"/>
                    <a:pt x="41501" y="185244"/>
                  </a:cubicBezTo>
                  <a:cubicBezTo>
                    <a:pt x="42200" y="185268"/>
                    <a:pt x="42898" y="185290"/>
                    <a:pt x="43597" y="185290"/>
                  </a:cubicBezTo>
                  <a:cubicBezTo>
                    <a:pt x="43889" y="185290"/>
                    <a:pt x="44182" y="185286"/>
                    <a:pt x="44475" y="185277"/>
                  </a:cubicBezTo>
                  <a:cubicBezTo>
                    <a:pt x="44687" y="185270"/>
                    <a:pt x="44898" y="185267"/>
                    <a:pt x="45110" y="185267"/>
                  </a:cubicBezTo>
                  <a:cubicBezTo>
                    <a:pt x="46071" y="185267"/>
                    <a:pt x="47034" y="185325"/>
                    <a:pt x="47996" y="185325"/>
                  </a:cubicBezTo>
                  <a:cubicBezTo>
                    <a:pt x="48164" y="185325"/>
                    <a:pt x="48332" y="185323"/>
                    <a:pt x="48500" y="185319"/>
                  </a:cubicBezTo>
                  <a:cubicBezTo>
                    <a:pt x="49156" y="185303"/>
                    <a:pt x="49855" y="185214"/>
                    <a:pt x="50495" y="185214"/>
                  </a:cubicBezTo>
                  <a:cubicBezTo>
                    <a:pt x="50699" y="185214"/>
                    <a:pt x="50896" y="185223"/>
                    <a:pt x="51084" y="185246"/>
                  </a:cubicBezTo>
                  <a:cubicBezTo>
                    <a:pt x="51603" y="185310"/>
                    <a:pt x="52138" y="185336"/>
                    <a:pt x="52655" y="185336"/>
                  </a:cubicBezTo>
                  <a:cubicBezTo>
                    <a:pt x="53016" y="185336"/>
                    <a:pt x="53369" y="185323"/>
                    <a:pt x="53700" y="185303"/>
                  </a:cubicBezTo>
                  <a:cubicBezTo>
                    <a:pt x="54827" y="185233"/>
                    <a:pt x="55955" y="185188"/>
                    <a:pt x="57080" y="185188"/>
                  </a:cubicBezTo>
                  <a:cubicBezTo>
                    <a:pt x="57409" y="185188"/>
                    <a:pt x="57737" y="185192"/>
                    <a:pt x="58066" y="185200"/>
                  </a:cubicBezTo>
                  <a:cubicBezTo>
                    <a:pt x="58193" y="185203"/>
                    <a:pt x="58320" y="185204"/>
                    <a:pt x="58447" y="185204"/>
                  </a:cubicBezTo>
                  <a:cubicBezTo>
                    <a:pt x="59827" y="185204"/>
                    <a:pt x="61189" y="185030"/>
                    <a:pt x="62557" y="184928"/>
                  </a:cubicBezTo>
                  <a:cubicBezTo>
                    <a:pt x="63001" y="184895"/>
                    <a:pt x="63520" y="184754"/>
                    <a:pt x="63963" y="184691"/>
                  </a:cubicBezTo>
                  <a:cubicBezTo>
                    <a:pt x="64590" y="184601"/>
                    <a:pt x="65150" y="184230"/>
                    <a:pt x="65758" y="184230"/>
                  </a:cubicBezTo>
                  <a:cubicBezTo>
                    <a:pt x="65803" y="184230"/>
                    <a:pt x="65849" y="184233"/>
                    <a:pt x="65895" y="184237"/>
                  </a:cubicBezTo>
                  <a:cubicBezTo>
                    <a:pt x="66103" y="184257"/>
                    <a:pt x="66312" y="184265"/>
                    <a:pt x="66520" y="184265"/>
                  </a:cubicBezTo>
                  <a:cubicBezTo>
                    <a:pt x="67103" y="184265"/>
                    <a:pt x="67681" y="184201"/>
                    <a:pt x="68247" y="184146"/>
                  </a:cubicBezTo>
                  <a:cubicBezTo>
                    <a:pt x="69311" y="184045"/>
                    <a:pt x="70396" y="184037"/>
                    <a:pt x="71452" y="183940"/>
                  </a:cubicBezTo>
                  <a:cubicBezTo>
                    <a:pt x="72480" y="183848"/>
                    <a:pt x="73642" y="183877"/>
                    <a:pt x="74622" y="183681"/>
                  </a:cubicBezTo>
                  <a:cubicBezTo>
                    <a:pt x="75694" y="183466"/>
                    <a:pt x="76791" y="183548"/>
                    <a:pt x="77873" y="183233"/>
                  </a:cubicBezTo>
                  <a:cubicBezTo>
                    <a:pt x="78995" y="182906"/>
                    <a:pt x="80231" y="182765"/>
                    <a:pt x="81436" y="182663"/>
                  </a:cubicBezTo>
                  <a:cubicBezTo>
                    <a:pt x="82101" y="182606"/>
                    <a:pt x="82717" y="182191"/>
                    <a:pt x="83396" y="182191"/>
                  </a:cubicBezTo>
                  <a:cubicBezTo>
                    <a:pt x="83580" y="182191"/>
                    <a:pt x="83768" y="182221"/>
                    <a:pt x="83964" y="182297"/>
                  </a:cubicBezTo>
                  <a:cubicBezTo>
                    <a:pt x="83970" y="182300"/>
                    <a:pt x="83977" y="182301"/>
                    <a:pt x="83985" y="182301"/>
                  </a:cubicBezTo>
                  <a:cubicBezTo>
                    <a:pt x="84057" y="182301"/>
                    <a:pt x="84196" y="182215"/>
                    <a:pt x="84224" y="182146"/>
                  </a:cubicBezTo>
                  <a:cubicBezTo>
                    <a:pt x="84321" y="181910"/>
                    <a:pt x="84517" y="181897"/>
                    <a:pt x="84718" y="181897"/>
                  </a:cubicBezTo>
                  <a:cubicBezTo>
                    <a:pt x="84741" y="181897"/>
                    <a:pt x="84765" y="181897"/>
                    <a:pt x="84789" y="181897"/>
                  </a:cubicBezTo>
                  <a:cubicBezTo>
                    <a:pt x="84982" y="181897"/>
                    <a:pt x="85168" y="181886"/>
                    <a:pt x="85263" y="181672"/>
                  </a:cubicBezTo>
                  <a:cubicBezTo>
                    <a:pt x="85409" y="181763"/>
                    <a:pt x="85546" y="181799"/>
                    <a:pt x="85677" y="181799"/>
                  </a:cubicBezTo>
                  <a:cubicBezTo>
                    <a:pt x="86141" y="181799"/>
                    <a:pt x="86527" y="181342"/>
                    <a:pt x="86993" y="181278"/>
                  </a:cubicBezTo>
                  <a:cubicBezTo>
                    <a:pt x="87467" y="181214"/>
                    <a:pt x="88216" y="181173"/>
                    <a:pt x="88734" y="180570"/>
                  </a:cubicBezTo>
                  <a:cubicBezTo>
                    <a:pt x="88982" y="180281"/>
                    <a:pt x="89812" y="180019"/>
                    <a:pt x="90214" y="179736"/>
                  </a:cubicBezTo>
                  <a:cubicBezTo>
                    <a:pt x="90777" y="179341"/>
                    <a:pt x="91431" y="178636"/>
                    <a:pt x="91940" y="178518"/>
                  </a:cubicBezTo>
                  <a:cubicBezTo>
                    <a:pt x="93303" y="178204"/>
                    <a:pt x="93505" y="176913"/>
                    <a:pt x="94368" y="176237"/>
                  </a:cubicBezTo>
                  <a:cubicBezTo>
                    <a:pt x="94910" y="175813"/>
                    <a:pt x="95064" y="175171"/>
                    <a:pt x="95372" y="174618"/>
                  </a:cubicBezTo>
                  <a:cubicBezTo>
                    <a:pt x="95789" y="173868"/>
                    <a:pt x="96337" y="173124"/>
                    <a:pt x="96495" y="172313"/>
                  </a:cubicBezTo>
                  <a:cubicBezTo>
                    <a:pt x="96706" y="171234"/>
                    <a:pt x="97049" y="170226"/>
                    <a:pt x="97498" y="169244"/>
                  </a:cubicBezTo>
                  <a:cubicBezTo>
                    <a:pt x="97568" y="169092"/>
                    <a:pt x="97687" y="168941"/>
                    <a:pt x="97614" y="168805"/>
                  </a:cubicBezTo>
                  <a:cubicBezTo>
                    <a:pt x="97319" y="168257"/>
                    <a:pt x="97625" y="167670"/>
                    <a:pt x="97717" y="167218"/>
                  </a:cubicBezTo>
                  <a:cubicBezTo>
                    <a:pt x="98032" y="165687"/>
                    <a:pt x="97973" y="164140"/>
                    <a:pt x="98130" y="162609"/>
                  </a:cubicBezTo>
                  <a:cubicBezTo>
                    <a:pt x="98244" y="161529"/>
                    <a:pt x="98247" y="160440"/>
                    <a:pt x="98143" y="159358"/>
                  </a:cubicBezTo>
                  <a:cubicBezTo>
                    <a:pt x="98024" y="158133"/>
                    <a:pt x="98368" y="156883"/>
                    <a:pt x="98192" y="155613"/>
                  </a:cubicBezTo>
                  <a:cubicBezTo>
                    <a:pt x="98108" y="155017"/>
                    <a:pt x="98190" y="154366"/>
                    <a:pt x="98216" y="153744"/>
                  </a:cubicBezTo>
                  <a:cubicBezTo>
                    <a:pt x="98263" y="152614"/>
                    <a:pt x="98245" y="151486"/>
                    <a:pt x="98278" y="150358"/>
                  </a:cubicBezTo>
                  <a:cubicBezTo>
                    <a:pt x="98299" y="149564"/>
                    <a:pt x="98176" y="148779"/>
                    <a:pt x="98263" y="147974"/>
                  </a:cubicBezTo>
                  <a:cubicBezTo>
                    <a:pt x="98337" y="147291"/>
                    <a:pt x="98590" y="146623"/>
                    <a:pt x="98491" y="145916"/>
                  </a:cubicBezTo>
                  <a:cubicBezTo>
                    <a:pt x="98445" y="145588"/>
                    <a:pt x="98274" y="145303"/>
                    <a:pt x="98300" y="144937"/>
                  </a:cubicBezTo>
                  <a:cubicBezTo>
                    <a:pt x="98356" y="144178"/>
                    <a:pt x="98654" y="143420"/>
                    <a:pt x="98365" y="142646"/>
                  </a:cubicBezTo>
                  <a:cubicBezTo>
                    <a:pt x="98291" y="142452"/>
                    <a:pt x="98161" y="142149"/>
                    <a:pt x="98244" y="142049"/>
                  </a:cubicBezTo>
                  <a:cubicBezTo>
                    <a:pt x="98977" y="141156"/>
                    <a:pt x="98196" y="140165"/>
                    <a:pt x="98472" y="139223"/>
                  </a:cubicBezTo>
                  <a:cubicBezTo>
                    <a:pt x="98806" y="138082"/>
                    <a:pt x="98147" y="136860"/>
                    <a:pt x="98603" y="135689"/>
                  </a:cubicBezTo>
                  <a:cubicBezTo>
                    <a:pt x="98645" y="135582"/>
                    <a:pt x="98605" y="135403"/>
                    <a:pt x="98537" y="135301"/>
                  </a:cubicBezTo>
                  <a:cubicBezTo>
                    <a:pt x="98160" y="134743"/>
                    <a:pt x="98414" y="134009"/>
                    <a:pt x="98528" y="133612"/>
                  </a:cubicBezTo>
                  <a:cubicBezTo>
                    <a:pt x="98789" y="132693"/>
                    <a:pt x="98347" y="131830"/>
                    <a:pt x="98680" y="130873"/>
                  </a:cubicBezTo>
                  <a:cubicBezTo>
                    <a:pt x="98963" y="130061"/>
                    <a:pt x="98746" y="128949"/>
                    <a:pt x="98770" y="127981"/>
                  </a:cubicBezTo>
                  <a:cubicBezTo>
                    <a:pt x="98807" y="126493"/>
                    <a:pt x="98796" y="124999"/>
                    <a:pt x="98936" y="123507"/>
                  </a:cubicBezTo>
                  <a:cubicBezTo>
                    <a:pt x="99013" y="122684"/>
                    <a:pt x="98965" y="121807"/>
                    <a:pt x="99002" y="120982"/>
                  </a:cubicBezTo>
                  <a:cubicBezTo>
                    <a:pt x="99072" y="119429"/>
                    <a:pt x="98998" y="117872"/>
                    <a:pt x="99128" y="116322"/>
                  </a:cubicBezTo>
                  <a:cubicBezTo>
                    <a:pt x="99244" y="114952"/>
                    <a:pt x="99152" y="113574"/>
                    <a:pt x="99244" y="112198"/>
                  </a:cubicBezTo>
                  <a:cubicBezTo>
                    <a:pt x="99272" y="111777"/>
                    <a:pt x="99417" y="111342"/>
                    <a:pt x="99332" y="110848"/>
                  </a:cubicBezTo>
                  <a:cubicBezTo>
                    <a:pt x="99179" y="109953"/>
                    <a:pt x="99070" y="108993"/>
                    <a:pt x="99143" y="108098"/>
                  </a:cubicBezTo>
                  <a:cubicBezTo>
                    <a:pt x="99214" y="107227"/>
                    <a:pt x="99127" y="106377"/>
                    <a:pt x="99158" y="105520"/>
                  </a:cubicBezTo>
                  <a:cubicBezTo>
                    <a:pt x="99191" y="104613"/>
                    <a:pt x="98792" y="103722"/>
                    <a:pt x="99033" y="102828"/>
                  </a:cubicBezTo>
                  <a:cubicBezTo>
                    <a:pt x="99236" y="102076"/>
                    <a:pt x="98989" y="101333"/>
                    <a:pt x="99015" y="100592"/>
                  </a:cubicBezTo>
                  <a:cubicBezTo>
                    <a:pt x="99038" y="99940"/>
                    <a:pt x="98877" y="99149"/>
                    <a:pt x="98928" y="98491"/>
                  </a:cubicBezTo>
                  <a:cubicBezTo>
                    <a:pt x="99038" y="97085"/>
                    <a:pt x="98877" y="95695"/>
                    <a:pt x="98791" y="94320"/>
                  </a:cubicBezTo>
                  <a:cubicBezTo>
                    <a:pt x="98707" y="92984"/>
                    <a:pt x="99084" y="91669"/>
                    <a:pt x="98780" y="90315"/>
                  </a:cubicBezTo>
                  <a:cubicBezTo>
                    <a:pt x="98661" y="89788"/>
                    <a:pt x="98782" y="89092"/>
                    <a:pt x="98855" y="88487"/>
                  </a:cubicBezTo>
                  <a:cubicBezTo>
                    <a:pt x="98995" y="87314"/>
                    <a:pt x="98393" y="86251"/>
                    <a:pt x="98459" y="85087"/>
                  </a:cubicBezTo>
                  <a:cubicBezTo>
                    <a:pt x="98492" y="84495"/>
                    <a:pt x="99033" y="83977"/>
                    <a:pt x="98734" y="83384"/>
                  </a:cubicBezTo>
                  <a:cubicBezTo>
                    <a:pt x="98430" y="82784"/>
                    <a:pt x="98761" y="82256"/>
                    <a:pt x="98866" y="81728"/>
                  </a:cubicBezTo>
                  <a:cubicBezTo>
                    <a:pt x="98956" y="81277"/>
                    <a:pt x="99156" y="80866"/>
                    <a:pt x="99089" y="80369"/>
                  </a:cubicBezTo>
                  <a:cubicBezTo>
                    <a:pt x="99040" y="79998"/>
                    <a:pt x="99108" y="79615"/>
                    <a:pt x="99200" y="79227"/>
                  </a:cubicBezTo>
                  <a:cubicBezTo>
                    <a:pt x="99263" y="78960"/>
                    <a:pt x="99429" y="78528"/>
                    <a:pt x="99246" y="78163"/>
                  </a:cubicBezTo>
                  <a:cubicBezTo>
                    <a:pt x="98899" y="77474"/>
                    <a:pt x="99143" y="76744"/>
                    <a:pt x="99171" y="76039"/>
                  </a:cubicBezTo>
                  <a:cubicBezTo>
                    <a:pt x="99214" y="74991"/>
                    <a:pt x="99322" y="73946"/>
                    <a:pt x="99220" y="72899"/>
                  </a:cubicBezTo>
                  <a:cubicBezTo>
                    <a:pt x="99163" y="72315"/>
                    <a:pt x="99480" y="71713"/>
                    <a:pt x="99039" y="71110"/>
                  </a:cubicBezTo>
                  <a:cubicBezTo>
                    <a:pt x="98952" y="70991"/>
                    <a:pt x="99320" y="70264"/>
                    <a:pt x="99282" y="69806"/>
                  </a:cubicBezTo>
                  <a:cubicBezTo>
                    <a:pt x="99240" y="69310"/>
                    <a:pt x="99627" y="68758"/>
                    <a:pt x="99113" y="68312"/>
                  </a:cubicBezTo>
                  <a:cubicBezTo>
                    <a:pt x="99034" y="68245"/>
                    <a:pt x="98964" y="68103"/>
                    <a:pt x="99074" y="68021"/>
                  </a:cubicBezTo>
                  <a:cubicBezTo>
                    <a:pt x="99649" y="67591"/>
                    <a:pt x="98884" y="66933"/>
                    <a:pt x="99319" y="66528"/>
                  </a:cubicBezTo>
                  <a:cubicBezTo>
                    <a:pt x="99756" y="66120"/>
                    <a:pt x="98625" y="65611"/>
                    <a:pt x="99445" y="65285"/>
                  </a:cubicBezTo>
                  <a:cubicBezTo>
                    <a:pt x="99102" y="64641"/>
                    <a:pt x="99346" y="64017"/>
                    <a:pt x="99519" y="63394"/>
                  </a:cubicBezTo>
                  <a:cubicBezTo>
                    <a:pt x="99552" y="63273"/>
                    <a:pt x="99564" y="63192"/>
                    <a:pt x="99455" y="63117"/>
                  </a:cubicBezTo>
                  <a:cubicBezTo>
                    <a:pt x="99080" y="62858"/>
                    <a:pt x="99228" y="62315"/>
                    <a:pt x="99313" y="62184"/>
                  </a:cubicBezTo>
                  <a:cubicBezTo>
                    <a:pt x="99995" y="61144"/>
                    <a:pt x="99520" y="59967"/>
                    <a:pt x="99765" y="58878"/>
                  </a:cubicBezTo>
                  <a:cubicBezTo>
                    <a:pt x="99903" y="58263"/>
                    <a:pt x="99514" y="57557"/>
                    <a:pt x="99944" y="56921"/>
                  </a:cubicBezTo>
                  <a:cubicBezTo>
                    <a:pt x="100068" y="56740"/>
                    <a:pt x="99936" y="56635"/>
                    <a:pt x="99729" y="56597"/>
                  </a:cubicBezTo>
                  <a:cubicBezTo>
                    <a:pt x="99633" y="56580"/>
                    <a:pt x="99507" y="56406"/>
                    <a:pt x="99596" y="56355"/>
                  </a:cubicBezTo>
                  <a:cubicBezTo>
                    <a:pt x="100354" y="55904"/>
                    <a:pt x="99823" y="55193"/>
                    <a:pt x="99907" y="54632"/>
                  </a:cubicBezTo>
                  <a:cubicBezTo>
                    <a:pt x="100055" y="53624"/>
                    <a:pt x="99622" y="52567"/>
                    <a:pt x="100057" y="51552"/>
                  </a:cubicBezTo>
                  <a:cubicBezTo>
                    <a:pt x="100078" y="51503"/>
                    <a:pt x="100113" y="51434"/>
                    <a:pt x="100095" y="51401"/>
                  </a:cubicBezTo>
                  <a:cubicBezTo>
                    <a:pt x="99713" y="50712"/>
                    <a:pt x="99898" y="49868"/>
                    <a:pt x="99994" y="49270"/>
                  </a:cubicBezTo>
                  <a:cubicBezTo>
                    <a:pt x="100160" y="48238"/>
                    <a:pt x="99950" y="47231"/>
                    <a:pt x="100042" y="46219"/>
                  </a:cubicBezTo>
                  <a:cubicBezTo>
                    <a:pt x="100077" y="45831"/>
                    <a:pt x="100614" y="45286"/>
                    <a:pt x="100056" y="44856"/>
                  </a:cubicBezTo>
                  <a:cubicBezTo>
                    <a:pt x="100542" y="44554"/>
                    <a:pt x="100631" y="44310"/>
                    <a:pt x="99962" y="44159"/>
                  </a:cubicBezTo>
                  <a:cubicBezTo>
                    <a:pt x="99924" y="44150"/>
                    <a:pt x="99893" y="43947"/>
                    <a:pt x="99894" y="43947"/>
                  </a:cubicBezTo>
                  <a:cubicBezTo>
                    <a:pt x="100751" y="43677"/>
                    <a:pt x="100177" y="43014"/>
                    <a:pt x="100051" y="42772"/>
                  </a:cubicBezTo>
                  <a:cubicBezTo>
                    <a:pt x="99629" y="41974"/>
                    <a:pt x="100207" y="41253"/>
                    <a:pt x="100128" y="40464"/>
                  </a:cubicBezTo>
                  <a:cubicBezTo>
                    <a:pt x="100057" y="39773"/>
                    <a:pt x="100283" y="38904"/>
                    <a:pt x="100210" y="38130"/>
                  </a:cubicBezTo>
                  <a:cubicBezTo>
                    <a:pt x="100152" y="37522"/>
                    <a:pt x="101053" y="36855"/>
                    <a:pt x="100117" y="36302"/>
                  </a:cubicBezTo>
                  <a:cubicBezTo>
                    <a:pt x="100102" y="36292"/>
                    <a:pt x="100134" y="36136"/>
                    <a:pt x="100183" y="36090"/>
                  </a:cubicBezTo>
                  <a:cubicBezTo>
                    <a:pt x="100567" y="35731"/>
                    <a:pt x="100723" y="35436"/>
                    <a:pt x="100352" y="34888"/>
                  </a:cubicBezTo>
                  <a:cubicBezTo>
                    <a:pt x="100203" y="34670"/>
                    <a:pt x="100788" y="34135"/>
                    <a:pt x="100623" y="33639"/>
                  </a:cubicBezTo>
                  <a:cubicBezTo>
                    <a:pt x="100606" y="33588"/>
                    <a:pt x="100619" y="33528"/>
                    <a:pt x="100602" y="33477"/>
                  </a:cubicBezTo>
                  <a:cubicBezTo>
                    <a:pt x="100365" y="32770"/>
                    <a:pt x="100379" y="32019"/>
                    <a:pt x="100620" y="31270"/>
                  </a:cubicBezTo>
                  <a:cubicBezTo>
                    <a:pt x="100656" y="31157"/>
                    <a:pt x="100631" y="30954"/>
                    <a:pt x="100553" y="30889"/>
                  </a:cubicBezTo>
                  <a:cubicBezTo>
                    <a:pt x="100300" y="30679"/>
                    <a:pt x="100388" y="30454"/>
                    <a:pt x="100459" y="30216"/>
                  </a:cubicBezTo>
                  <a:cubicBezTo>
                    <a:pt x="100670" y="29519"/>
                    <a:pt x="100393" y="28831"/>
                    <a:pt x="100412" y="28134"/>
                  </a:cubicBezTo>
                  <a:cubicBezTo>
                    <a:pt x="100429" y="27482"/>
                    <a:pt x="100387" y="26816"/>
                    <a:pt x="100376" y="26173"/>
                  </a:cubicBezTo>
                  <a:cubicBezTo>
                    <a:pt x="100362" y="25352"/>
                    <a:pt x="100584" y="24499"/>
                    <a:pt x="100616" y="23648"/>
                  </a:cubicBezTo>
                  <a:cubicBezTo>
                    <a:pt x="100636" y="23167"/>
                    <a:pt x="100359" y="22757"/>
                    <a:pt x="100424" y="22235"/>
                  </a:cubicBezTo>
                  <a:cubicBezTo>
                    <a:pt x="100499" y="21631"/>
                    <a:pt x="100948" y="20907"/>
                    <a:pt x="100215" y="20362"/>
                  </a:cubicBezTo>
                  <a:cubicBezTo>
                    <a:pt x="100195" y="20348"/>
                    <a:pt x="100279" y="20105"/>
                    <a:pt x="100331" y="20098"/>
                  </a:cubicBezTo>
                  <a:cubicBezTo>
                    <a:pt x="100795" y="20039"/>
                    <a:pt x="100536" y="19782"/>
                    <a:pt x="100485" y="19584"/>
                  </a:cubicBezTo>
                  <a:cubicBezTo>
                    <a:pt x="100431" y="19374"/>
                    <a:pt x="100262" y="19109"/>
                    <a:pt x="100336" y="18967"/>
                  </a:cubicBezTo>
                  <a:cubicBezTo>
                    <a:pt x="100632" y="18387"/>
                    <a:pt x="100547" y="17837"/>
                    <a:pt x="100399" y="17245"/>
                  </a:cubicBezTo>
                  <a:cubicBezTo>
                    <a:pt x="100272" y="16742"/>
                    <a:pt x="100438" y="16210"/>
                    <a:pt x="100293" y="15682"/>
                  </a:cubicBezTo>
                  <a:cubicBezTo>
                    <a:pt x="100088" y="14934"/>
                    <a:pt x="100034" y="14144"/>
                    <a:pt x="99812" y="13403"/>
                  </a:cubicBezTo>
                  <a:cubicBezTo>
                    <a:pt x="99646" y="12847"/>
                    <a:pt x="99324" y="12306"/>
                    <a:pt x="99168" y="11770"/>
                  </a:cubicBezTo>
                  <a:cubicBezTo>
                    <a:pt x="98541" y="9607"/>
                    <a:pt x="96924" y="8232"/>
                    <a:pt x="95329" y="6909"/>
                  </a:cubicBezTo>
                  <a:cubicBezTo>
                    <a:pt x="94331" y="6081"/>
                    <a:pt x="93016" y="5620"/>
                    <a:pt x="91871" y="4970"/>
                  </a:cubicBezTo>
                  <a:cubicBezTo>
                    <a:pt x="90542" y="4213"/>
                    <a:pt x="89158" y="3558"/>
                    <a:pt x="87730" y="3008"/>
                  </a:cubicBezTo>
                  <a:cubicBezTo>
                    <a:pt x="87139" y="2781"/>
                    <a:pt x="86474" y="2491"/>
                    <a:pt x="85878" y="2491"/>
                  </a:cubicBezTo>
                  <a:cubicBezTo>
                    <a:pt x="85777" y="2491"/>
                    <a:pt x="85678" y="2499"/>
                    <a:pt x="85582" y="2518"/>
                  </a:cubicBezTo>
                  <a:cubicBezTo>
                    <a:pt x="85370" y="2558"/>
                    <a:pt x="85149" y="2576"/>
                    <a:pt x="84937" y="2576"/>
                  </a:cubicBezTo>
                  <a:cubicBezTo>
                    <a:pt x="84557" y="2576"/>
                    <a:pt x="84203" y="2519"/>
                    <a:pt x="83972" y="2433"/>
                  </a:cubicBezTo>
                  <a:cubicBezTo>
                    <a:pt x="82640" y="1938"/>
                    <a:pt x="81290" y="1792"/>
                    <a:pt x="79911" y="1717"/>
                  </a:cubicBezTo>
                  <a:cubicBezTo>
                    <a:pt x="78803" y="1655"/>
                    <a:pt x="77703" y="1451"/>
                    <a:pt x="76591" y="1451"/>
                  </a:cubicBezTo>
                  <a:cubicBezTo>
                    <a:pt x="76318" y="1451"/>
                    <a:pt x="76045" y="1463"/>
                    <a:pt x="75771" y="1493"/>
                  </a:cubicBezTo>
                  <a:cubicBezTo>
                    <a:pt x="75762" y="1493"/>
                    <a:pt x="75753" y="1494"/>
                    <a:pt x="75744" y="1494"/>
                  </a:cubicBezTo>
                  <a:cubicBezTo>
                    <a:pt x="75522" y="1494"/>
                    <a:pt x="75295" y="1208"/>
                    <a:pt x="75071" y="1208"/>
                  </a:cubicBezTo>
                  <a:cubicBezTo>
                    <a:pt x="74956" y="1208"/>
                    <a:pt x="74842" y="1283"/>
                    <a:pt x="74730" y="1509"/>
                  </a:cubicBezTo>
                  <a:cubicBezTo>
                    <a:pt x="74659" y="1436"/>
                    <a:pt x="74601" y="1340"/>
                    <a:pt x="74516" y="1295"/>
                  </a:cubicBezTo>
                  <a:cubicBezTo>
                    <a:pt x="74178" y="1118"/>
                    <a:pt x="73628" y="761"/>
                    <a:pt x="73466" y="761"/>
                  </a:cubicBezTo>
                  <a:cubicBezTo>
                    <a:pt x="73450" y="761"/>
                    <a:pt x="73437" y="765"/>
                    <a:pt x="73429" y="773"/>
                  </a:cubicBezTo>
                  <a:cubicBezTo>
                    <a:pt x="73252" y="964"/>
                    <a:pt x="73071" y="1027"/>
                    <a:pt x="72895" y="1027"/>
                  </a:cubicBezTo>
                  <a:cubicBezTo>
                    <a:pt x="72642" y="1027"/>
                    <a:pt x="72402" y="896"/>
                    <a:pt x="72207" y="831"/>
                  </a:cubicBezTo>
                  <a:cubicBezTo>
                    <a:pt x="71367" y="548"/>
                    <a:pt x="70493" y="679"/>
                    <a:pt x="69635" y="466"/>
                  </a:cubicBezTo>
                  <a:cubicBezTo>
                    <a:pt x="69146" y="345"/>
                    <a:pt x="68607" y="292"/>
                    <a:pt x="68074" y="292"/>
                  </a:cubicBezTo>
                  <a:cubicBezTo>
                    <a:pt x="67566" y="292"/>
                    <a:pt x="67063" y="340"/>
                    <a:pt x="66612" y="422"/>
                  </a:cubicBezTo>
                  <a:cubicBezTo>
                    <a:pt x="66374" y="465"/>
                    <a:pt x="66140" y="481"/>
                    <a:pt x="65909" y="481"/>
                  </a:cubicBezTo>
                  <a:cubicBezTo>
                    <a:pt x="65261" y="481"/>
                    <a:pt x="64634" y="357"/>
                    <a:pt x="63998" y="357"/>
                  </a:cubicBezTo>
                  <a:cubicBezTo>
                    <a:pt x="63764" y="357"/>
                    <a:pt x="63528" y="373"/>
                    <a:pt x="63290" y="420"/>
                  </a:cubicBezTo>
                  <a:cubicBezTo>
                    <a:pt x="62932" y="489"/>
                    <a:pt x="62556" y="510"/>
                    <a:pt x="62176" y="510"/>
                  </a:cubicBezTo>
                  <a:cubicBezTo>
                    <a:pt x="61737" y="510"/>
                    <a:pt x="61294" y="482"/>
                    <a:pt x="60868" y="471"/>
                  </a:cubicBezTo>
                  <a:cubicBezTo>
                    <a:pt x="59512" y="432"/>
                    <a:pt x="58157" y="464"/>
                    <a:pt x="56802" y="433"/>
                  </a:cubicBezTo>
                  <a:cubicBezTo>
                    <a:pt x="56053" y="418"/>
                    <a:pt x="55246" y="463"/>
                    <a:pt x="54570" y="205"/>
                  </a:cubicBezTo>
                  <a:cubicBezTo>
                    <a:pt x="54155" y="47"/>
                    <a:pt x="53741" y="0"/>
                    <a:pt x="533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3858491" y="2043303"/>
            <a:ext cx="4682836" cy="1323439"/>
          </a:xfrm>
          <a:prstGeom prst="rect">
            <a:avLst/>
          </a:prstGeom>
          <a:noFill/>
        </p:spPr>
        <p:txBody>
          <a:bodyPr wrap="square" rtlCol="0">
            <a:spAutoFit/>
          </a:bodyPr>
          <a:lstStyle/>
          <a:p>
            <a:pPr algn="ctr"/>
            <a:r>
              <a:rPr lang="en-US" sz="4000" dirty="0" smtClean="0">
                <a:solidFill>
                  <a:srgbClr val="FF0000"/>
                </a:solidFill>
                <a:latin typeface="Calibri" panose="020F0502020204030204" pitchFamily="34" charset="0"/>
                <a:cs typeface="Calibri" panose="020F0502020204030204" pitchFamily="34" charset="0"/>
              </a:rPr>
              <a:t>2. </a:t>
            </a:r>
          </a:p>
          <a:p>
            <a:pPr algn="ctr"/>
            <a:r>
              <a:rPr lang="en-US" sz="4000" dirty="0" smtClean="0">
                <a:solidFill>
                  <a:srgbClr val="FF0000"/>
                </a:solidFill>
                <a:latin typeface="Calibri" panose="020F0502020204030204" pitchFamily="34" charset="0"/>
                <a:cs typeface="Calibri" panose="020F0502020204030204" pitchFamily="34" charset="0"/>
              </a:rPr>
              <a:t>Giấy phép phần mềm</a:t>
            </a:r>
            <a:endParaRPr lang="vi-VN" sz="40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341839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PLv3 Logo.sv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108363"/>
            <a:ext cx="3962400" cy="4336473"/>
          </a:xfrm>
          <a:prstGeom prst="rect">
            <a:avLst/>
          </a:prstGeom>
          <a:noFill/>
          <a:ln>
            <a:noFill/>
          </a:ln>
        </p:spPr>
      </p:pic>
      <p:sp>
        <p:nvSpPr>
          <p:cNvPr id="5" name="Flowchart: Data 4"/>
          <p:cNvSpPr/>
          <p:nvPr/>
        </p:nvSpPr>
        <p:spPr>
          <a:xfrm>
            <a:off x="4031673" y="0"/>
            <a:ext cx="263236" cy="6858000"/>
          </a:xfrm>
          <a:prstGeom prst="flowChartInputOutput">
            <a:avLst/>
          </a:prstGeom>
          <a:solidFill>
            <a:schemeClr val="accent2">
              <a:lumMod val="75000"/>
            </a:schemeClr>
          </a:solidFill>
          <a:ln w="9525" cap="flat">
            <a:noFill/>
            <a:prstDash val="solid"/>
            <a:miter/>
          </a:ln>
        </p:spPr>
        <p:txBody>
          <a:bodyPr rtlCol="0" anchor="ctr"/>
          <a:lstStyle/>
          <a:p>
            <a:pPr algn="l"/>
            <a:endParaRPr lang="vi-VN"/>
          </a:p>
        </p:txBody>
      </p:sp>
      <p:sp>
        <p:nvSpPr>
          <p:cNvPr id="6" name="TextBox 5"/>
          <p:cNvSpPr txBox="1"/>
          <p:nvPr/>
        </p:nvSpPr>
        <p:spPr>
          <a:xfrm>
            <a:off x="4502727" y="235527"/>
            <a:ext cx="7176655" cy="830997"/>
          </a:xfrm>
          <a:prstGeom prst="rect">
            <a:avLst/>
          </a:prstGeom>
          <a:noFill/>
        </p:spPr>
        <p:txBody>
          <a:bodyPr wrap="square" rtlCol="0">
            <a:spAutoFit/>
          </a:bodyPr>
          <a:lstStyle/>
          <a:p>
            <a:r>
              <a:rPr lang="vi-VN" sz="4800" dirty="0">
                <a:solidFill>
                  <a:srgbClr val="FF0000"/>
                </a:solidFill>
                <a:latin typeface="Calibri" panose="020F0502020204030204" pitchFamily="34" charset="0"/>
                <a:cs typeface="Calibri" panose="020F0502020204030204" pitchFamily="34" charset="0"/>
              </a:rPr>
              <a:t>G</a:t>
            </a:r>
            <a:r>
              <a:rPr lang="vi-VN" sz="4800" dirty="0" smtClean="0">
                <a:solidFill>
                  <a:srgbClr val="FF0000"/>
                </a:solidFill>
                <a:latin typeface="Calibri" panose="020F0502020204030204" pitchFamily="34" charset="0"/>
                <a:cs typeface="Calibri" panose="020F0502020204030204" pitchFamily="34" charset="0"/>
              </a:rPr>
              <a:t>iấy </a:t>
            </a:r>
            <a:r>
              <a:rPr lang="vi-VN" sz="4800" dirty="0">
                <a:solidFill>
                  <a:srgbClr val="FF0000"/>
                </a:solidFill>
                <a:latin typeface="Calibri" panose="020F0502020204030204" pitchFamily="34" charset="0"/>
                <a:cs typeface="Calibri" panose="020F0502020204030204" pitchFamily="34" charset="0"/>
              </a:rPr>
              <a:t>phép công cộng </a:t>
            </a:r>
            <a:r>
              <a:rPr lang="vi-VN" sz="4800" dirty="0" smtClean="0">
                <a:solidFill>
                  <a:srgbClr val="FF0000"/>
                </a:solidFill>
                <a:latin typeface="Calibri" panose="020F0502020204030204" pitchFamily="34" charset="0"/>
                <a:cs typeface="Calibri" panose="020F0502020204030204" pitchFamily="34" charset="0"/>
              </a:rPr>
              <a:t>GNU</a:t>
            </a:r>
            <a:endParaRPr lang="vi-VN" sz="4800" dirty="0">
              <a:solidFill>
                <a:srgbClr val="FF0000"/>
              </a:solidFill>
              <a:latin typeface="Calibri" panose="020F0502020204030204" pitchFamily="34" charset="0"/>
              <a:cs typeface="Calibri" panose="020F0502020204030204" pitchFamily="34" charset="0"/>
            </a:endParaRPr>
          </a:p>
        </p:txBody>
      </p:sp>
      <p:sp>
        <p:nvSpPr>
          <p:cNvPr id="7" name="Rectangle 6"/>
          <p:cNvSpPr/>
          <p:nvPr/>
        </p:nvSpPr>
        <p:spPr>
          <a:xfrm>
            <a:off x="4627417" y="1494379"/>
            <a:ext cx="6927273" cy="2246769"/>
          </a:xfrm>
          <a:prstGeom prst="rect">
            <a:avLst/>
          </a:prstGeom>
        </p:spPr>
        <p:txBody>
          <a:bodyPr wrap="square">
            <a:spAutoFit/>
          </a:bodyPr>
          <a:lstStyle/>
          <a:p>
            <a:pPr algn="just"/>
            <a:r>
              <a:rPr lang="vi-VN" sz="2800" dirty="0">
                <a:latin typeface="Calibri" panose="020F0502020204030204" pitchFamily="34" charset="0"/>
                <a:ea typeface="DengXian" panose="02010600030101010101" pitchFamily="2" charset="-122"/>
                <a:cs typeface="Calibri" panose="020F0502020204030204" pitchFamily="34" charset="0"/>
              </a:rPr>
              <a:t>Các Giấy phép Công cộng GNU (GNU GPL hoặc đơn giản GPL) là một loạt các giấy phép phần mềm miễn phí đảm bảo đó người dùng cuối </a:t>
            </a:r>
            <a:r>
              <a:rPr lang="vi-VN" sz="2800" dirty="0" smtClean="0">
                <a:latin typeface="Calibri" panose="020F0502020204030204" pitchFamily="34" charset="0"/>
                <a:ea typeface="DengXian" panose="02010600030101010101" pitchFamily="2" charset="-122"/>
                <a:cs typeface="Calibri" panose="020F0502020204030204" pitchFamily="34" charset="0"/>
              </a:rPr>
              <a:t>  quyền </a:t>
            </a:r>
            <a:r>
              <a:rPr lang="vi-VN" sz="2800" dirty="0">
                <a:latin typeface="Calibri" panose="020F0502020204030204" pitchFamily="34" charset="0"/>
                <a:ea typeface="DengXian" panose="02010600030101010101" pitchFamily="2" charset="-122"/>
                <a:cs typeface="Calibri" panose="020F0502020204030204" pitchFamily="34" charset="0"/>
              </a:rPr>
              <a:t>tự do chạy, nghiên cứu, chia sẻ và sửa </a:t>
            </a:r>
            <a:r>
              <a:rPr lang="vi-VN" sz="2800" dirty="0" smtClean="0">
                <a:latin typeface="Calibri" panose="020F0502020204030204" pitchFamily="34" charset="0"/>
                <a:ea typeface="DengXian" panose="02010600030101010101" pitchFamily="2" charset="-122"/>
                <a:cs typeface="Calibri" panose="020F0502020204030204" pitchFamily="34" charset="0"/>
              </a:rPr>
              <a:t> đổi </a:t>
            </a:r>
            <a:r>
              <a:rPr lang="vi-VN" sz="2800" dirty="0">
                <a:latin typeface="Calibri" panose="020F0502020204030204" pitchFamily="34" charset="0"/>
                <a:ea typeface="DengXian" panose="02010600030101010101" pitchFamily="2" charset="-122"/>
                <a:cs typeface="Calibri" panose="020F0502020204030204" pitchFamily="34" charset="0"/>
              </a:rPr>
              <a:t>phần mềm. </a:t>
            </a:r>
            <a:endParaRPr lang="vi-VN" sz="2800" dirty="0">
              <a:latin typeface="Calibri" panose="020F0502020204030204" pitchFamily="34" charset="0"/>
              <a:cs typeface="Calibri" panose="020F0502020204030204" pitchFamily="34" charset="0"/>
            </a:endParaRPr>
          </a:p>
        </p:txBody>
      </p:sp>
      <p:sp>
        <p:nvSpPr>
          <p:cNvPr id="8" name="Rectangle 7"/>
          <p:cNvSpPr/>
          <p:nvPr/>
        </p:nvSpPr>
        <p:spPr>
          <a:xfrm>
            <a:off x="4724399" y="1494379"/>
            <a:ext cx="6096000" cy="1384995"/>
          </a:xfrm>
          <a:prstGeom prst="rect">
            <a:avLst/>
          </a:prstGeom>
        </p:spPr>
        <p:txBody>
          <a:bodyPr>
            <a:spAutoFit/>
          </a:bodyPr>
          <a:lstStyle/>
          <a:p>
            <a:r>
              <a:rPr lang="vi-VN" sz="2800" dirty="0">
                <a:latin typeface="Calibri" panose="020F0502020204030204" pitchFamily="34" charset="0"/>
                <a:ea typeface="DengXian" panose="02010600030101010101" pitchFamily="2" charset="-122"/>
                <a:cs typeface="Calibri" panose="020F0502020204030204" pitchFamily="34" charset="0"/>
              </a:rPr>
              <a:t>Giấy phép ban đầu được viết bởi Richard Stallman, cựu lãnh đạo của Tổ chức phần mềm miễn phí (FSF)</a:t>
            </a:r>
            <a:endParaRPr lang="vi-VN" sz="2800" dirty="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3083480"/>
            <a:ext cx="3990109" cy="3774520"/>
          </a:xfrm>
          <a:prstGeom prst="rect">
            <a:avLst/>
          </a:prstGeom>
        </p:spPr>
      </p:pic>
      <p:sp>
        <p:nvSpPr>
          <p:cNvPr id="10" name="Rectangle 9"/>
          <p:cNvSpPr/>
          <p:nvPr/>
        </p:nvSpPr>
        <p:spPr>
          <a:xfrm>
            <a:off x="4648199" y="1494379"/>
            <a:ext cx="6248400" cy="2308324"/>
          </a:xfrm>
          <a:prstGeom prst="rect">
            <a:avLst/>
          </a:prstGeom>
        </p:spPr>
        <p:txBody>
          <a:bodyPr wrap="square">
            <a:spAutoFit/>
          </a:bodyPr>
          <a:lstStyle/>
          <a:p>
            <a:pPr algn="just"/>
            <a:r>
              <a:rPr lang="vi-VN" sz="2400" dirty="0">
                <a:latin typeface="Calibri" panose="020F0502020204030204" pitchFamily="34" charset="0"/>
                <a:ea typeface="DengXian" panose="02010600030101010101" pitchFamily="2" charset="-122"/>
                <a:cs typeface="Calibri" panose="020F0502020204030204" pitchFamily="34" charset="0"/>
              </a:rPr>
              <a:t>Trong lịch sử, họ giấy phép GPL là một trong </a:t>
            </a:r>
            <a:r>
              <a:rPr lang="vi-VN" sz="2400" dirty="0" smtClean="0">
                <a:latin typeface="Calibri" panose="020F0502020204030204" pitchFamily="34" charset="0"/>
                <a:ea typeface="DengXian" panose="02010600030101010101" pitchFamily="2" charset="-122"/>
                <a:cs typeface="Calibri" panose="020F0502020204030204" pitchFamily="34" charset="0"/>
              </a:rPr>
              <a:t>      những </a:t>
            </a:r>
            <a:r>
              <a:rPr lang="vi-VN" sz="2400" dirty="0">
                <a:latin typeface="Calibri" panose="020F0502020204030204" pitchFamily="34" charset="0"/>
                <a:ea typeface="DengXian" panose="02010600030101010101" pitchFamily="2" charset="-122"/>
                <a:cs typeface="Calibri" panose="020F0502020204030204" pitchFamily="34" charset="0"/>
              </a:rPr>
              <a:t>giấy phép phần mềm phổ biến nhất trong phần mềm nguồn mở và miễn phí miền. Các </a:t>
            </a:r>
            <a:r>
              <a:rPr lang="vi-VN" sz="2400" dirty="0" smtClean="0">
                <a:latin typeface="Calibri" panose="020F0502020204030204" pitchFamily="34" charset="0"/>
                <a:ea typeface="DengXian" panose="02010600030101010101" pitchFamily="2" charset="-122"/>
                <a:cs typeface="Calibri" panose="020F0502020204030204" pitchFamily="34" charset="0"/>
              </a:rPr>
              <a:t>       chương </a:t>
            </a:r>
            <a:r>
              <a:rPr lang="vi-VN" sz="2400" dirty="0">
                <a:latin typeface="Calibri" panose="020F0502020204030204" pitchFamily="34" charset="0"/>
                <a:ea typeface="DengXian" panose="02010600030101010101" pitchFamily="2" charset="-122"/>
                <a:cs typeface="Calibri" panose="020F0502020204030204" pitchFamily="34" charset="0"/>
              </a:rPr>
              <a:t>trình phần mềm miễn phí nổi bật được </a:t>
            </a:r>
            <a:r>
              <a:rPr lang="vi-VN" sz="2400" dirty="0" smtClean="0">
                <a:latin typeface="Calibri" panose="020F0502020204030204" pitchFamily="34" charset="0"/>
                <a:ea typeface="DengXian" panose="02010600030101010101" pitchFamily="2" charset="-122"/>
                <a:cs typeface="Calibri" panose="020F0502020204030204" pitchFamily="34" charset="0"/>
              </a:rPr>
              <a:t> cấp </a:t>
            </a:r>
            <a:r>
              <a:rPr lang="vi-VN" sz="2400" dirty="0">
                <a:latin typeface="Calibri" panose="020F0502020204030204" pitchFamily="34" charset="0"/>
                <a:ea typeface="DengXian" panose="02010600030101010101" pitchFamily="2" charset="-122"/>
                <a:cs typeface="Calibri" panose="020F0502020204030204" pitchFamily="34" charset="0"/>
              </a:rPr>
              <a:t>phép theo GPL bao gồm nền tảng Linux và </a:t>
            </a:r>
            <a:r>
              <a:rPr lang="vi-VN" sz="2400" dirty="0" smtClean="0">
                <a:latin typeface="Calibri" panose="020F0502020204030204" pitchFamily="34" charset="0"/>
                <a:ea typeface="DengXian" panose="02010600030101010101" pitchFamily="2" charset="-122"/>
                <a:cs typeface="Calibri" panose="020F0502020204030204" pitchFamily="34" charset="0"/>
              </a:rPr>
              <a:t>   Bộ </a:t>
            </a:r>
            <a:r>
              <a:rPr lang="vi-VN" sz="2400" dirty="0">
                <a:latin typeface="Calibri" panose="020F0502020204030204" pitchFamily="34" charset="0"/>
                <a:ea typeface="DengXian" panose="02010600030101010101" pitchFamily="2" charset="-122"/>
                <a:cs typeface="Calibri" panose="020F0502020204030204" pitchFamily="34" charset="0"/>
              </a:rPr>
              <a:t>sưu tập trình biên dịch GNU (GCC).</a:t>
            </a:r>
            <a:endParaRPr lang="vi-VN" sz="2400" dirty="0">
              <a:latin typeface="Calibri" panose="020F0502020204030204" pitchFamily="34" charset="0"/>
              <a:cs typeface="Calibri" panose="020F0502020204030204" pitchFamily="34" charset="0"/>
            </a:endParaRPr>
          </a:p>
        </p:txBody>
      </p:sp>
      <p:sp>
        <p:nvSpPr>
          <p:cNvPr id="11" name="Rectangle 10"/>
          <p:cNvSpPr/>
          <p:nvPr/>
        </p:nvSpPr>
        <p:spPr>
          <a:xfrm>
            <a:off x="4724400" y="4169003"/>
            <a:ext cx="6172200" cy="1200329"/>
          </a:xfrm>
          <a:prstGeom prst="rect">
            <a:avLst/>
          </a:prstGeom>
        </p:spPr>
        <p:txBody>
          <a:bodyPr wrap="square">
            <a:spAutoFit/>
          </a:bodyPr>
          <a:lstStyle/>
          <a:p>
            <a:pPr algn="just"/>
            <a:r>
              <a:rPr lang="vi-VN" sz="2400" dirty="0">
                <a:latin typeface="Calibri" panose="020F0502020204030204" pitchFamily="34" charset="0"/>
                <a:ea typeface="DengXian" panose="02010600030101010101" pitchFamily="2" charset="-122"/>
                <a:cs typeface="Calibri" panose="020F0502020204030204" pitchFamily="34" charset="0"/>
              </a:rPr>
              <a:t>Giấy phép GLP trải qua 3 phiên bản. Được xuất bản do nhà sản xuất Tổ chức phần </a:t>
            </a:r>
            <a:r>
              <a:rPr lang="vi-VN" sz="2400" dirty="0" smtClean="0">
                <a:latin typeface="Calibri" panose="020F0502020204030204" pitchFamily="34" charset="0"/>
                <a:ea typeface="DengXian" panose="02010600030101010101" pitchFamily="2" charset="-122"/>
                <a:cs typeface="Calibri" panose="020F0502020204030204" pitchFamily="34" charset="0"/>
              </a:rPr>
              <a:t>  mềm </a:t>
            </a:r>
            <a:r>
              <a:rPr lang="vi-VN" sz="2400" dirty="0">
                <a:latin typeface="Calibri" panose="020F0502020204030204" pitchFamily="34" charset="0"/>
                <a:ea typeface="DengXian" panose="02010600030101010101" pitchFamily="2" charset="-122"/>
                <a:cs typeface="Calibri" panose="020F0502020204030204" pitchFamily="34" charset="0"/>
              </a:rPr>
              <a:t>miễn </a:t>
            </a:r>
            <a:r>
              <a:rPr lang="vi-VN" sz="2400" dirty="0" smtClean="0">
                <a:latin typeface="Calibri" panose="020F0502020204030204" pitchFamily="34" charset="0"/>
                <a:ea typeface="DengXian" panose="02010600030101010101" pitchFamily="2" charset="-122"/>
                <a:cs typeface="Calibri" panose="020F0502020204030204" pitchFamily="34" charset="0"/>
              </a:rPr>
              <a:t> phí</a:t>
            </a:r>
            <a:r>
              <a:rPr lang="vi-VN" sz="2400" dirty="0">
                <a:latin typeface="Calibri" panose="020F0502020204030204" pitchFamily="34" charset="0"/>
                <a:ea typeface="DengXian" panose="02010600030101010101" pitchFamily="2" charset="-122"/>
                <a:cs typeface="Calibri" panose="020F0502020204030204" pitchFamily="34" charset="0"/>
              </a:rPr>
              <a:t>. </a:t>
            </a:r>
            <a:endParaRPr lang="vi-V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8852157"/>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1" nodeType="clickEffect">
                                  <p:stCondLst>
                                    <p:cond delay="0"/>
                                  </p:stCondLst>
                                  <p:childTnLst>
                                    <p:anim calcmode="lin" valueType="num">
                                      <p:cBhvr>
                                        <p:cTn id="11" dur="500"/>
                                        <p:tgtEl>
                                          <p:spTgt spid="7"/>
                                        </p:tgtEl>
                                        <p:attrNameLst>
                                          <p:attrName>ppt_w</p:attrName>
                                        </p:attrNameLst>
                                      </p:cBhvr>
                                      <p:tavLst>
                                        <p:tav tm="0">
                                          <p:val>
                                            <p:strVal val="ppt_w"/>
                                          </p:val>
                                        </p:tav>
                                        <p:tav tm="100000">
                                          <p:val>
                                            <p:fltVal val="0"/>
                                          </p:val>
                                        </p:tav>
                                      </p:tavLst>
                                    </p:anim>
                                    <p:anim calcmode="lin" valueType="num">
                                      <p:cBhvr>
                                        <p:cTn id="12" dur="500"/>
                                        <p:tgtEl>
                                          <p:spTgt spid="7"/>
                                        </p:tgtEl>
                                        <p:attrNameLst>
                                          <p:attrName>ppt_h</p:attrName>
                                        </p:attrNameLst>
                                      </p:cBhvr>
                                      <p:tavLst>
                                        <p:tav tm="0">
                                          <p:val>
                                            <p:strVal val="ppt_h"/>
                                          </p:val>
                                        </p:tav>
                                        <p:tav tm="100000">
                                          <p:val>
                                            <p:fltVal val="0"/>
                                          </p:val>
                                        </p:tav>
                                      </p:tavLst>
                                    </p:anim>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232">
                                          <p:stCondLst>
                                            <p:cond delay="0"/>
                                          </p:stCondLst>
                                        </p:cTn>
                                        <p:tgtEl>
                                          <p:spTgt spid="8"/>
                                        </p:tgtEl>
                                      </p:cBhvr>
                                    </p:animEffect>
                                    <p:anim calcmode="lin" valueType="num">
                                      <p:cBhvr>
                                        <p:cTn id="20" dur="729"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1" dur="266"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2" dur="266" tmFilter="0, 0; 0.125,0.2665; 0.25,0.4; 0.375,0.465; 0.5,0.5;  0.625,0.535; 0.75,0.6; 0.875,0.7335; 1,1">
                                          <p:stCondLst>
                                            <p:cond delay="266"/>
                                          </p:stCondLst>
                                        </p:cTn>
                                        <p:tgtEl>
                                          <p:spTgt spid="8"/>
                                        </p:tgtEl>
                                        <p:attrNameLst>
                                          <p:attrName>ppt_y</p:attrName>
                                        </p:attrNameLst>
                                      </p:cBhvr>
                                      <p:tavLst>
                                        <p:tav tm="0" fmla="#ppt_y-sin(pi*$)/9">
                                          <p:val>
                                            <p:fltVal val="0"/>
                                          </p:val>
                                        </p:tav>
                                        <p:tav tm="100000">
                                          <p:val>
                                            <p:fltVal val="1"/>
                                          </p:val>
                                        </p:tav>
                                      </p:tavLst>
                                    </p:anim>
                                    <p:anim calcmode="lin" valueType="num">
                                      <p:cBhvr>
                                        <p:cTn id="23" dur="133" tmFilter="0, 0; 0.125,0.2665; 0.25,0.4; 0.375,0.465; 0.5,0.5;  0.625,0.535; 0.75,0.6; 0.875,0.7335; 1,1">
                                          <p:stCondLst>
                                            <p:cond delay="530"/>
                                          </p:stCondLst>
                                        </p:cTn>
                                        <p:tgtEl>
                                          <p:spTgt spid="8"/>
                                        </p:tgtEl>
                                        <p:attrNameLst>
                                          <p:attrName>ppt_y</p:attrName>
                                        </p:attrNameLst>
                                      </p:cBhvr>
                                      <p:tavLst>
                                        <p:tav tm="0" fmla="#ppt_y-sin(pi*$)/27">
                                          <p:val>
                                            <p:fltVal val="0"/>
                                          </p:val>
                                        </p:tav>
                                        <p:tav tm="100000">
                                          <p:val>
                                            <p:fltVal val="1"/>
                                          </p:val>
                                        </p:tav>
                                      </p:tavLst>
                                    </p:anim>
                                    <p:anim calcmode="lin" valueType="num">
                                      <p:cBhvr>
                                        <p:cTn id="24" dur="66" tmFilter="0, 0; 0.125,0.2665; 0.25,0.4; 0.375,0.465; 0.5,0.5;  0.625,0.535; 0.75,0.6; 0.875,0.7335; 1,1">
                                          <p:stCondLst>
                                            <p:cond delay="662"/>
                                          </p:stCondLst>
                                        </p:cTn>
                                        <p:tgtEl>
                                          <p:spTgt spid="8"/>
                                        </p:tgtEl>
                                        <p:attrNameLst>
                                          <p:attrName>ppt_y</p:attrName>
                                        </p:attrNameLst>
                                      </p:cBhvr>
                                      <p:tavLst>
                                        <p:tav tm="0" fmla="#ppt_y-sin(pi*$)/81">
                                          <p:val>
                                            <p:fltVal val="0"/>
                                          </p:val>
                                        </p:tav>
                                        <p:tav tm="100000">
                                          <p:val>
                                            <p:fltVal val="1"/>
                                          </p:val>
                                        </p:tav>
                                      </p:tavLst>
                                    </p:anim>
                                    <p:animScale>
                                      <p:cBhvr>
                                        <p:cTn id="25" dur="10">
                                          <p:stCondLst>
                                            <p:cond delay="260"/>
                                          </p:stCondLst>
                                        </p:cTn>
                                        <p:tgtEl>
                                          <p:spTgt spid="8"/>
                                        </p:tgtEl>
                                      </p:cBhvr>
                                      <p:to x="100000" y="60000"/>
                                    </p:animScale>
                                    <p:animScale>
                                      <p:cBhvr>
                                        <p:cTn id="26" dur="66" decel="50000">
                                          <p:stCondLst>
                                            <p:cond delay="270"/>
                                          </p:stCondLst>
                                        </p:cTn>
                                        <p:tgtEl>
                                          <p:spTgt spid="8"/>
                                        </p:tgtEl>
                                      </p:cBhvr>
                                      <p:to x="100000" y="100000"/>
                                    </p:animScale>
                                    <p:animScale>
                                      <p:cBhvr>
                                        <p:cTn id="27" dur="10">
                                          <p:stCondLst>
                                            <p:cond delay="525"/>
                                          </p:stCondLst>
                                        </p:cTn>
                                        <p:tgtEl>
                                          <p:spTgt spid="8"/>
                                        </p:tgtEl>
                                      </p:cBhvr>
                                      <p:to x="100000" y="80000"/>
                                    </p:animScale>
                                    <p:animScale>
                                      <p:cBhvr>
                                        <p:cTn id="28" dur="66" decel="50000">
                                          <p:stCondLst>
                                            <p:cond delay="535"/>
                                          </p:stCondLst>
                                        </p:cTn>
                                        <p:tgtEl>
                                          <p:spTgt spid="8"/>
                                        </p:tgtEl>
                                      </p:cBhvr>
                                      <p:to x="100000" y="100000"/>
                                    </p:animScale>
                                    <p:animScale>
                                      <p:cBhvr>
                                        <p:cTn id="29" dur="10">
                                          <p:stCondLst>
                                            <p:cond delay="657"/>
                                          </p:stCondLst>
                                        </p:cTn>
                                        <p:tgtEl>
                                          <p:spTgt spid="8"/>
                                        </p:tgtEl>
                                      </p:cBhvr>
                                      <p:to x="100000" y="90000"/>
                                    </p:animScale>
                                    <p:animScale>
                                      <p:cBhvr>
                                        <p:cTn id="30" dur="66" decel="50000">
                                          <p:stCondLst>
                                            <p:cond delay="667"/>
                                          </p:stCondLst>
                                        </p:cTn>
                                        <p:tgtEl>
                                          <p:spTgt spid="8"/>
                                        </p:tgtEl>
                                      </p:cBhvr>
                                      <p:to x="100000" y="100000"/>
                                    </p:animScale>
                                    <p:animScale>
                                      <p:cBhvr>
                                        <p:cTn id="31" dur="10">
                                          <p:stCondLst>
                                            <p:cond delay="723"/>
                                          </p:stCondLst>
                                        </p:cTn>
                                        <p:tgtEl>
                                          <p:spTgt spid="8"/>
                                        </p:tgtEl>
                                      </p:cBhvr>
                                      <p:to x="100000" y="95000"/>
                                    </p:animScale>
                                    <p:animScale>
                                      <p:cBhvr>
                                        <p:cTn id="32" dur="66" decel="50000">
                                          <p:stCondLst>
                                            <p:cond delay="734"/>
                                          </p:stCondLst>
                                        </p:cTn>
                                        <p:tgtEl>
                                          <p:spTgt spid="8"/>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7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7" presetClass="exit" presetSubtype="0" fill="hold" grpId="1" nodeType="clickEffect">
                                  <p:stCondLst>
                                    <p:cond delay="0"/>
                                  </p:stCondLst>
                                  <p:childTnLst>
                                    <p:animEffect transition="out" filter="fade">
                                      <p:cBhvr>
                                        <p:cTn id="41" dur="1000"/>
                                        <p:tgtEl>
                                          <p:spTgt spid="8"/>
                                        </p:tgtEl>
                                      </p:cBhvr>
                                    </p:animEffect>
                                    <p:anim calcmode="lin" valueType="num">
                                      <p:cBhvr>
                                        <p:cTn id="42" dur="1000"/>
                                        <p:tgtEl>
                                          <p:spTgt spid="8"/>
                                        </p:tgtEl>
                                        <p:attrNameLst>
                                          <p:attrName>ppt_x</p:attrName>
                                        </p:attrNameLst>
                                      </p:cBhvr>
                                      <p:tavLst>
                                        <p:tav tm="0">
                                          <p:val>
                                            <p:strVal val="ppt_x"/>
                                          </p:val>
                                        </p:tav>
                                        <p:tav tm="100000">
                                          <p:val>
                                            <p:strVal val="ppt_x"/>
                                          </p:val>
                                        </p:tav>
                                      </p:tavLst>
                                    </p:anim>
                                    <p:anim calcmode="lin" valueType="num">
                                      <p:cBhvr>
                                        <p:cTn id="43" dur="100" decel="100000"/>
                                        <p:tgtEl>
                                          <p:spTgt spid="8"/>
                                        </p:tgtEl>
                                        <p:attrNameLst>
                                          <p:attrName>ppt_y</p:attrName>
                                        </p:attrNameLst>
                                      </p:cBhvr>
                                      <p:tavLst>
                                        <p:tav tm="0">
                                          <p:val>
                                            <p:strVal val="ppt_y"/>
                                          </p:val>
                                        </p:tav>
                                        <p:tav tm="100000">
                                          <p:val>
                                            <p:strVal val="ppt_y-.03"/>
                                          </p:val>
                                        </p:tav>
                                      </p:tavLst>
                                    </p:anim>
                                    <p:anim calcmode="lin" valueType="num">
                                      <p:cBhvr>
                                        <p:cTn id="44" dur="900" accel="100000">
                                          <p:stCondLst>
                                            <p:cond delay="100"/>
                                          </p:stCondLst>
                                        </p:cTn>
                                        <p:tgtEl>
                                          <p:spTgt spid="8"/>
                                        </p:tgtEl>
                                        <p:attrNameLst>
                                          <p:attrName>ppt_y</p:attrName>
                                        </p:attrNameLst>
                                      </p:cBhvr>
                                      <p:tavLst>
                                        <p:tav tm="0">
                                          <p:val>
                                            <p:strVal val="ppt_y"/>
                                          </p:val>
                                        </p:tav>
                                        <p:tav tm="100000">
                                          <p:val>
                                            <p:strVal val="ppt_y+1"/>
                                          </p:val>
                                        </p:tav>
                                      </p:tavLst>
                                    </p:anim>
                                    <p:set>
                                      <p:cBhvr>
                                        <p:cTn id="45" dur="1" fill="hold">
                                          <p:stCondLst>
                                            <p:cond delay="999"/>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xit" presetSubtype="10" fill="hold" nodeType="clickEffect">
                                  <p:stCondLst>
                                    <p:cond delay="0"/>
                                  </p:stCondLst>
                                  <p:childTnLst>
                                    <p:animEffect transition="out" filter="randombar(horizontal)">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3307977" y="1721224"/>
            <a:ext cx="5593976" cy="3200400"/>
          </a:xfrm>
          <a:prstGeom prst="cloud">
            <a:avLst/>
          </a:prstGeom>
          <a:blipFill>
            <a:blip r:embed="rId2"/>
            <a:tile tx="0" ty="0" sx="100000" sy="100000" flip="none" algn="tl"/>
          </a:blipFill>
          <a:ln w="9525" cap="flat">
            <a:noFill/>
            <a:prstDash val="solid"/>
            <a:miter/>
          </a:ln>
          <a:scene3d>
            <a:camera prst="orthographicFront"/>
            <a:lightRig rig="threePt" dir="t"/>
          </a:scene3d>
          <a:sp3d>
            <a:bevelT prst="convex"/>
          </a:sp3d>
        </p:spPr>
        <p:txBody>
          <a:bodyPr rtlCol="0" anchor="ctr"/>
          <a:lstStyle/>
          <a:p>
            <a:pPr algn="ctr"/>
            <a:r>
              <a:rPr lang="vi-VN" sz="4000" b="1" dirty="0" smtClean="0">
                <a:solidFill>
                  <a:schemeClr val="accent2">
                    <a:lumMod val="50000"/>
                  </a:schemeClr>
                </a:solidFill>
                <a:latin typeface="Calibri" panose="020F0502020204030204" pitchFamily="34" charset="0"/>
                <a:cs typeface="Calibri" panose="020F0502020204030204" pitchFamily="34" charset="0"/>
              </a:rPr>
              <a:t>3.</a:t>
            </a:r>
          </a:p>
          <a:p>
            <a:pPr algn="ctr"/>
            <a:r>
              <a:rPr lang="vi-VN" sz="4000" b="1" dirty="0" smtClean="0">
                <a:solidFill>
                  <a:schemeClr val="accent2">
                    <a:lumMod val="50000"/>
                  </a:schemeClr>
                </a:solidFill>
                <a:latin typeface="Calibri" panose="020F0502020204030204" pitchFamily="34" charset="0"/>
                <a:cs typeface="Calibri" panose="020F0502020204030204" pitchFamily="34" charset="0"/>
              </a:rPr>
              <a:t>Các phiên bản</a:t>
            </a:r>
            <a:endParaRPr lang="vi-VN" sz="4000" b="1"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587257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9E9168-F283-4F8F-8241-BD047CC7B982}"/>
              </a:ext>
            </a:extLst>
          </p:cNvPr>
          <p:cNvSpPr txBox="1"/>
          <p:nvPr/>
        </p:nvSpPr>
        <p:spPr>
          <a:xfrm>
            <a:off x="953086" y="1089941"/>
            <a:ext cx="10285828" cy="584114"/>
          </a:xfrm>
          <a:prstGeom prst="rect">
            <a:avLst/>
          </a:prstGeom>
          <a:noFill/>
        </p:spPr>
        <p:txBody>
          <a:bodyPr wrap="square" rtlCol="0">
            <a:noAutofit/>
          </a:bodyPr>
          <a:lstStyle/>
          <a:p>
            <a:pPr>
              <a:spcBef>
                <a:spcPts val="600"/>
              </a:spcBef>
            </a:pPr>
            <a:endParaRPr lang="en-SG" sz="2800" dirty="0"/>
          </a:p>
        </p:txBody>
      </p:sp>
      <p:sp>
        <p:nvSpPr>
          <p:cNvPr id="2" name="Rounded Rectangle 1"/>
          <p:cNvSpPr/>
          <p:nvPr/>
        </p:nvSpPr>
        <p:spPr>
          <a:xfrm>
            <a:off x="1846728" y="1674055"/>
            <a:ext cx="8498541" cy="1015149"/>
          </a:xfrm>
          <a:prstGeom prst="roundRect">
            <a:avLst/>
          </a:prstGeom>
          <a:solidFill>
            <a:schemeClr val="accent2">
              <a:lumMod val="20000"/>
              <a:lumOff val="80000"/>
            </a:schemeClr>
          </a:solidFill>
          <a:ln w="9525" cap="flat">
            <a:noFill/>
            <a:prstDash val="solid"/>
            <a:miter/>
          </a:ln>
        </p:spPr>
        <p:txBody>
          <a:bodyPr rtlCol="0" anchor="ctr"/>
          <a:lstStyle/>
          <a:p>
            <a:pPr algn="ctr"/>
            <a:r>
              <a:rPr lang="vi-VN" sz="2400" dirty="0" smtClean="0">
                <a:latin typeface="Calibri" panose="020F0502020204030204" pitchFamily="34" charset="0"/>
                <a:cs typeface="Calibri" panose="020F0502020204030204" pitchFamily="34" charset="0"/>
              </a:rPr>
              <a:t>Phiên bản đầu tiên của phần mềm Monotone được phát hành vào ngày 6 tháng 4 năm 2013</a:t>
            </a:r>
            <a:endParaRPr lang="vi-VN" sz="2400" dirty="0">
              <a:latin typeface="Calibri" panose="020F0502020204030204" pitchFamily="34" charset="0"/>
              <a:cs typeface="Calibri" panose="020F0502020204030204" pitchFamily="34" charset="0"/>
            </a:endParaRPr>
          </a:p>
        </p:txBody>
      </p:sp>
      <p:sp>
        <p:nvSpPr>
          <p:cNvPr id="9" name="Rounded Rectangle 8"/>
          <p:cNvSpPr/>
          <p:nvPr/>
        </p:nvSpPr>
        <p:spPr>
          <a:xfrm>
            <a:off x="1846728" y="3415553"/>
            <a:ext cx="8498541" cy="1035423"/>
          </a:xfrm>
          <a:prstGeom prst="roundRect">
            <a:avLst/>
          </a:prstGeom>
          <a:solidFill>
            <a:schemeClr val="accent6">
              <a:lumMod val="20000"/>
              <a:lumOff val="80000"/>
            </a:schemeClr>
          </a:solidFill>
          <a:ln w="9525" cap="flat">
            <a:noFill/>
            <a:prstDash val="solid"/>
            <a:miter/>
          </a:ln>
        </p:spPr>
        <p:txBody>
          <a:bodyPr rtlCol="0" anchor="ctr"/>
          <a:lstStyle/>
          <a:p>
            <a:pPr algn="ctr"/>
            <a:r>
              <a:rPr lang="vi-VN" sz="2400" dirty="0" smtClean="0">
                <a:latin typeface="Calibri" panose="020F0502020204030204" pitchFamily="34" charset="0"/>
                <a:cs typeface="Calibri" panose="020F0502020204030204" pitchFamily="34" charset="0"/>
              </a:rPr>
              <a:t>Phiên bản 1.1 được phát hành ngày 4 tháng 5 năm 2014</a:t>
            </a:r>
          </a:p>
          <a:p>
            <a:pPr algn="ctr"/>
            <a:r>
              <a:rPr lang="vi-VN" sz="2400" dirty="0" smtClean="0">
                <a:latin typeface="Calibri" panose="020F0502020204030204" pitchFamily="34" charset="0"/>
                <a:cs typeface="Calibri" panose="020F0502020204030204" pitchFamily="34" charset="0"/>
              </a:rPr>
              <a:t>Đây là phiên bản mới nhất cho tới thời điểm hiện tại.</a:t>
            </a:r>
            <a:endParaRPr lang="vi-VN" sz="2400" dirty="0">
              <a:latin typeface="Calibri" panose="020F0502020204030204" pitchFamily="34" charset="0"/>
              <a:cs typeface="Calibri" panose="020F0502020204030204" pitchFamily="34" charset="0"/>
            </a:endParaRPr>
          </a:p>
        </p:txBody>
      </p:sp>
      <p:sp>
        <p:nvSpPr>
          <p:cNvPr id="10" name="Rectangle 9"/>
          <p:cNvSpPr/>
          <p:nvPr/>
        </p:nvSpPr>
        <p:spPr>
          <a:xfrm>
            <a:off x="1680882" y="282388"/>
            <a:ext cx="1963271" cy="403412"/>
          </a:xfrm>
          <a:prstGeom prst="rect">
            <a:avLst/>
          </a:prstGeom>
          <a:solidFill>
            <a:srgbClr val="FFAC15"/>
          </a:solidFill>
          <a:ln w="9525" cap="flat">
            <a:noFill/>
            <a:prstDash val="solid"/>
            <a:miter/>
          </a:ln>
        </p:spPr>
        <p:txBody>
          <a:bodyPr rtlCol="0" anchor="ctr"/>
          <a:lstStyle/>
          <a:p>
            <a:pPr algn="l"/>
            <a:r>
              <a:rPr lang="vi-VN" sz="2400" dirty="0" smtClean="0">
                <a:latin typeface="Calibri" panose="020F0502020204030204" pitchFamily="34" charset="0"/>
                <a:cs typeface="Calibri" panose="020F0502020204030204" pitchFamily="34" charset="0"/>
              </a:rPr>
              <a:t>Phiên bản 1.1</a:t>
            </a:r>
            <a:endParaRPr lang="vi-VN" sz="2400" dirty="0">
              <a:latin typeface="Calibri" panose="020F0502020204030204" pitchFamily="34" charset="0"/>
              <a:cs typeface="Calibri" panose="020F0502020204030204" pitchFamily="34" charset="0"/>
            </a:endParaRPr>
          </a:p>
        </p:txBody>
      </p:sp>
      <p:sp>
        <p:nvSpPr>
          <p:cNvPr id="11" name="TextBox 10"/>
          <p:cNvSpPr txBox="1"/>
          <p:nvPr/>
        </p:nvSpPr>
        <p:spPr>
          <a:xfrm>
            <a:off x="1075765" y="833718"/>
            <a:ext cx="10542494" cy="6740307"/>
          </a:xfrm>
          <a:prstGeom prst="rect">
            <a:avLst/>
          </a:prstGeom>
          <a:noFill/>
        </p:spPr>
        <p:txBody>
          <a:bodyPr wrap="square" rtlCol="0">
            <a:spAutoFit/>
          </a:bodyPr>
          <a:lstStyle/>
          <a:p>
            <a:r>
              <a:rPr lang="vi-VN" sz="2400" dirty="0" smtClean="0">
                <a:latin typeface="Calibri" panose="020F0502020204030204" pitchFamily="34" charset="0"/>
                <a:cs typeface="Calibri" panose="020F0502020204030204" pitchFamily="34" charset="0"/>
              </a:rPr>
              <a:t>Các tính năng mới:</a:t>
            </a:r>
          </a:p>
          <a:p>
            <a:pPr marL="342900" indent="-342900">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Tự </a:t>
            </a:r>
            <a:r>
              <a:rPr lang="vi-VN" sz="2400" dirty="0">
                <a:latin typeface="Calibri" panose="020F0502020204030204" pitchFamily="34" charset="0"/>
                <a:cs typeface="Calibri" panose="020F0502020204030204" pitchFamily="34" charset="0"/>
              </a:rPr>
              <a:t>động hóa thuộc tính hiện cũng hoạt động mà không cần không gian làm việc </a:t>
            </a:r>
            <a:endParaRPr lang="vi-VN" sz="2400" dirty="0" smtClean="0">
              <a:latin typeface="Calibri" panose="020F0502020204030204" pitchFamily="34" charset="0"/>
              <a:cs typeface="Calibri" panose="020F0502020204030204" pitchFamily="34" charset="0"/>
            </a:endParaRPr>
          </a:p>
          <a:p>
            <a:r>
              <a:rPr lang="vi-VN" sz="2400" dirty="0" smtClean="0">
                <a:latin typeface="Calibri" panose="020F0502020204030204" pitchFamily="34" charset="0"/>
                <a:cs typeface="Calibri" panose="020F0502020204030204" pitchFamily="34" charset="0"/>
              </a:rPr>
              <a:t>     và </a:t>
            </a:r>
            <a:r>
              <a:rPr lang="vi-VN" sz="2400" dirty="0">
                <a:latin typeface="Calibri" panose="020F0502020204030204" pitchFamily="34" charset="0"/>
                <a:cs typeface="Calibri" panose="020F0502020204030204" pitchFamily="34" charset="0"/>
              </a:rPr>
              <a:t>trả về các thuộc tính </a:t>
            </a:r>
            <a:r>
              <a:rPr lang="vi-VN" sz="2400" dirty="0" smtClean="0">
                <a:latin typeface="Calibri" panose="020F0502020204030204" pitchFamily="34" charset="0"/>
                <a:cs typeface="Calibri" panose="020F0502020204030204" pitchFamily="34" charset="0"/>
              </a:rPr>
              <a:t>cho</a:t>
            </a:r>
          </a:p>
          <a:p>
            <a:pPr marL="342900" indent="-342900">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một tệp cụ thể từ bản kê khai của bản sửa </a:t>
            </a:r>
            <a:r>
              <a:rPr lang="vi-VN" sz="2400" dirty="0" smtClean="0">
                <a:latin typeface="Calibri" panose="020F0502020204030204" pitchFamily="34" charset="0"/>
                <a:cs typeface="Calibri" panose="020F0502020204030204" pitchFamily="34" charset="0"/>
              </a:rPr>
              <a:t>đổi.</a:t>
            </a: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Lệnh tự động hóa 'delete_descendants' mới trả về tất cả các bản sửa đổi đầu </a:t>
            </a:r>
            <a:r>
              <a:rPr lang="vi-VN" sz="2400" dirty="0" smtClean="0">
                <a:latin typeface="Calibri" panose="020F0502020204030204" pitchFamily="34" charset="0"/>
                <a:cs typeface="Calibri" panose="020F0502020204030204" pitchFamily="34" charset="0"/>
              </a:rPr>
              <a:t>vào.</a:t>
            </a: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Bộ chọn 'min (A)' mới hiện có sẵn, trả về tất cả các bản sửa đổi được chọn bởi A không phải là hậu duệ của các </a:t>
            </a:r>
            <a:endParaRPr lang="vi-VN" sz="24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bản </a:t>
            </a:r>
            <a:r>
              <a:rPr lang="vi-VN" sz="2400" dirty="0">
                <a:latin typeface="Calibri" panose="020F0502020204030204" pitchFamily="34" charset="0"/>
                <a:cs typeface="Calibri" panose="020F0502020204030204" pitchFamily="34" charset="0"/>
              </a:rPr>
              <a:t>sửa đổi khác các bản sửa đổi được chọn bởi A</a:t>
            </a:r>
            <a:r>
              <a:rPr lang="vi-VN" sz="2400" dirty="0" smtClean="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Bộ chọn 'not (A)' mới hiện có sẵn, trả về tất cả các bản sửa đổi không được chọn bởi 'A</a:t>
            </a:r>
            <a:r>
              <a:rPr lang="vi-VN" sz="2400" dirty="0" smtClean="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Xung đột mới 'bị loại bỏ / sửa đổi' cho phép giải quyết rõ ràng trường hợp tệp bị bỏ ở một bên của hợp nhất và sửa đổi ở mặt khác. </a:t>
            </a:r>
            <a:endParaRPr lang="vi-VN" sz="24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Thuộc tính mới 'mtn: Resolution_conflict' cho phép chỉ định một giải quyết xung đột 'thả' liên tục cho một bị loại bỏ / sửa đổi cuộc xung đột. </a:t>
            </a:r>
          </a:p>
          <a:p>
            <a:endParaRPr lang="vi-VN" dirty="0"/>
          </a:p>
          <a:p>
            <a:endParaRPr lang="vi-VN" dirty="0" smtClean="0"/>
          </a:p>
          <a:p>
            <a:endParaRPr lang="vi-VN" dirty="0"/>
          </a:p>
          <a:p>
            <a:endParaRPr lang="vi-VN" dirty="0"/>
          </a:p>
        </p:txBody>
      </p:sp>
    </p:spTree>
    <p:extLst>
      <p:ext uri="{BB962C8B-B14F-4D97-AF65-F5344CB8AC3E}">
        <p14:creationId xmlns:p14="http://schemas.microsoft.com/office/powerpoint/2010/main" val="217397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9" grpId="0" animBg="1"/>
      <p:bldP spid="9" grpId="1" animBg="1"/>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84185594"/>
              </p:ext>
            </p:extLst>
          </p:nvPr>
        </p:nvGraphicFramePr>
        <p:xfrm>
          <a:off x="678511" y="913849"/>
          <a:ext cx="4834784" cy="4735988"/>
        </p:xfrm>
        <a:graphic>
          <a:graphicData uri="http://schemas.openxmlformats.org/drawingml/2006/table">
            <a:tbl>
              <a:tblPr firstRow="1" firstCol="1" bandRow="1">
                <a:tableStyleId>{21E4AEA4-8DFA-4A89-87EB-49C32662AFE0}</a:tableStyleId>
              </a:tblPr>
              <a:tblGrid>
                <a:gridCol w="2051242">
                  <a:extLst>
                    <a:ext uri="{9D8B030D-6E8A-4147-A177-3AD203B41FA5}">
                      <a16:colId xmlns:a16="http://schemas.microsoft.com/office/drawing/2014/main" val="344414948"/>
                    </a:ext>
                  </a:extLst>
                </a:gridCol>
                <a:gridCol w="2783542">
                  <a:extLst>
                    <a:ext uri="{9D8B030D-6E8A-4147-A177-3AD203B41FA5}">
                      <a16:colId xmlns:a16="http://schemas.microsoft.com/office/drawing/2014/main" val="1134123880"/>
                    </a:ext>
                  </a:extLst>
                </a:gridCol>
              </a:tblGrid>
              <a:tr h="271959">
                <a:tc>
                  <a:txBody>
                    <a:bodyPr/>
                    <a:lstStyle/>
                    <a:p>
                      <a:pPr marL="457200" algn="ctr">
                        <a:lnSpc>
                          <a:spcPct val="150000"/>
                        </a:lnSpc>
                        <a:spcAft>
                          <a:spcPts val="0"/>
                        </a:spcAft>
                      </a:pPr>
                      <a:r>
                        <a:rPr lang="vi-VN" sz="1400" dirty="0">
                          <a:effectLst/>
                        </a:rPr>
                        <a:t>Tên phiên bản</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ctr">
                        <a:lnSpc>
                          <a:spcPct val="150000"/>
                        </a:lnSpc>
                        <a:spcAft>
                          <a:spcPts val="0"/>
                        </a:spcAft>
                      </a:pPr>
                      <a:r>
                        <a:rPr lang="vi-VN" sz="1400" dirty="0">
                          <a:effectLst/>
                        </a:rPr>
                        <a:t>Thời gian phát hành</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2812677391"/>
                  </a:ext>
                </a:extLst>
              </a:tr>
              <a:tr h="271959">
                <a:tc>
                  <a:txBody>
                    <a:bodyPr/>
                    <a:lstStyle/>
                    <a:p>
                      <a:pPr marL="457200" algn="just">
                        <a:lnSpc>
                          <a:spcPct val="150000"/>
                        </a:lnSpc>
                        <a:spcAft>
                          <a:spcPts val="0"/>
                        </a:spcAft>
                      </a:pPr>
                      <a:r>
                        <a:rPr lang="vi-VN" sz="1400" dirty="0">
                          <a:effectLst/>
                        </a:rPr>
                        <a:t>Phiên bản 1.0</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26 háng 3 năm 2011</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2217388475"/>
                  </a:ext>
                </a:extLst>
              </a:tr>
              <a:tr h="543917">
                <a:tc>
                  <a:txBody>
                    <a:bodyPr/>
                    <a:lstStyle/>
                    <a:p>
                      <a:pPr marL="457200" algn="just">
                        <a:lnSpc>
                          <a:spcPct val="150000"/>
                        </a:lnSpc>
                        <a:spcAft>
                          <a:spcPts val="0"/>
                        </a:spcAft>
                      </a:pPr>
                      <a:r>
                        <a:rPr lang="vi-VN" sz="1400" dirty="0">
                          <a:effectLst/>
                        </a:rPr>
                        <a:t>Phiên bản 0.99.1</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a:effectLst/>
                        </a:rPr>
                        <a:t>Ngày 31 tháng 10 năm 2010</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2619576012"/>
                  </a:ext>
                </a:extLst>
              </a:tr>
              <a:tr h="543917">
                <a:tc>
                  <a:txBody>
                    <a:bodyPr/>
                    <a:lstStyle/>
                    <a:p>
                      <a:pPr marL="457200" algn="just">
                        <a:lnSpc>
                          <a:spcPct val="150000"/>
                        </a:lnSpc>
                        <a:spcAft>
                          <a:spcPts val="0"/>
                        </a:spcAft>
                      </a:pPr>
                      <a:r>
                        <a:rPr lang="vi-VN" sz="1400" dirty="0">
                          <a:effectLst/>
                        </a:rPr>
                        <a:t>Phiên bản 0.99</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28 tháng 10 năm 2010</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4084470490"/>
                  </a:ext>
                </a:extLst>
              </a:tr>
              <a:tr h="543917">
                <a:tc>
                  <a:txBody>
                    <a:bodyPr/>
                    <a:lstStyle/>
                    <a:p>
                      <a:pPr marL="457200" algn="just">
                        <a:lnSpc>
                          <a:spcPct val="150000"/>
                        </a:lnSpc>
                        <a:spcAft>
                          <a:spcPts val="0"/>
                        </a:spcAft>
                      </a:pPr>
                      <a:r>
                        <a:rPr lang="vi-VN" sz="1400" dirty="0">
                          <a:effectLst/>
                        </a:rPr>
                        <a:t>Bản sửa lỗi 0.48.1</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21 tháng 10 năm 2010</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2001674493"/>
                  </a:ext>
                </a:extLst>
              </a:tr>
              <a:tr h="271959">
                <a:tc>
                  <a:txBody>
                    <a:bodyPr/>
                    <a:lstStyle/>
                    <a:p>
                      <a:pPr marL="457200" algn="just">
                        <a:lnSpc>
                          <a:spcPct val="150000"/>
                        </a:lnSpc>
                        <a:spcAft>
                          <a:spcPts val="0"/>
                        </a:spcAft>
                      </a:pPr>
                      <a:r>
                        <a:rPr lang="vi-VN" sz="1400" dirty="0">
                          <a:effectLst/>
                        </a:rPr>
                        <a:t>Phiên bản 0.48</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13 tháng 6 năm 2010</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2759722788"/>
                  </a:ext>
                </a:extLst>
              </a:tr>
              <a:tr h="271959">
                <a:tc>
                  <a:txBody>
                    <a:bodyPr/>
                    <a:lstStyle/>
                    <a:p>
                      <a:pPr marL="457200" algn="just">
                        <a:lnSpc>
                          <a:spcPct val="150000"/>
                        </a:lnSpc>
                        <a:spcAft>
                          <a:spcPts val="0"/>
                        </a:spcAft>
                      </a:pPr>
                      <a:r>
                        <a:rPr lang="vi-VN" sz="1400">
                          <a:effectLst/>
                        </a:rPr>
                        <a:t>Phiên bản 0.47</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14 tháng 3 năm 2010</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3201994953"/>
                  </a:ext>
                </a:extLst>
              </a:tr>
              <a:tr h="271959">
                <a:tc>
                  <a:txBody>
                    <a:bodyPr/>
                    <a:lstStyle/>
                    <a:p>
                      <a:pPr marL="457200" algn="just">
                        <a:lnSpc>
                          <a:spcPct val="150000"/>
                        </a:lnSpc>
                        <a:spcAft>
                          <a:spcPts val="0"/>
                        </a:spcAft>
                      </a:pPr>
                      <a:r>
                        <a:rPr lang="vi-VN" sz="1400">
                          <a:effectLst/>
                        </a:rPr>
                        <a:t>Phiên bản 0.46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17 tháng 1 năm 2010</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2912413922"/>
                  </a:ext>
                </a:extLst>
              </a:tr>
              <a:tr h="271959">
                <a:tc>
                  <a:txBody>
                    <a:bodyPr/>
                    <a:lstStyle/>
                    <a:p>
                      <a:pPr marL="457200" algn="just">
                        <a:lnSpc>
                          <a:spcPct val="150000"/>
                        </a:lnSpc>
                        <a:spcAft>
                          <a:spcPts val="0"/>
                        </a:spcAft>
                      </a:pPr>
                      <a:r>
                        <a:rPr lang="vi-VN" sz="1400">
                          <a:effectLst/>
                        </a:rPr>
                        <a:t>Phiên bản 0.45</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11 tháng 9 năm 2009</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749981487"/>
                  </a:ext>
                </a:extLst>
              </a:tr>
              <a:tr h="271959">
                <a:tc>
                  <a:txBody>
                    <a:bodyPr/>
                    <a:lstStyle/>
                    <a:p>
                      <a:pPr marL="457200" algn="just">
                        <a:lnSpc>
                          <a:spcPct val="150000"/>
                        </a:lnSpc>
                        <a:spcAft>
                          <a:spcPts val="0"/>
                        </a:spcAft>
                      </a:pPr>
                      <a:r>
                        <a:rPr lang="vi-VN" sz="1400">
                          <a:effectLst/>
                        </a:rPr>
                        <a:t>Phiên bản 0.44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12 tháng 5 năm 2009</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2478195168"/>
                  </a:ext>
                </a:extLst>
              </a:tr>
              <a:tr h="271959">
                <a:tc>
                  <a:txBody>
                    <a:bodyPr/>
                    <a:lstStyle/>
                    <a:p>
                      <a:pPr marL="457200" algn="just">
                        <a:lnSpc>
                          <a:spcPct val="150000"/>
                        </a:lnSpc>
                        <a:spcAft>
                          <a:spcPts val="0"/>
                        </a:spcAft>
                      </a:pPr>
                      <a:r>
                        <a:rPr lang="vi-VN" sz="1400">
                          <a:effectLst/>
                        </a:rPr>
                        <a:t>Phiên bản 0.43</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22 tháng 3 năm 2009</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4089724010"/>
                  </a:ext>
                </a:extLst>
              </a:tr>
              <a:tr h="543917">
                <a:tc>
                  <a:txBody>
                    <a:bodyPr/>
                    <a:lstStyle/>
                    <a:p>
                      <a:pPr marL="457200" algn="just">
                        <a:lnSpc>
                          <a:spcPct val="150000"/>
                        </a:lnSpc>
                        <a:spcAft>
                          <a:spcPts val="0"/>
                        </a:spcAft>
                      </a:pPr>
                      <a:r>
                        <a:rPr lang="vi-VN" sz="1400">
                          <a:effectLst/>
                        </a:rPr>
                        <a:t>Phiên bản 0.42</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26 tháng 12 năm 2008</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135909565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63998987"/>
              </p:ext>
            </p:extLst>
          </p:nvPr>
        </p:nvGraphicFramePr>
        <p:xfrm>
          <a:off x="5842181" y="1187657"/>
          <a:ext cx="5372666" cy="4735988"/>
        </p:xfrm>
        <a:graphic>
          <a:graphicData uri="http://schemas.openxmlformats.org/drawingml/2006/table">
            <a:tbl>
              <a:tblPr firstRow="1" firstCol="1" bandRow="1">
                <a:tableStyleId>{ED083AE6-46FA-4A59-8FB0-9F97EB10719F}</a:tableStyleId>
              </a:tblPr>
              <a:tblGrid>
                <a:gridCol w="2689663">
                  <a:extLst>
                    <a:ext uri="{9D8B030D-6E8A-4147-A177-3AD203B41FA5}">
                      <a16:colId xmlns:a16="http://schemas.microsoft.com/office/drawing/2014/main" val="3179496401"/>
                    </a:ext>
                  </a:extLst>
                </a:gridCol>
                <a:gridCol w="2683003">
                  <a:extLst>
                    <a:ext uri="{9D8B030D-6E8A-4147-A177-3AD203B41FA5}">
                      <a16:colId xmlns:a16="http://schemas.microsoft.com/office/drawing/2014/main" val="463039706"/>
                    </a:ext>
                  </a:extLst>
                </a:gridCol>
              </a:tblGrid>
              <a:tr h="271959">
                <a:tc>
                  <a:txBody>
                    <a:bodyPr/>
                    <a:lstStyle/>
                    <a:p>
                      <a:pPr marL="457200" algn="just">
                        <a:lnSpc>
                          <a:spcPct val="150000"/>
                        </a:lnSpc>
                        <a:spcAft>
                          <a:spcPts val="0"/>
                        </a:spcAft>
                      </a:pPr>
                      <a:r>
                        <a:rPr lang="vi-VN" sz="1400" dirty="0">
                          <a:effectLst/>
                        </a:rPr>
                        <a:t>Phiên bản 0.41</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a:effectLst/>
                        </a:rPr>
                        <a:t>Ngày 3 tháng 9 năm 2008</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1967023759"/>
                  </a:ext>
                </a:extLst>
              </a:tr>
              <a:tr h="271959">
                <a:tc>
                  <a:txBody>
                    <a:bodyPr/>
                    <a:lstStyle/>
                    <a:p>
                      <a:pPr marL="457200" algn="just">
                        <a:lnSpc>
                          <a:spcPct val="150000"/>
                        </a:lnSpc>
                        <a:spcAft>
                          <a:spcPts val="0"/>
                        </a:spcAft>
                      </a:pPr>
                      <a:r>
                        <a:rPr lang="vi-VN" sz="1400" dirty="0">
                          <a:effectLst/>
                        </a:rPr>
                        <a:t>Phiên bản 0.40</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a:effectLst/>
                        </a:rPr>
                        <a:t>Ngày 11 tháng 4 năm 2008</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242654549"/>
                  </a:ext>
                </a:extLst>
              </a:tr>
              <a:tr h="271959">
                <a:tc>
                  <a:txBody>
                    <a:bodyPr/>
                    <a:lstStyle/>
                    <a:p>
                      <a:pPr marL="457200" algn="just">
                        <a:lnSpc>
                          <a:spcPct val="150000"/>
                        </a:lnSpc>
                        <a:spcAft>
                          <a:spcPts val="0"/>
                        </a:spcAft>
                      </a:pPr>
                      <a:r>
                        <a:rPr lang="vi-VN" sz="1400">
                          <a:effectLst/>
                        </a:rPr>
                        <a:t>Phiên bản 0.39</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a:effectLst/>
                        </a:rPr>
                        <a:t>Ngày 25 tháng 2 năm 2008</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663923761"/>
                  </a:ext>
                </a:extLst>
              </a:tr>
              <a:tr h="543917">
                <a:tc>
                  <a:txBody>
                    <a:bodyPr/>
                    <a:lstStyle/>
                    <a:p>
                      <a:pPr marL="457200" algn="just">
                        <a:lnSpc>
                          <a:spcPct val="150000"/>
                        </a:lnSpc>
                        <a:spcAft>
                          <a:spcPts val="0"/>
                        </a:spcAft>
                      </a:pPr>
                      <a:r>
                        <a:rPr lang="vi-VN" sz="1400" dirty="0">
                          <a:effectLst/>
                        </a:rPr>
                        <a:t>Phiên bản 0.38</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a:effectLst/>
                        </a:rPr>
                        <a:t>Ngày 12 tháng 12 năm 2007</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876899492"/>
                  </a:ext>
                </a:extLst>
              </a:tr>
              <a:tr h="543917">
                <a:tc>
                  <a:txBody>
                    <a:bodyPr/>
                    <a:lstStyle/>
                    <a:p>
                      <a:pPr marL="457200" algn="just">
                        <a:lnSpc>
                          <a:spcPct val="150000"/>
                        </a:lnSpc>
                        <a:spcAft>
                          <a:spcPts val="0"/>
                        </a:spcAft>
                      </a:pPr>
                      <a:r>
                        <a:rPr lang="vi-VN" sz="1400">
                          <a:effectLst/>
                        </a:rPr>
                        <a:t>Phiên bản 0.37</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22 tháng 10 năm 2007</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1260998509"/>
                  </a:ext>
                </a:extLst>
              </a:tr>
              <a:tr h="271959">
                <a:tc>
                  <a:txBody>
                    <a:bodyPr/>
                    <a:lstStyle/>
                    <a:p>
                      <a:pPr marL="457200" algn="just">
                        <a:lnSpc>
                          <a:spcPct val="150000"/>
                        </a:lnSpc>
                        <a:spcAft>
                          <a:spcPts val="0"/>
                        </a:spcAft>
                      </a:pPr>
                      <a:r>
                        <a:rPr lang="vi-VN" sz="1400">
                          <a:effectLst/>
                        </a:rPr>
                        <a:t>Phiên bản 0.36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3 tháng 8 năm 2007</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4176184807"/>
                  </a:ext>
                </a:extLst>
              </a:tr>
              <a:tr h="271959">
                <a:tc>
                  <a:txBody>
                    <a:bodyPr/>
                    <a:lstStyle/>
                    <a:p>
                      <a:pPr marL="457200" algn="just">
                        <a:lnSpc>
                          <a:spcPct val="150000"/>
                        </a:lnSpc>
                        <a:spcAft>
                          <a:spcPts val="0"/>
                        </a:spcAft>
                      </a:pPr>
                      <a:r>
                        <a:rPr lang="vi-VN" sz="1400">
                          <a:effectLst/>
                        </a:rPr>
                        <a:t>Phiên bản 0.35</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7 tháng 5 năm 2007</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569909688"/>
                  </a:ext>
                </a:extLst>
              </a:tr>
              <a:tr h="271959">
                <a:tc>
                  <a:txBody>
                    <a:bodyPr/>
                    <a:lstStyle/>
                    <a:p>
                      <a:pPr marL="457200" algn="just">
                        <a:lnSpc>
                          <a:spcPct val="150000"/>
                        </a:lnSpc>
                        <a:spcAft>
                          <a:spcPts val="0"/>
                        </a:spcAft>
                      </a:pPr>
                      <a:r>
                        <a:rPr lang="vi-VN" sz="1400">
                          <a:effectLst/>
                        </a:rPr>
                        <a:t>Phiên bản 0.34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1 tháng 4 năm 2007</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423525900"/>
                  </a:ext>
                </a:extLst>
              </a:tr>
              <a:tr h="271959">
                <a:tc>
                  <a:txBody>
                    <a:bodyPr/>
                    <a:lstStyle/>
                    <a:p>
                      <a:pPr marL="457200" algn="just">
                        <a:lnSpc>
                          <a:spcPct val="150000"/>
                        </a:lnSpc>
                        <a:spcAft>
                          <a:spcPts val="0"/>
                        </a:spcAft>
                      </a:pPr>
                      <a:r>
                        <a:rPr lang="vi-VN" sz="1400">
                          <a:effectLst/>
                        </a:rPr>
                        <a:t>Phiên bản 0.33</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28 tháng 2 năm 2007</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846356600"/>
                  </a:ext>
                </a:extLst>
              </a:tr>
              <a:tr h="543917">
                <a:tc>
                  <a:txBody>
                    <a:bodyPr/>
                    <a:lstStyle/>
                    <a:p>
                      <a:pPr marL="457200" algn="just">
                        <a:lnSpc>
                          <a:spcPct val="150000"/>
                        </a:lnSpc>
                        <a:spcAft>
                          <a:spcPts val="0"/>
                        </a:spcAft>
                      </a:pPr>
                      <a:r>
                        <a:rPr lang="vi-VN" sz="1400">
                          <a:effectLst/>
                        </a:rPr>
                        <a:t>Phiên bản 0.32</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27 tháng 12 năm 2006</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579554692"/>
                  </a:ext>
                </a:extLst>
              </a:tr>
              <a:tr h="543917">
                <a:tc>
                  <a:txBody>
                    <a:bodyPr/>
                    <a:lstStyle/>
                    <a:p>
                      <a:pPr marL="457200" algn="just">
                        <a:lnSpc>
                          <a:spcPct val="150000"/>
                        </a:lnSpc>
                        <a:spcAft>
                          <a:spcPts val="0"/>
                        </a:spcAft>
                      </a:pPr>
                      <a:r>
                        <a:rPr lang="vi-VN" sz="1400">
                          <a:effectLst/>
                        </a:rPr>
                        <a:t>Phiên bản 0.31</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11 tháng 11 năm 2006</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106534925"/>
                  </a:ext>
                </a:extLst>
              </a:tr>
              <a:tr h="271959">
                <a:tc>
                  <a:txBody>
                    <a:bodyPr/>
                    <a:lstStyle/>
                    <a:p>
                      <a:pPr marL="457200" algn="just">
                        <a:lnSpc>
                          <a:spcPct val="150000"/>
                        </a:lnSpc>
                        <a:spcAft>
                          <a:spcPts val="0"/>
                        </a:spcAft>
                      </a:pPr>
                      <a:r>
                        <a:rPr lang="vi-VN" sz="1400">
                          <a:effectLst/>
                        </a:rPr>
                        <a:t>Phiên bản 0.30</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just">
                        <a:lnSpc>
                          <a:spcPct val="150000"/>
                        </a:lnSpc>
                        <a:spcAft>
                          <a:spcPts val="0"/>
                        </a:spcAft>
                      </a:pPr>
                      <a:r>
                        <a:rPr lang="vi-VN" sz="1400" dirty="0">
                          <a:effectLst/>
                        </a:rPr>
                        <a:t>Ngày 17 tháng 9 năm 2006</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275479376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24104092"/>
              </p:ext>
            </p:extLst>
          </p:nvPr>
        </p:nvGraphicFramePr>
        <p:xfrm>
          <a:off x="5795683" y="913849"/>
          <a:ext cx="5419165" cy="320040"/>
        </p:xfrm>
        <a:graphic>
          <a:graphicData uri="http://schemas.openxmlformats.org/drawingml/2006/table">
            <a:tbl>
              <a:tblPr firstRow="1" firstCol="1" bandRow="1">
                <a:tableStyleId>{00A15C55-8517-42AA-B614-E9B94910E393}</a:tableStyleId>
              </a:tblPr>
              <a:tblGrid>
                <a:gridCol w="2743200">
                  <a:extLst>
                    <a:ext uri="{9D8B030D-6E8A-4147-A177-3AD203B41FA5}">
                      <a16:colId xmlns:a16="http://schemas.microsoft.com/office/drawing/2014/main" val="694609628"/>
                    </a:ext>
                  </a:extLst>
                </a:gridCol>
                <a:gridCol w="2675965">
                  <a:extLst>
                    <a:ext uri="{9D8B030D-6E8A-4147-A177-3AD203B41FA5}">
                      <a16:colId xmlns:a16="http://schemas.microsoft.com/office/drawing/2014/main" val="764531418"/>
                    </a:ext>
                  </a:extLst>
                </a:gridCol>
              </a:tblGrid>
              <a:tr h="271959">
                <a:tc>
                  <a:txBody>
                    <a:bodyPr/>
                    <a:lstStyle/>
                    <a:p>
                      <a:pPr marL="457200" algn="ctr">
                        <a:lnSpc>
                          <a:spcPct val="150000"/>
                        </a:lnSpc>
                        <a:spcAft>
                          <a:spcPts val="0"/>
                        </a:spcAft>
                      </a:pPr>
                      <a:r>
                        <a:rPr lang="vi-VN" sz="1400" dirty="0">
                          <a:effectLst/>
                        </a:rPr>
                        <a:t>Tên phiên bản</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tc>
                  <a:txBody>
                    <a:bodyPr/>
                    <a:lstStyle/>
                    <a:p>
                      <a:pPr marL="457200" algn="ctr">
                        <a:lnSpc>
                          <a:spcPct val="150000"/>
                        </a:lnSpc>
                        <a:spcAft>
                          <a:spcPts val="0"/>
                        </a:spcAft>
                      </a:pPr>
                      <a:r>
                        <a:rPr lang="vi-VN" sz="1400" dirty="0">
                          <a:effectLst/>
                        </a:rPr>
                        <a:t>Thời gian phát hành</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8277" marR="58277" marT="0" marB="0"/>
                </a:tc>
                <a:extLst>
                  <a:ext uri="{0D108BD9-81ED-4DB2-BD59-A6C34878D82A}">
                    <a16:rowId xmlns:a16="http://schemas.microsoft.com/office/drawing/2014/main" val="1643701233"/>
                  </a:ext>
                </a:extLst>
              </a:tr>
            </a:tbl>
          </a:graphicData>
        </a:graphic>
      </p:graphicFrame>
    </p:spTree>
    <p:extLst>
      <p:ext uri="{BB962C8B-B14F-4D97-AF65-F5344CB8AC3E}">
        <p14:creationId xmlns:p14="http://schemas.microsoft.com/office/powerpoint/2010/main" val="1890480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82050720"/>
              </p:ext>
            </p:extLst>
          </p:nvPr>
        </p:nvGraphicFramePr>
        <p:xfrm>
          <a:off x="874060" y="531952"/>
          <a:ext cx="5217458" cy="5785962"/>
        </p:xfrm>
        <a:graphic>
          <a:graphicData uri="http://schemas.openxmlformats.org/drawingml/2006/table">
            <a:tbl>
              <a:tblPr firstRow="1" firstCol="1" bandRow="1">
                <a:tableStyleId>{93296810-A885-4BE3-A3E7-6D5BEEA58F35}</a:tableStyleId>
              </a:tblPr>
              <a:tblGrid>
                <a:gridCol w="2611963">
                  <a:extLst>
                    <a:ext uri="{9D8B030D-6E8A-4147-A177-3AD203B41FA5}">
                      <a16:colId xmlns:a16="http://schemas.microsoft.com/office/drawing/2014/main" val="126111024"/>
                    </a:ext>
                  </a:extLst>
                </a:gridCol>
                <a:gridCol w="2605495">
                  <a:extLst>
                    <a:ext uri="{9D8B030D-6E8A-4147-A177-3AD203B41FA5}">
                      <a16:colId xmlns:a16="http://schemas.microsoft.com/office/drawing/2014/main" val="1369700737"/>
                    </a:ext>
                  </a:extLst>
                </a:gridCol>
              </a:tblGrid>
              <a:tr h="217567">
                <a:tc>
                  <a:txBody>
                    <a:bodyPr/>
                    <a:lstStyle/>
                    <a:p>
                      <a:pPr marL="457200" algn="just">
                        <a:lnSpc>
                          <a:spcPct val="150000"/>
                        </a:lnSpc>
                        <a:spcAft>
                          <a:spcPts val="0"/>
                        </a:spcAft>
                      </a:pPr>
                      <a:r>
                        <a:rPr lang="vi-VN" sz="1400" dirty="0">
                          <a:effectLst/>
                        </a:rPr>
                        <a:t>Phiên bản 0.29</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a:effectLst/>
                        </a:rPr>
                        <a:t>Ngày 20 tháng 8 năm 2006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4083603080"/>
                  </a:ext>
                </a:extLst>
              </a:tr>
              <a:tr h="217567">
                <a:tc>
                  <a:txBody>
                    <a:bodyPr/>
                    <a:lstStyle/>
                    <a:p>
                      <a:pPr marL="457200" algn="just">
                        <a:lnSpc>
                          <a:spcPct val="150000"/>
                        </a:lnSpc>
                        <a:spcAft>
                          <a:spcPts val="0"/>
                        </a:spcAft>
                      </a:pPr>
                      <a:r>
                        <a:rPr lang="vi-VN" sz="1400" dirty="0">
                          <a:effectLst/>
                        </a:rPr>
                        <a:t>Phiên bản 0.28</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a:effectLst/>
                        </a:rPr>
                        <a:t>Ngày 22 tháng 7 năm 2006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3979498226"/>
                  </a:ext>
                </a:extLst>
              </a:tr>
              <a:tr h="217567">
                <a:tc>
                  <a:txBody>
                    <a:bodyPr/>
                    <a:lstStyle/>
                    <a:p>
                      <a:pPr marL="457200" algn="just">
                        <a:lnSpc>
                          <a:spcPct val="150000"/>
                        </a:lnSpc>
                        <a:spcAft>
                          <a:spcPts val="0"/>
                        </a:spcAft>
                      </a:pPr>
                      <a:r>
                        <a:rPr lang="vi-VN" sz="1400">
                          <a:effectLst/>
                        </a:rPr>
                        <a:t>Phiên bản 0.27</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a:effectLst/>
                        </a:rPr>
                        <a:t>Ngày 17 tháng 6 năm 2006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3272190578"/>
                  </a:ext>
                </a:extLst>
              </a:tr>
              <a:tr h="217567">
                <a:tc>
                  <a:txBody>
                    <a:bodyPr/>
                    <a:lstStyle/>
                    <a:p>
                      <a:pPr marL="457200" algn="just">
                        <a:lnSpc>
                          <a:spcPct val="150000"/>
                        </a:lnSpc>
                        <a:spcAft>
                          <a:spcPts val="0"/>
                        </a:spcAft>
                      </a:pPr>
                      <a:r>
                        <a:rPr lang="vi-VN" sz="1400">
                          <a:effectLst/>
                        </a:rPr>
                        <a:t>Phiên bản 0.26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a:effectLst/>
                        </a:rPr>
                        <a:t>Ngày 8 tháng 4 năm 2006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2936275552"/>
                  </a:ext>
                </a:extLst>
              </a:tr>
              <a:tr h="217567">
                <a:tc>
                  <a:txBody>
                    <a:bodyPr/>
                    <a:lstStyle/>
                    <a:p>
                      <a:pPr marL="457200" algn="just">
                        <a:lnSpc>
                          <a:spcPct val="150000"/>
                        </a:lnSpc>
                        <a:spcAft>
                          <a:spcPts val="0"/>
                        </a:spcAft>
                      </a:pPr>
                      <a:r>
                        <a:rPr lang="vi-VN" sz="1400">
                          <a:effectLst/>
                        </a:rPr>
                        <a:t>Phiên bản 0.26pre3</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dirty="0">
                          <a:effectLst/>
                        </a:rPr>
                        <a:t>Ngày 29 tháng 3 năm 2006</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1373167476"/>
                  </a:ext>
                </a:extLst>
              </a:tr>
              <a:tr h="217567">
                <a:tc>
                  <a:txBody>
                    <a:bodyPr/>
                    <a:lstStyle/>
                    <a:p>
                      <a:pPr marL="457200" algn="just">
                        <a:lnSpc>
                          <a:spcPct val="150000"/>
                        </a:lnSpc>
                        <a:spcAft>
                          <a:spcPts val="0"/>
                        </a:spcAft>
                      </a:pPr>
                      <a:r>
                        <a:rPr lang="vi-VN" sz="1400">
                          <a:effectLst/>
                        </a:rPr>
                        <a:t>Phiên bản 0.26pre2</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a:effectLst/>
                        </a:rPr>
                        <a:t>Ngày 11 tháng 2 năm 2006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3793753197"/>
                  </a:ext>
                </a:extLst>
              </a:tr>
              <a:tr h="217567">
                <a:tc>
                  <a:txBody>
                    <a:bodyPr/>
                    <a:lstStyle/>
                    <a:p>
                      <a:pPr marL="457200" algn="just">
                        <a:lnSpc>
                          <a:spcPct val="150000"/>
                        </a:lnSpc>
                        <a:spcAft>
                          <a:spcPts val="0"/>
                        </a:spcAft>
                      </a:pPr>
                      <a:r>
                        <a:rPr lang="vi-VN" sz="1400">
                          <a:effectLst/>
                        </a:rPr>
                        <a:t>Phiên bản 0.26pre1</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a:effectLst/>
                        </a:rPr>
                        <a:t>Ngày 8 tháng 1 năm 2006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399621852"/>
                  </a:ext>
                </a:extLst>
              </a:tr>
              <a:tr h="435134">
                <a:tc>
                  <a:txBody>
                    <a:bodyPr/>
                    <a:lstStyle/>
                    <a:p>
                      <a:pPr marL="457200" algn="just">
                        <a:lnSpc>
                          <a:spcPct val="150000"/>
                        </a:lnSpc>
                        <a:spcAft>
                          <a:spcPts val="0"/>
                        </a:spcAft>
                      </a:pPr>
                      <a:r>
                        <a:rPr lang="vi-VN" sz="1400">
                          <a:effectLst/>
                        </a:rPr>
                        <a:t>Phiên bản 0.25</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dirty="0">
                          <a:effectLst/>
                        </a:rPr>
                        <a:t>Ngày 29 tháng 12 năm 2005</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522996215"/>
                  </a:ext>
                </a:extLst>
              </a:tr>
              <a:tr h="435134">
                <a:tc>
                  <a:txBody>
                    <a:bodyPr/>
                    <a:lstStyle/>
                    <a:p>
                      <a:pPr marL="457200" algn="just">
                        <a:lnSpc>
                          <a:spcPct val="150000"/>
                        </a:lnSpc>
                        <a:spcAft>
                          <a:spcPts val="0"/>
                        </a:spcAft>
                      </a:pPr>
                      <a:r>
                        <a:rPr lang="vi-VN" sz="1400">
                          <a:effectLst/>
                        </a:rPr>
                        <a:t>Phiên bản 0.24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a:effectLst/>
                        </a:rPr>
                        <a:t>Ngày 27 tháng 11 năm 2005</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700770051"/>
                  </a:ext>
                </a:extLst>
              </a:tr>
              <a:tr h="217567">
                <a:tc>
                  <a:txBody>
                    <a:bodyPr/>
                    <a:lstStyle/>
                    <a:p>
                      <a:pPr marL="457200" algn="just">
                        <a:lnSpc>
                          <a:spcPct val="150000"/>
                        </a:lnSpc>
                        <a:spcAft>
                          <a:spcPts val="0"/>
                        </a:spcAft>
                      </a:pPr>
                      <a:r>
                        <a:rPr lang="vi-VN" sz="1400">
                          <a:effectLst/>
                        </a:rPr>
                        <a:t>Phiên bản 0.23</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dirty="0">
                          <a:effectLst/>
                        </a:rPr>
                        <a:t>Ngày 30 tháng 9 năm 2005</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2706571075"/>
                  </a:ext>
                </a:extLst>
              </a:tr>
              <a:tr h="217567">
                <a:tc>
                  <a:txBody>
                    <a:bodyPr/>
                    <a:lstStyle/>
                    <a:p>
                      <a:pPr marL="457200" algn="just">
                        <a:lnSpc>
                          <a:spcPct val="150000"/>
                        </a:lnSpc>
                        <a:spcAft>
                          <a:spcPts val="0"/>
                        </a:spcAft>
                      </a:pPr>
                      <a:r>
                        <a:rPr lang="vi-VN" sz="1400">
                          <a:effectLst/>
                        </a:rPr>
                        <a:t>Phiên bản 0.22</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a:effectLst/>
                        </a:rPr>
                        <a:t>Ngày 8 tháng 8 năm 2005</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4280263963"/>
                  </a:ext>
                </a:extLst>
              </a:tr>
              <a:tr h="217567">
                <a:tc>
                  <a:txBody>
                    <a:bodyPr/>
                    <a:lstStyle/>
                    <a:p>
                      <a:pPr marL="457200" algn="just">
                        <a:lnSpc>
                          <a:spcPct val="150000"/>
                        </a:lnSpc>
                        <a:spcAft>
                          <a:spcPts val="0"/>
                        </a:spcAft>
                      </a:pPr>
                      <a:r>
                        <a:rPr lang="vi-VN" sz="1400">
                          <a:effectLst/>
                        </a:rPr>
                        <a:t>Phiên bản 0.21</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dirty="0">
                          <a:effectLst/>
                        </a:rPr>
                        <a:t>Ngày 17 tháng 7 năm 2005</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107051081"/>
                  </a:ext>
                </a:extLst>
              </a:tr>
              <a:tr h="217567">
                <a:tc>
                  <a:txBody>
                    <a:bodyPr/>
                    <a:lstStyle/>
                    <a:p>
                      <a:pPr marL="457200" algn="just">
                        <a:lnSpc>
                          <a:spcPct val="150000"/>
                        </a:lnSpc>
                        <a:spcAft>
                          <a:spcPts val="0"/>
                        </a:spcAft>
                      </a:pPr>
                      <a:r>
                        <a:rPr lang="vi-VN" sz="1400">
                          <a:effectLst/>
                        </a:rPr>
                        <a:t>Phiên bản 0.20</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a:effectLst/>
                        </a:rPr>
                        <a:t>Ngày 5 tháng 7 năm 2005</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3369823764"/>
                  </a:ext>
                </a:extLst>
              </a:tr>
              <a:tr h="217567">
                <a:tc>
                  <a:txBody>
                    <a:bodyPr/>
                    <a:lstStyle/>
                    <a:p>
                      <a:pPr marL="457200" algn="just">
                        <a:lnSpc>
                          <a:spcPct val="150000"/>
                        </a:lnSpc>
                        <a:spcAft>
                          <a:spcPts val="0"/>
                        </a:spcAft>
                      </a:pPr>
                      <a:r>
                        <a:rPr lang="vi-VN" sz="1400">
                          <a:effectLst/>
                        </a:rPr>
                        <a:t>Phiên bản 0.19</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dirty="0">
                          <a:effectLst/>
                        </a:rPr>
                        <a:t>Ngày 3 tháng 5 năm 2005</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672007784"/>
                  </a:ext>
                </a:extLst>
              </a:tr>
              <a:tr h="217567">
                <a:tc>
                  <a:txBody>
                    <a:bodyPr/>
                    <a:lstStyle/>
                    <a:p>
                      <a:pPr marL="457200" algn="just">
                        <a:lnSpc>
                          <a:spcPct val="150000"/>
                        </a:lnSpc>
                        <a:spcAft>
                          <a:spcPts val="0"/>
                        </a:spcAft>
                      </a:pPr>
                      <a:r>
                        <a:rPr lang="vi-VN" sz="1400">
                          <a:effectLst/>
                        </a:rPr>
                        <a:t>Phiên bản 0.18</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dirty="0">
                          <a:effectLst/>
                        </a:rPr>
                        <a:t>Ngày 17 tháng 4 năm 2005</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2987099456"/>
                  </a:ext>
                </a:extLst>
              </a:tr>
              <a:tr h="217567">
                <a:tc>
                  <a:txBody>
                    <a:bodyPr/>
                    <a:lstStyle/>
                    <a:p>
                      <a:pPr marL="457200" algn="just">
                        <a:lnSpc>
                          <a:spcPct val="150000"/>
                        </a:lnSpc>
                        <a:spcAft>
                          <a:spcPts val="0"/>
                        </a:spcAft>
                      </a:pPr>
                      <a:r>
                        <a:rPr lang="vi-VN" sz="1400">
                          <a:effectLst/>
                        </a:rPr>
                        <a:t>Phiên bản 0.17</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dirty="0">
                          <a:effectLst/>
                        </a:rPr>
                        <a:t>Ngày 18 tháng 3 năm 2005</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3501107205"/>
                  </a:ext>
                </a:extLst>
              </a:tr>
              <a:tr h="435134">
                <a:tc>
                  <a:txBody>
                    <a:bodyPr/>
                    <a:lstStyle/>
                    <a:p>
                      <a:pPr marL="457200" algn="just">
                        <a:lnSpc>
                          <a:spcPct val="150000"/>
                        </a:lnSpc>
                        <a:spcAft>
                          <a:spcPts val="0"/>
                        </a:spcAft>
                      </a:pPr>
                      <a:r>
                        <a:rPr lang="vi-VN" sz="1400">
                          <a:effectLst/>
                        </a:rPr>
                        <a:t>Phiên bản 0.16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tc>
                  <a:txBody>
                    <a:bodyPr/>
                    <a:lstStyle/>
                    <a:p>
                      <a:pPr marL="457200" algn="just">
                        <a:lnSpc>
                          <a:spcPct val="150000"/>
                        </a:lnSpc>
                        <a:spcAft>
                          <a:spcPts val="0"/>
                        </a:spcAft>
                      </a:pPr>
                      <a:r>
                        <a:rPr lang="vi-VN" sz="1400" dirty="0">
                          <a:effectLst/>
                        </a:rPr>
                        <a:t>Ngày 30 tháng 12 năm 2004</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46621" marR="46621" marT="0" marB="0"/>
                </a:tc>
                <a:extLst>
                  <a:ext uri="{0D108BD9-81ED-4DB2-BD59-A6C34878D82A}">
                    <a16:rowId xmlns:a16="http://schemas.microsoft.com/office/drawing/2014/main" val="149850053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37402198"/>
              </p:ext>
            </p:extLst>
          </p:nvPr>
        </p:nvGraphicFramePr>
        <p:xfrm>
          <a:off x="6682918" y="531952"/>
          <a:ext cx="5190835" cy="5306798"/>
        </p:xfrm>
        <a:graphic>
          <a:graphicData uri="http://schemas.openxmlformats.org/drawingml/2006/table">
            <a:tbl>
              <a:tblPr firstRow="1" firstCol="1" bandRow="1">
                <a:tableStyleId>{5C22544A-7EE6-4342-B048-85BDC9FD1C3A}</a:tableStyleId>
              </a:tblPr>
              <a:tblGrid>
                <a:gridCol w="2598634">
                  <a:extLst>
                    <a:ext uri="{9D8B030D-6E8A-4147-A177-3AD203B41FA5}">
                      <a16:colId xmlns:a16="http://schemas.microsoft.com/office/drawing/2014/main" val="441026467"/>
                    </a:ext>
                  </a:extLst>
                </a:gridCol>
                <a:gridCol w="2592201">
                  <a:extLst>
                    <a:ext uri="{9D8B030D-6E8A-4147-A177-3AD203B41FA5}">
                      <a16:colId xmlns:a16="http://schemas.microsoft.com/office/drawing/2014/main" val="1057442938"/>
                    </a:ext>
                  </a:extLst>
                </a:gridCol>
              </a:tblGrid>
              <a:tr h="327598">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Phiên bản 0.15</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Ngày 7 tháng 11 năm 2004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1688809289"/>
                  </a:ext>
                </a:extLst>
              </a:tr>
              <a:tr h="327598">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Phiên bản 0.14</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Ngày 31 tháng 7 năm 2004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4002145468"/>
                  </a:ext>
                </a:extLst>
              </a:tr>
              <a:tr h="327598">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0.13</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Ngày 20 tháng 5 năm 2004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3646124706"/>
                  </a:ext>
                </a:extLst>
              </a:tr>
              <a:tr h="327598">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0.12</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Ngày 2 tháng 5 năm 2004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3571591531"/>
                  </a:ext>
                </a:extLst>
              </a:tr>
              <a:tr h="327598">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Phiên bản 0.11</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Ngày 28 tháng 3 năm 2004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3350201791"/>
                  </a:ext>
                </a:extLst>
              </a:tr>
              <a:tr h="327598">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Phiên bản 0.10</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Ngày 1 tháng 3 năm 2004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3926706756"/>
                  </a:ext>
                </a:extLst>
              </a:tr>
              <a:tr h="327598">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0.9</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Ngày 1 tháng 1 năm 2004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2588231420"/>
                  </a:ext>
                </a:extLst>
              </a:tr>
              <a:tr h="524012">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0.8</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Ngày 21 tháng 11 năm 2003</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268592065"/>
                  </a:ext>
                </a:extLst>
              </a:tr>
              <a:tr h="327598">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0.7</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Ngày 2 tháng 11 năm 2003</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2671563038"/>
                  </a:ext>
                </a:extLst>
              </a:tr>
              <a:tr h="524012">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0.6</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Ngày 18 tháng 10 năm 2003</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1553241092"/>
                  </a:ext>
                </a:extLst>
              </a:tr>
              <a:tr h="327598">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0.5</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Ngày 27 tháng 9 năm 2003</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2104329247"/>
                  </a:ext>
                </a:extLst>
              </a:tr>
              <a:tr h="327598">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0.4</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Ngày 4 tháng 9 năm 2003</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2352002540"/>
                  </a:ext>
                </a:extLst>
              </a:tr>
              <a:tr h="327598">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0.3</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Ngày 25 tháng 8 năm 2003</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23121834"/>
                  </a:ext>
                </a:extLst>
              </a:tr>
              <a:tr h="327598">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0.2</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Ngày 8 tháng 8 năm 2003</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527689457"/>
                  </a:ext>
                </a:extLst>
              </a:tr>
              <a:tr h="327598">
                <a:tc>
                  <a:txBody>
                    <a:bodyPr/>
                    <a:lstStyle/>
                    <a:p>
                      <a:pPr marL="457200" algn="just">
                        <a:lnSpc>
                          <a:spcPct val="150000"/>
                        </a:lnSpc>
                        <a:spcAft>
                          <a:spcPts val="0"/>
                        </a:spcAft>
                      </a:pPr>
                      <a:r>
                        <a:rPr lang="vi-VN" sz="1400">
                          <a:effectLst/>
                          <a:latin typeface="Calibri" panose="020F0502020204030204" pitchFamily="34" charset="0"/>
                          <a:cs typeface="Calibri" panose="020F0502020204030204" pitchFamily="34" charset="0"/>
                        </a:rPr>
                        <a:t>Phiên bản đầu tiên</a:t>
                      </a:r>
                      <a:endParaRPr lang="vi-VN" sz="140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tc>
                  <a:txBody>
                    <a:bodyPr/>
                    <a:lstStyle/>
                    <a:p>
                      <a:pPr marL="457200" algn="just">
                        <a:lnSpc>
                          <a:spcPct val="150000"/>
                        </a:lnSpc>
                        <a:spcAft>
                          <a:spcPts val="0"/>
                        </a:spcAft>
                      </a:pPr>
                      <a:r>
                        <a:rPr lang="vi-VN" sz="1400" dirty="0">
                          <a:effectLst/>
                          <a:latin typeface="Calibri" panose="020F0502020204030204" pitchFamily="34" charset="0"/>
                          <a:cs typeface="Calibri" panose="020F0502020204030204" pitchFamily="34" charset="0"/>
                        </a:rPr>
                        <a:t>Ngày 6 tháng 4 năm 2003</a:t>
                      </a:r>
                      <a:endParaRPr lang="vi-VN" sz="1400" dirty="0">
                        <a:effectLst/>
                        <a:latin typeface="Calibri" panose="020F0502020204030204" pitchFamily="34" charset="0"/>
                        <a:ea typeface="DengXian" panose="02010600030101010101" pitchFamily="2" charset="-122"/>
                        <a:cs typeface="Calibri" panose="020F0502020204030204" pitchFamily="34" charset="0"/>
                      </a:endParaRPr>
                    </a:p>
                  </a:txBody>
                  <a:tcPr marL="54849" marR="54849" marT="0" marB="0"/>
                </a:tc>
                <a:extLst>
                  <a:ext uri="{0D108BD9-81ED-4DB2-BD59-A6C34878D82A}">
                    <a16:rowId xmlns:a16="http://schemas.microsoft.com/office/drawing/2014/main" val="3435015257"/>
                  </a:ext>
                </a:extLst>
              </a:tr>
            </a:tbl>
          </a:graphicData>
        </a:graphic>
      </p:graphicFrame>
    </p:spTree>
    <p:extLst>
      <p:ext uri="{BB962C8B-B14F-4D97-AF65-F5344CB8AC3E}">
        <p14:creationId xmlns:p14="http://schemas.microsoft.com/office/powerpoint/2010/main" val="1533289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70">
          <a:fgClr>
            <a:srgbClr val="FCF9F6"/>
          </a:fgClr>
          <a:bgClr>
            <a:schemeClr val="bg1"/>
          </a:bgClr>
        </a:patt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DC71BA5-D8DC-4096-9E21-A80B68FCD354}"/>
              </a:ext>
            </a:extLst>
          </p:cNvPr>
          <p:cNvGraphicFramePr/>
          <p:nvPr>
            <p:extLst>
              <p:ext uri="{D42A27DB-BD31-4B8C-83A1-F6EECF244321}">
                <p14:modId xmlns:p14="http://schemas.microsoft.com/office/powerpoint/2010/main" val="964718467"/>
              </p:ext>
            </p:extLst>
          </p:nvPr>
        </p:nvGraphicFramePr>
        <p:xfrm>
          <a:off x="855406" y="268941"/>
          <a:ext cx="10856982" cy="599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Bevel 1"/>
          <p:cNvSpPr/>
          <p:nvPr/>
        </p:nvSpPr>
        <p:spPr>
          <a:xfrm>
            <a:off x="5759824" y="1156448"/>
            <a:ext cx="1331259" cy="968188"/>
          </a:xfrm>
          <a:prstGeom prst="bevel">
            <a:avLst/>
          </a:prstGeom>
          <a:blipFill>
            <a:blip r:embed="rId7"/>
            <a:tile tx="0" ty="0" sx="100000" sy="100000" flip="none" algn="tl"/>
          </a:blipFill>
          <a:ln w="9525" cap="flat">
            <a:noFill/>
            <a:prstDash val="solid"/>
            <a:miter/>
          </a:ln>
        </p:spPr>
        <p:txBody>
          <a:bodyPr rtlCol="0" anchor="ctr"/>
          <a:lstStyle/>
          <a:p>
            <a:pPr algn="ctr"/>
            <a:r>
              <a:rPr lang="vi-VN" sz="3600" dirty="0" smtClean="0">
                <a:latin typeface="Calibri" panose="020F0502020204030204" pitchFamily="34" charset="0"/>
                <a:cs typeface="Calibri" panose="020F0502020204030204" pitchFamily="34" charset="0"/>
              </a:rPr>
              <a:t>4.</a:t>
            </a:r>
            <a:endParaRPr lang="vi-VN" sz="3600" dirty="0">
              <a:latin typeface="Calibri" panose="020F0502020204030204" pitchFamily="34" charset="0"/>
              <a:cs typeface="Calibri" panose="020F0502020204030204" pitchFamily="34" charset="0"/>
            </a:endParaRPr>
          </a:p>
        </p:txBody>
      </p:sp>
      <p:sp>
        <p:nvSpPr>
          <p:cNvPr id="3" name="Flowchart: Preparation 2"/>
          <p:cNvSpPr/>
          <p:nvPr/>
        </p:nvSpPr>
        <p:spPr>
          <a:xfrm>
            <a:off x="1460885" y="2864223"/>
            <a:ext cx="2259106" cy="1667435"/>
          </a:xfrm>
          <a:prstGeom prst="flowChartPreparation">
            <a:avLst/>
          </a:prstGeom>
          <a:solidFill>
            <a:schemeClr val="accent2">
              <a:lumMod val="20000"/>
              <a:lumOff val="80000"/>
            </a:schemeClr>
          </a:solidFill>
          <a:ln w="9525" cap="flat">
            <a:solidFill>
              <a:srgbClr val="990033"/>
            </a:solidFill>
            <a:prstDash val="solid"/>
            <a:miter/>
          </a:ln>
        </p:spPr>
        <p:txBody>
          <a:bodyPr rtlCol="0" anchor="ctr"/>
          <a:lstStyle/>
          <a:p>
            <a:pPr algn="ctr"/>
            <a:r>
              <a:rPr lang="vi-VN" sz="2800" dirty="0" smtClean="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Tính </a:t>
            </a:r>
          </a:p>
          <a:p>
            <a:pPr algn="ctr"/>
            <a:r>
              <a:rPr lang="vi-VN" sz="2800" dirty="0" smtClean="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năng</a:t>
            </a:r>
            <a:endParaRPr lang="vi-VN" sz="2800" b="1" dirty="0">
              <a:ln w="22225">
                <a:solidFill>
                  <a:schemeClr val="accent2"/>
                </a:solidFill>
                <a:prstDash val="solid"/>
              </a:ln>
              <a:latin typeface="Calibri" panose="020F0502020204030204" pitchFamily="34" charset="0"/>
              <a:cs typeface="Calibri" panose="020F0502020204030204" pitchFamily="34" charset="0"/>
            </a:endParaRPr>
          </a:p>
        </p:txBody>
      </p:sp>
      <p:sp>
        <p:nvSpPr>
          <p:cNvPr id="9" name="Flowchart: Preparation 8"/>
          <p:cNvSpPr/>
          <p:nvPr/>
        </p:nvSpPr>
        <p:spPr>
          <a:xfrm>
            <a:off x="5295900" y="2756646"/>
            <a:ext cx="2259106" cy="1775012"/>
          </a:xfrm>
          <a:prstGeom prst="flowChartPreparation">
            <a:avLst/>
          </a:prstGeom>
          <a:solidFill>
            <a:schemeClr val="accent2">
              <a:lumMod val="20000"/>
              <a:lumOff val="80000"/>
            </a:schemeClr>
          </a:solidFill>
          <a:ln w="9525" cap="flat">
            <a:solidFill>
              <a:srgbClr val="990033"/>
            </a:solidFill>
            <a:prstDash val="solid"/>
            <a:miter/>
          </a:ln>
        </p:spPr>
        <p:txBody>
          <a:bodyPr rtlCol="0" anchor="ctr"/>
          <a:lstStyle/>
          <a:p>
            <a:pPr algn="ctr"/>
            <a:r>
              <a:rPr lang="vi-VN" sz="2800" dirty="0" smtClean="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Đặc </a:t>
            </a:r>
          </a:p>
          <a:p>
            <a:pPr algn="ctr"/>
            <a:r>
              <a:rPr lang="vi-VN" sz="2800" dirty="0" smtClean="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điểm</a:t>
            </a:r>
            <a:endParaRPr lang="vi-VN" sz="2800" b="1"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endParaRPr>
          </a:p>
        </p:txBody>
      </p:sp>
      <p:sp>
        <p:nvSpPr>
          <p:cNvPr id="10" name="Flowchart: Preparation 9"/>
          <p:cNvSpPr/>
          <p:nvPr/>
        </p:nvSpPr>
        <p:spPr>
          <a:xfrm>
            <a:off x="8843682" y="2756646"/>
            <a:ext cx="2259106" cy="1775012"/>
          </a:xfrm>
          <a:prstGeom prst="flowChartPreparation">
            <a:avLst/>
          </a:prstGeom>
          <a:solidFill>
            <a:schemeClr val="accent2">
              <a:lumMod val="20000"/>
              <a:lumOff val="80000"/>
            </a:schemeClr>
          </a:solidFill>
          <a:ln w="9525" cap="flat">
            <a:solidFill>
              <a:srgbClr val="990033"/>
            </a:solidFill>
            <a:prstDash val="solid"/>
            <a:miter/>
          </a:ln>
        </p:spPr>
        <p:txBody>
          <a:bodyPr rtlCol="0" anchor="ctr"/>
          <a:lstStyle/>
          <a:p>
            <a:pPr algn="ctr"/>
            <a:r>
              <a:rPr lang="vi-VN" sz="2800" dirty="0" smtClean="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Kiến </a:t>
            </a:r>
          </a:p>
          <a:p>
            <a:pPr algn="ctr"/>
            <a:r>
              <a:rPr lang="vi-VN" sz="2800" dirty="0" smtClean="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trúc </a:t>
            </a:r>
          </a:p>
          <a:p>
            <a:pPr algn="ctr"/>
            <a:r>
              <a:rPr lang="vi-VN" sz="2800" dirty="0" smtClean="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phần </a:t>
            </a:r>
          </a:p>
          <a:p>
            <a:pPr algn="ctr"/>
            <a:r>
              <a:rPr lang="vi-VN" sz="2800" dirty="0" smtClean="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mềm</a:t>
            </a:r>
            <a:endParaRPr lang="vi-VN" sz="2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984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333565" cy="578224"/>
          </a:xfrm>
          <a:prstGeom prst="rect">
            <a:avLst/>
          </a:prstGeom>
          <a:solidFill>
            <a:schemeClr val="accent6">
              <a:lumMod val="40000"/>
              <a:lumOff val="60000"/>
            </a:schemeClr>
          </a:solidFill>
          <a:ln w="9525" cap="flat">
            <a:noFill/>
            <a:prstDash val="solid"/>
            <a:miter/>
          </a:ln>
        </p:spPr>
        <p:txBody>
          <a:bodyPr rtlCol="0" anchor="ctr"/>
          <a:lstStyle/>
          <a:p>
            <a:pPr algn="ctr"/>
            <a:r>
              <a:rPr lang="vi-VN" sz="3200" dirty="0" smtClean="0">
                <a:latin typeface="Calibri" panose="020F0502020204030204" pitchFamily="34" charset="0"/>
                <a:cs typeface="Calibri" panose="020F0502020204030204" pitchFamily="34" charset="0"/>
              </a:rPr>
              <a:t>Tính năng</a:t>
            </a:r>
            <a:endParaRPr lang="vi-VN" sz="3200" dirty="0">
              <a:latin typeface="Calibri" panose="020F0502020204030204" pitchFamily="34" charset="0"/>
              <a:cs typeface="Calibri" panose="020F0502020204030204" pitchFamily="34" charset="0"/>
            </a:endParaRPr>
          </a:p>
        </p:txBody>
      </p:sp>
      <p:sp>
        <p:nvSpPr>
          <p:cNvPr id="6" name="Rectangle 5"/>
          <p:cNvSpPr/>
          <p:nvPr/>
        </p:nvSpPr>
        <p:spPr>
          <a:xfrm>
            <a:off x="1219200" y="982612"/>
            <a:ext cx="8126506" cy="6299160"/>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vi-VN" sz="2000" dirty="0">
                <a:latin typeface="Calibri" panose="020F0502020204030204" pitchFamily="34" charset="0"/>
                <a:ea typeface="DengXian" panose="02010600030101010101" pitchFamily="2" charset="-122"/>
                <a:cs typeface="Calibri" panose="020F0502020204030204" pitchFamily="34" charset="0"/>
              </a:rPr>
              <a:t>Hỗ trợ tốt cho quốc tế hóa và bản địa hóa.</a:t>
            </a:r>
          </a:p>
          <a:p>
            <a:pPr marL="342900" lvl="0" indent="-342900" algn="just">
              <a:lnSpc>
                <a:spcPct val="150000"/>
              </a:lnSpc>
              <a:spcAft>
                <a:spcPts val="0"/>
              </a:spcAft>
              <a:buFont typeface="Symbol" panose="05050102010706020507" pitchFamily="18" charset="2"/>
              <a:buChar char=""/>
            </a:pPr>
            <a:r>
              <a:rPr lang="vi-VN" sz="2000" dirty="0">
                <a:latin typeface="Calibri" panose="020F0502020204030204" pitchFamily="34" charset="0"/>
                <a:ea typeface="DengXian" panose="02010600030101010101" pitchFamily="2" charset="-122"/>
                <a:cs typeface="Calibri" panose="020F0502020204030204" pitchFamily="34" charset="0"/>
              </a:rPr>
              <a:t>Thiết kế di động, được triển khai trong C ++.</a:t>
            </a:r>
          </a:p>
          <a:p>
            <a:pPr marL="342900" lvl="0" indent="-342900" algn="just">
              <a:lnSpc>
                <a:spcPct val="150000"/>
              </a:lnSpc>
              <a:spcAft>
                <a:spcPts val="0"/>
              </a:spcAft>
              <a:buFont typeface="Symbol" panose="05050102010706020507" pitchFamily="18" charset="2"/>
              <a:buChar char=""/>
            </a:pPr>
            <a:r>
              <a:rPr lang="vi-VN" sz="2000" dirty="0">
                <a:latin typeface="Calibri" panose="020F0502020204030204" pitchFamily="34" charset="0"/>
                <a:ea typeface="DengXian" panose="02010600030101010101" pitchFamily="2" charset="-122"/>
                <a:cs typeface="Calibri" panose="020F0502020204030204" pitchFamily="34" charset="0"/>
              </a:rPr>
              <a:t>Tính toàn vẹn cao là mục tiêu thiết kế chính.</a:t>
            </a:r>
          </a:p>
          <a:p>
            <a:pPr marL="342900" lvl="0" indent="-342900" algn="just">
              <a:lnSpc>
                <a:spcPct val="150000"/>
              </a:lnSpc>
              <a:spcAft>
                <a:spcPts val="0"/>
              </a:spcAft>
              <a:buFont typeface="Symbol" panose="05050102010706020507" pitchFamily="18" charset="2"/>
              <a:buChar char=""/>
            </a:pPr>
            <a:r>
              <a:rPr lang="vi-VN" sz="2000" dirty="0">
                <a:latin typeface="Calibri" panose="020F0502020204030204" pitchFamily="34" charset="0"/>
                <a:ea typeface="DengXian" panose="02010600030101010101" pitchFamily="2" charset="-122"/>
                <a:cs typeface="Calibri" panose="020F0502020204030204" pitchFamily="34" charset="0"/>
              </a:rPr>
              <a:t>Monotone có thể nhập CVS các dự án.</a:t>
            </a:r>
          </a:p>
          <a:p>
            <a:pPr marL="342900" lvl="0" indent="-342900" algn="just">
              <a:lnSpc>
                <a:spcPct val="150000"/>
              </a:lnSpc>
              <a:spcAft>
                <a:spcPts val="0"/>
              </a:spcAft>
              <a:buFont typeface="Symbol" panose="05050102010706020507" pitchFamily="18" charset="2"/>
              <a:buChar char=""/>
            </a:pPr>
            <a:r>
              <a:rPr lang="vi-VN" sz="2000" dirty="0">
                <a:latin typeface="Calibri" panose="020F0502020204030204" pitchFamily="34" charset="0"/>
                <a:ea typeface="DengXian" panose="02010600030101010101" pitchFamily="2" charset="-122"/>
                <a:cs typeface="Calibri" panose="020F0502020204030204" pitchFamily="34" charset="0"/>
              </a:rPr>
              <a:t>Đang ký trong số các bản sửa đổi sử dụng RSA chứng chỉ.</a:t>
            </a:r>
          </a:p>
          <a:p>
            <a:pPr marL="342900" lvl="0" indent="-342900" algn="just">
              <a:lnSpc>
                <a:spcPct val="150000"/>
              </a:lnSpc>
              <a:spcAft>
                <a:spcPts val="0"/>
              </a:spcAft>
              <a:buFont typeface="Symbol" panose="05050102010706020507" pitchFamily="18" charset="2"/>
              <a:buChar char=""/>
            </a:pPr>
            <a:r>
              <a:rPr lang="vi-VN" sz="2000" dirty="0">
                <a:latin typeface="Calibri" panose="020F0502020204030204" pitchFamily="34" charset="0"/>
                <a:ea typeface="DengXian" panose="02010600030101010101" pitchFamily="2" charset="-122"/>
                <a:cs typeface="Calibri" panose="020F0502020204030204" pitchFamily="34" charset="0"/>
              </a:rPr>
              <a:t>Dễ học, do một bộ lệnh tương tự như CVS.</a:t>
            </a:r>
          </a:p>
          <a:p>
            <a:pPr marL="342900" lvl="0" indent="-342900" algn="just">
              <a:lnSpc>
                <a:spcPct val="150000"/>
              </a:lnSpc>
              <a:spcAft>
                <a:spcPts val="0"/>
              </a:spcAft>
              <a:buFont typeface="Symbol" panose="05050102010706020507" pitchFamily="18" charset="2"/>
              <a:buChar char=""/>
            </a:pPr>
            <a:r>
              <a:rPr lang="vi-VN" sz="2000" dirty="0">
                <a:latin typeface="Calibri" panose="020F0502020204030204" pitchFamily="34" charset="0"/>
                <a:ea typeface="DengXian" panose="02010600030101010101" pitchFamily="2" charset="-122"/>
                <a:cs typeface="Calibri" panose="020F0502020204030204" pitchFamily="34" charset="0"/>
              </a:rPr>
              <a:t>Rất tốt trong việc phân nhánh (cả phân kỳ trong một nhánh và các nhánh được đặt tên) và hợp nhất.</a:t>
            </a:r>
          </a:p>
          <a:p>
            <a:pPr marL="342900" lvl="0" indent="-342900" algn="just">
              <a:lnSpc>
                <a:spcPct val="150000"/>
              </a:lnSpc>
              <a:spcAft>
                <a:spcPts val="0"/>
              </a:spcAft>
              <a:buFont typeface="Symbol" panose="05050102010706020507" pitchFamily="18" charset="2"/>
              <a:buChar char=""/>
            </a:pPr>
            <a:r>
              <a:rPr lang="vi-VN" sz="2000" dirty="0">
                <a:latin typeface="Calibri" panose="020F0502020204030204" pitchFamily="34" charset="0"/>
                <a:ea typeface="DengXian" panose="02010600030101010101" pitchFamily="2" charset="-122"/>
                <a:cs typeface="Calibri" panose="020F0502020204030204" pitchFamily="34" charset="0"/>
              </a:rPr>
              <a:t>Tài liệu tốt.</a:t>
            </a:r>
          </a:p>
          <a:p>
            <a:pPr marL="342900" lvl="0" indent="-342900" algn="just">
              <a:lnSpc>
                <a:spcPct val="150000"/>
              </a:lnSpc>
              <a:spcAft>
                <a:spcPts val="800"/>
              </a:spcAft>
              <a:buFont typeface="Symbol" panose="05050102010706020507" pitchFamily="18" charset="2"/>
              <a:buChar char=""/>
            </a:pPr>
            <a:r>
              <a:rPr lang="vi-VN" sz="2000" dirty="0">
                <a:latin typeface="Calibri" panose="020F0502020204030204" pitchFamily="34" charset="0"/>
                <a:ea typeface="DengXian" panose="02010600030101010101" pitchFamily="2" charset="-122"/>
                <a:cs typeface="Calibri" panose="020F0502020204030204" pitchFamily="34" charset="0"/>
              </a:rPr>
              <a:t>Bảo trì rất thấp</a:t>
            </a:r>
            <a:r>
              <a:rPr lang="vi-VN" sz="2000" dirty="0" smtClean="0">
                <a:latin typeface="Calibri" panose="020F0502020204030204" pitchFamily="34" charset="0"/>
                <a:ea typeface="DengXian" panose="02010600030101010101" pitchFamily="2" charset="-122"/>
                <a:cs typeface="Calibri" panose="020F0502020204030204" pitchFamily="34" charset="0"/>
              </a:rPr>
              <a:t>.</a:t>
            </a:r>
          </a:p>
          <a:p>
            <a:pPr marL="342900" indent="-342900" algn="just">
              <a:lnSpc>
                <a:spcPct val="150000"/>
              </a:lnSpc>
              <a:spcAft>
                <a:spcPts val="800"/>
              </a:spcAft>
              <a:buFont typeface="Symbol" panose="05050102010706020507" pitchFamily="18" charset="2"/>
              <a:buChar char=""/>
            </a:pPr>
            <a:r>
              <a:rPr lang="vi-VN" sz="2000" dirty="0">
                <a:latin typeface="Calibri" panose="020F0502020204030204" pitchFamily="34" charset="0"/>
                <a:cs typeface="Calibri" panose="020F0502020204030204" pitchFamily="34" charset="0"/>
              </a:rPr>
              <a:t>Toàn diện và toàn diện Perl thư viện cho phép bạn kiểm soát hoàn toàn -Monotone từ tập lệnh Perl (mtn-Browse sử dụng điều này).</a:t>
            </a:r>
          </a:p>
          <a:p>
            <a:pPr marL="342900" lvl="0" indent="-342900" algn="just">
              <a:lnSpc>
                <a:spcPct val="150000"/>
              </a:lnSpc>
              <a:spcAft>
                <a:spcPts val="800"/>
              </a:spcAft>
              <a:buFont typeface="Symbol" panose="05050102010706020507" pitchFamily="18" charset="2"/>
              <a:buChar char=""/>
            </a:pPr>
            <a:endParaRPr lang="vi-VN" sz="2000" dirty="0">
              <a:effectLst/>
              <a:latin typeface="Calibri" panose="020F0502020204030204" pitchFamily="34" charset="0"/>
              <a:ea typeface="DengXian" panose="02010600030101010101" pitchFamily="2" charset="-122"/>
              <a:cs typeface="Calibri" panose="020F0502020204030204" pitchFamily="34" charset="0"/>
            </a:endParaRPr>
          </a:p>
        </p:txBody>
      </p:sp>
      <p:sp>
        <p:nvSpPr>
          <p:cNvPr id="7" name="Rectangle 6"/>
          <p:cNvSpPr/>
          <p:nvPr/>
        </p:nvSpPr>
        <p:spPr>
          <a:xfrm>
            <a:off x="0" y="0"/>
            <a:ext cx="6347012" cy="578224"/>
          </a:xfrm>
          <a:prstGeom prst="rect">
            <a:avLst/>
          </a:prstGeom>
          <a:solidFill>
            <a:schemeClr val="accent1">
              <a:lumMod val="40000"/>
              <a:lumOff val="60000"/>
            </a:schemeClr>
          </a:solidFill>
          <a:ln w="9525" cap="flat">
            <a:noFill/>
            <a:prstDash val="solid"/>
            <a:miter/>
          </a:ln>
        </p:spPr>
        <p:txBody>
          <a:bodyPr rtlCol="0" anchor="ctr"/>
          <a:lstStyle/>
          <a:p>
            <a:pPr algn="ctr"/>
            <a:r>
              <a:rPr lang="vi-VN" sz="3200" dirty="0" smtClean="0">
                <a:latin typeface="Calibri" panose="020F0502020204030204" pitchFamily="34" charset="0"/>
                <a:cs typeface="Calibri" panose="020F0502020204030204" pitchFamily="34" charset="0"/>
              </a:rPr>
              <a:t>Đặc điểm</a:t>
            </a:r>
            <a:endParaRPr lang="vi-VN" sz="3200" dirty="0">
              <a:latin typeface="Calibri" panose="020F0502020204030204" pitchFamily="34" charset="0"/>
              <a:cs typeface="Calibri" panose="020F0502020204030204" pitchFamily="34" charset="0"/>
            </a:endParaRPr>
          </a:p>
        </p:txBody>
      </p:sp>
      <p:sp>
        <p:nvSpPr>
          <p:cNvPr id="11" name="Rectangle 3"/>
          <p:cNvSpPr>
            <a:spLocks noChangeArrowheads="1"/>
          </p:cNvSpPr>
          <p:nvPr/>
        </p:nvSpPr>
        <p:spPr bwMode="auto">
          <a:xfrm>
            <a:off x="524436" y="1074904"/>
            <a:ext cx="10179424"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937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Monotone hiện đang biên dịch dựa trên Botan 1.10.x (cũng như hầu hết các thử nghiệm phát hành trong 1.9.y).</a:t>
            </a:r>
            <a:r>
              <a:rPr kumimoji="0" lang="vi-VN" altLang="vi-VN"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t>
            </a:r>
          </a:p>
        </p:txBody>
      </p:sp>
      <p:sp>
        <p:nvSpPr>
          <p:cNvPr id="12" name="Rectangle 4"/>
          <p:cNvSpPr>
            <a:spLocks noChangeArrowheads="1"/>
          </p:cNvSpPr>
          <p:nvPr/>
        </p:nvSpPr>
        <p:spPr bwMode="auto">
          <a:xfrm>
            <a:off x="524436" y="1837122"/>
            <a:ext cx="935185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0937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Struct file_handle đã được đổi tên để tránh đụng độ với glibc's mới hơn fcntl.h.</a:t>
            </a:r>
            <a:r>
              <a:rPr kumimoji="0" lang="vi-VN" altLang="vi-VN"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t>
            </a:r>
          </a:p>
        </p:txBody>
      </p:sp>
      <p:sp>
        <p:nvSpPr>
          <p:cNvPr id="13" name="Rectangle 5"/>
          <p:cNvSpPr>
            <a:spLocks noChangeArrowheads="1"/>
          </p:cNvSpPr>
          <p:nvPr/>
        </p:nvSpPr>
        <p:spPr bwMode="auto">
          <a:xfrm>
            <a:off x="524436" y="2379903"/>
            <a:ext cx="9243107"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0937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Monotone hiện biên dịch tốt với tùy chọn của gcc</a:t>
            </a:r>
            <a:r>
              <a:rPr kumimoji="0" lang="en-US"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"-Werror = format-security."</a:t>
            </a:r>
            <a:r>
              <a:rPr kumimoji="0" lang="vi-VN" altLang="vi-VN"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t>
            </a:r>
          </a:p>
        </p:txBody>
      </p:sp>
      <p:sp>
        <p:nvSpPr>
          <p:cNvPr id="14" name="Rectangle 6"/>
          <p:cNvSpPr>
            <a:spLocks noChangeArrowheads="1"/>
          </p:cNvSpPr>
          <p:nvPr/>
        </p:nvSpPr>
        <p:spPr bwMode="auto">
          <a:xfrm>
            <a:off x="524436" y="2801654"/>
            <a:ext cx="11537576"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937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Khắc phục sự cố hủy bỏ sớm trong netsync trên Windows, nguyên nhân gây ra sự cố khi chuyển các tệp lớn.</a:t>
            </a:r>
            <a:r>
              <a:rPr kumimoji="0" lang="vi-VN" altLang="vi-VN"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t>
            </a:r>
          </a:p>
        </p:txBody>
      </p:sp>
      <p:sp>
        <p:nvSpPr>
          <p:cNvPr id="15" name="Rectangle 7"/>
          <p:cNvSpPr>
            <a:spLocks noChangeArrowheads="1"/>
          </p:cNvSpPr>
          <p:nvPr/>
        </p:nvSpPr>
        <p:spPr bwMode="auto">
          <a:xfrm>
            <a:off x="524436" y="3550516"/>
            <a:ext cx="8286435"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0937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Cho phép một đường dẫn ổ cắm ssh_agent bao gồm dấu gạch ngang.</a:t>
            </a:r>
            <a:r>
              <a:rPr kumimoji="0" lang="vi-VN" altLang="vi-VN"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t>
            </a:r>
          </a:p>
        </p:txBody>
      </p:sp>
      <p:sp>
        <p:nvSpPr>
          <p:cNvPr id="16" name="Rectangle 8"/>
          <p:cNvSpPr>
            <a:spLocks noChangeArrowheads="1"/>
          </p:cNvSpPr>
          <p:nvPr/>
        </p:nvSpPr>
        <p:spPr bwMode="auto">
          <a:xfrm>
            <a:off x="524436" y="4106653"/>
            <a:ext cx="12038231"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0937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Monotone </a:t>
            </a: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hiện hoạt động với Lua 5.2, ngay cả khi nó không cótương thích ngược được biên dịch trong.</a:t>
            </a:r>
            <a:r>
              <a:rPr kumimoji="0" lang="vi-VN" altLang="vi-VN"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t>
            </a:r>
          </a:p>
        </p:txBody>
      </p:sp>
      <p:sp>
        <p:nvSpPr>
          <p:cNvPr id="17" name="Rectangle 16"/>
          <p:cNvSpPr/>
          <p:nvPr/>
        </p:nvSpPr>
        <p:spPr>
          <a:xfrm>
            <a:off x="1264303" y="4543823"/>
            <a:ext cx="7427259" cy="400110"/>
          </a:xfrm>
          <a:prstGeom prst="rect">
            <a:avLst/>
          </a:prstGeom>
        </p:spPr>
        <p:txBody>
          <a:bodyPr wrap="square">
            <a:spAutoFit/>
          </a:bodyPr>
          <a:lstStyle/>
          <a:p>
            <a:pPr marL="342900" indent="-342900">
              <a:buFont typeface="Arial" panose="020B0604020202020204" pitchFamily="34" charset="0"/>
              <a:buChar char="•"/>
            </a:pPr>
            <a:r>
              <a:rPr lang="vi-VN" sz="2000" dirty="0">
                <a:solidFill>
                  <a:srgbClr val="000000"/>
                </a:solidFill>
                <a:latin typeface="Calibri" panose="020F0502020204030204" pitchFamily="34" charset="0"/>
                <a:ea typeface="DengXian" panose="02010600030101010101" pitchFamily="2" charset="-122"/>
                <a:cs typeface="Calibri" panose="020F0502020204030204" pitchFamily="34" charset="0"/>
              </a:rPr>
              <a:t>Cho phép biên dịch monotone trên g ++ và clang ++ hỗ trợ C ++ 11.</a:t>
            </a:r>
            <a:endParaRPr lang="vi-VN" sz="2000" dirty="0">
              <a:latin typeface="Calibri" panose="020F0502020204030204" pitchFamily="34" charset="0"/>
              <a:cs typeface="Calibri" panose="020F0502020204030204" pitchFamily="34" charset="0"/>
            </a:endParaRPr>
          </a:p>
        </p:txBody>
      </p:sp>
      <p:sp>
        <p:nvSpPr>
          <p:cNvPr id="18" name="Rectangle 9"/>
          <p:cNvSpPr>
            <a:spLocks noChangeArrowheads="1"/>
          </p:cNvSpPr>
          <p:nvPr/>
        </p:nvSpPr>
        <p:spPr bwMode="auto">
          <a:xfrm>
            <a:off x="524436" y="5010634"/>
            <a:ext cx="11255746"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937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Cho </a:t>
            </a:r>
            <a:r>
              <a:rPr kumimoji="0" lang="vi-VN" altLang="vi-VN" sz="2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phép bộ thử nghiệm chạy từ các thư mục chứa không gian và nhiều chỉnh sửa nhỏ khác cho bộ thử nghiệm làm cho kết quả của nó đáng tin cậy hơn.</a:t>
            </a:r>
            <a:r>
              <a:rPr kumimoji="0" lang="vi-VN" altLang="vi-VN"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479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7" presetClass="exit" presetSubtype="0" fill="hold" grpId="0" nodeType="clickEffect">
                                  <p:stCondLst>
                                    <p:cond delay="0"/>
                                  </p:stCondLst>
                                  <p:childTnLst>
                                    <p:animEffect transition="out" filter="fade">
                                      <p:cBhvr>
                                        <p:cTn id="17" dur="1000"/>
                                        <p:tgtEl>
                                          <p:spTgt spid="5"/>
                                        </p:tgtEl>
                                      </p:cBhvr>
                                    </p:animEffect>
                                    <p:anim calcmode="lin" valueType="num">
                                      <p:cBhvr>
                                        <p:cTn id="18" dur="1000"/>
                                        <p:tgtEl>
                                          <p:spTgt spid="5"/>
                                        </p:tgtEl>
                                        <p:attrNameLst>
                                          <p:attrName>ppt_x</p:attrName>
                                        </p:attrNameLst>
                                      </p:cBhvr>
                                      <p:tavLst>
                                        <p:tav tm="0">
                                          <p:val>
                                            <p:strVal val="ppt_x"/>
                                          </p:val>
                                        </p:tav>
                                        <p:tav tm="100000">
                                          <p:val>
                                            <p:strVal val="ppt_x"/>
                                          </p:val>
                                        </p:tav>
                                      </p:tavLst>
                                    </p:anim>
                                    <p:anim calcmode="lin" valueType="num">
                                      <p:cBhvr>
                                        <p:cTn id="19" dur="100" decel="100000"/>
                                        <p:tgtEl>
                                          <p:spTgt spid="5"/>
                                        </p:tgtEl>
                                        <p:attrNameLst>
                                          <p:attrName>ppt_y</p:attrName>
                                        </p:attrNameLst>
                                      </p:cBhvr>
                                      <p:tavLst>
                                        <p:tav tm="0">
                                          <p:val>
                                            <p:strVal val="ppt_y"/>
                                          </p:val>
                                        </p:tav>
                                        <p:tav tm="100000">
                                          <p:val>
                                            <p:strVal val="ppt_y-.03"/>
                                          </p:val>
                                        </p:tav>
                                      </p:tavLst>
                                    </p:anim>
                                    <p:anim calcmode="lin" valueType="num">
                                      <p:cBhvr>
                                        <p:cTn id="20" dur="900" accel="100000">
                                          <p:stCondLst>
                                            <p:cond delay="100"/>
                                          </p:stCondLst>
                                        </p:cTn>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12"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P spid="7" grpId="0" animBg="1"/>
      <p:bldP spid="11" grpId="0"/>
      <p:bldP spid="12" grpId="0"/>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397188" cy="685800"/>
          </a:xfrm>
          <a:prstGeom prst="rect">
            <a:avLst/>
          </a:prstGeom>
          <a:solidFill>
            <a:schemeClr val="accent4">
              <a:lumMod val="40000"/>
              <a:lumOff val="60000"/>
            </a:schemeClr>
          </a:solidFill>
          <a:ln w="9525" cap="flat">
            <a:noFill/>
            <a:prstDash val="solid"/>
            <a:miter/>
          </a:ln>
        </p:spPr>
        <p:txBody>
          <a:bodyPr rtlCol="0" anchor="ctr"/>
          <a:lstStyle/>
          <a:p>
            <a:pPr algn="ctr"/>
            <a:r>
              <a:rPr lang="vi-VN" sz="2800" dirty="0" smtClean="0">
                <a:latin typeface="Calibri" panose="020F0502020204030204" pitchFamily="34" charset="0"/>
                <a:cs typeface="Calibri" panose="020F0502020204030204" pitchFamily="34" charset="0"/>
              </a:rPr>
              <a:t>Kiến trúc phần mềm</a:t>
            </a:r>
            <a:endParaRPr lang="vi-VN" sz="2800" dirty="0">
              <a:latin typeface="Calibri" panose="020F0502020204030204" pitchFamily="34" charset="0"/>
              <a:cs typeface="Calibri" panose="020F0502020204030204" pitchFamily="34" charset="0"/>
            </a:endParaRPr>
          </a:p>
        </p:txBody>
      </p:sp>
      <p:sp>
        <p:nvSpPr>
          <p:cNvPr id="6" name="Flowchart: Data 5"/>
          <p:cNvSpPr/>
          <p:nvPr/>
        </p:nvSpPr>
        <p:spPr>
          <a:xfrm>
            <a:off x="0" y="685800"/>
            <a:ext cx="3294529" cy="6172200"/>
          </a:xfrm>
          <a:prstGeom prst="flowChartInputOutput">
            <a:avLst/>
          </a:prstGeom>
          <a:solidFill>
            <a:schemeClr val="accent4">
              <a:lumMod val="20000"/>
              <a:lumOff val="80000"/>
            </a:schemeClr>
          </a:solidFill>
          <a:ln w="9525" cap="flat">
            <a:noFill/>
            <a:prstDash val="solid"/>
            <a:miter/>
          </a:ln>
        </p:spPr>
        <p:txBody>
          <a:bodyPr rtlCol="0" anchor="ctr"/>
          <a:lstStyle/>
          <a:p>
            <a:pPr algn="ctr">
              <a:lnSpc>
                <a:spcPct val="200000"/>
              </a:lnSpc>
            </a:pPr>
            <a:r>
              <a:rPr lang="vi-VN" sz="3600" dirty="0" smtClean="0">
                <a:latin typeface="Calibri" panose="020F0502020204030204" pitchFamily="34" charset="0"/>
                <a:cs typeface="Calibri" panose="020F0502020204030204" pitchFamily="34" charset="0"/>
              </a:rPr>
              <a:t>Thiết </a:t>
            </a:r>
          </a:p>
          <a:p>
            <a:pPr algn="ctr">
              <a:lnSpc>
                <a:spcPct val="200000"/>
              </a:lnSpc>
            </a:pPr>
            <a:r>
              <a:rPr lang="vi-VN" sz="3600" dirty="0" smtClean="0">
                <a:latin typeface="Calibri" panose="020F0502020204030204" pitchFamily="34" charset="0"/>
                <a:cs typeface="Calibri" panose="020F0502020204030204" pitchFamily="34" charset="0"/>
              </a:rPr>
              <a:t>Kế </a:t>
            </a:r>
          </a:p>
          <a:p>
            <a:pPr algn="ctr">
              <a:lnSpc>
                <a:spcPct val="200000"/>
              </a:lnSpc>
            </a:pPr>
            <a:r>
              <a:rPr lang="vi-VN" sz="3600" dirty="0" smtClean="0">
                <a:latin typeface="Calibri" panose="020F0502020204030204" pitchFamily="34" charset="0"/>
                <a:cs typeface="Calibri" panose="020F0502020204030204" pitchFamily="34" charset="0"/>
              </a:rPr>
              <a:t>Phần</a:t>
            </a:r>
          </a:p>
          <a:p>
            <a:pPr algn="ctr">
              <a:lnSpc>
                <a:spcPct val="200000"/>
              </a:lnSpc>
            </a:pPr>
            <a:r>
              <a:rPr lang="vi-VN" sz="3600" dirty="0" smtClean="0">
                <a:latin typeface="Calibri" panose="020F0502020204030204" pitchFamily="34" charset="0"/>
                <a:cs typeface="Calibri" panose="020F0502020204030204" pitchFamily="34" charset="0"/>
              </a:rPr>
              <a:t>Mềm</a:t>
            </a:r>
            <a:endParaRPr lang="vi-VN" sz="3600" dirty="0">
              <a:latin typeface="Calibri" panose="020F0502020204030204" pitchFamily="34" charset="0"/>
              <a:cs typeface="Calibri" panose="020F0502020204030204" pitchFamily="34" charset="0"/>
            </a:endParaRPr>
          </a:p>
        </p:txBody>
      </p:sp>
      <p:sp>
        <p:nvSpPr>
          <p:cNvPr id="7" name="Rectangle 6"/>
          <p:cNvSpPr/>
          <p:nvPr/>
        </p:nvSpPr>
        <p:spPr>
          <a:xfrm>
            <a:off x="4397188" y="1142564"/>
            <a:ext cx="7005918" cy="1200329"/>
          </a:xfrm>
          <a:prstGeom prst="rect">
            <a:avLst/>
          </a:prstGeom>
        </p:spPr>
        <p:txBody>
          <a:bodyPr wrap="square">
            <a:spAutoFit/>
          </a:bodyPr>
          <a:lstStyle/>
          <a:p>
            <a:r>
              <a:rPr lang="vi-VN" sz="2400" dirty="0">
                <a:latin typeface="Calibri" panose="020F0502020204030204" pitchFamily="34" charset="0"/>
                <a:ea typeface="DengXian" panose="02010600030101010101" pitchFamily="2" charset="-122"/>
                <a:cs typeface="Calibri" panose="020F0502020204030204" pitchFamily="34" charset="0"/>
              </a:rPr>
              <a:t>Giống GNU arch, và không giống như Subversion 0.27, Monotone sử dụng cách tiếp cận phân tán để kiểm soát phiên bản. </a:t>
            </a:r>
            <a:endParaRPr lang="vi-VN" sz="2400" dirty="0">
              <a:latin typeface="Calibri" panose="020F0502020204030204" pitchFamily="34" charset="0"/>
              <a:cs typeface="Calibri" panose="020F0502020204030204" pitchFamily="34" charset="0"/>
            </a:endParaRPr>
          </a:p>
        </p:txBody>
      </p:sp>
      <p:sp>
        <p:nvSpPr>
          <p:cNvPr id="8" name="Rectangle 7"/>
          <p:cNvSpPr/>
          <p:nvPr/>
        </p:nvSpPr>
        <p:spPr>
          <a:xfrm>
            <a:off x="4397188" y="2886653"/>
            <a:ext cx="7005918" cy="1200329"/>
          </a:xfrm>
          <a:prstGeom prst="rect">
            <a:avLst/>
          </a:prstGeom>
        </p:spPr>
        <p:txBody>
          <a:bodyPr wrap="square">
            <a:spAutoFit/>
          </a:bodyPr>
          <a:lstStyle/>
          <a:p>
            <a:r>
              <a:rPr lang="vi-VN" sz="2400" dirty="0">
                <a:latin typeface="Calibri" panose="020F0502020204030204" pitchFamily="34" charset="0"/>
                <a:ea typeface="DengXian" panose="02010600030101010101" pitchFamily="2" charset="-122"/>
                <a:cs typeface="Calibri" panose="020F0502020204030204" pitchFamily="34" charset="0"/>
              </a:rPr>
              <a:t>Sử dụng đơn điệu SHA-1 băm để xác định các tệp hoặc nhóm tệp cụ thể, như với Git và  </a:t>
            </a:r>
            <a:r>
              <a:rPr lang="vi-VN" sz="2400" dirty="0" smtClean="0">
                <a:latin typeface="Calibri" panose="020F0502020204030204" pitchFamily="34" charset="0"/>
                <a:ea typeface="DengXian" panose="02010600030101010101" pitchFamily="2" charset="-122"/>
                <a:cs typeface="Calibri" panose="020F0502020204030204" pitchFamily="34" charset="0"/>
              </a:rPr>
              <a:t>Mercurial, </a:t>
            </a:r>
            <a:r>
              <a:rPr lang="vi-VN" sz="2400" dirty="0">
                <a:latin typeface="Calibri" panose="020F0502020204030204" pitchFamily="34" charset="0"/>
                <a:ea typeface="DengXian" panose="02010600030101010101" pitchFamily="2" charset="-122"/>
                <a:cs typeface="Calibri" panose="020F0502020204030204" pitchFamily="34" charset="0"/>
              </a:rPr>
              <a:t>thay cho số sửa đổi tuyến tính.</a:t>
            </a:r>
            <a:endParaRPr lang="vi-VN" sz="2400" dirty="0">
              <a:latin typeface="Calibri" panose="020F0502020204030204" pitchFamily="34" charset="0"/>
              <a:cs typeface="Calibri" panose="020F0502020204030204" pitchFamily="34" charset="0"/>
            </a:endParaRPr>
          </a:p>
        </p:txBody>
      </p:sp>
      <p:sp>
        <p:nvSpPr>
          <p:cNvPr id="9" name="Rectangle 8"/>
          <p:cNvSpPr/>
          <p:nvPr/>
        </p:nvSpPr>
        <p:spPr>
          <a:xfrm>
            <a:off x="3854823" y="4240777"/>
            <a:ext cx="7655860" cy="1200329"/>
          </a:xfrm>
          <a:prstGeom prst="rect">
            <a:avLst/>
          </a:prstGeom>
        </p:spPr>
        <p:txBody>
          <a:bodyPr wrap="square">
            <a:spAutoFit/>
          </a:bodyPr>
          <a:lstStyle/>
          <a:p>
            <a:pPr marL="457200" indent="180340">
              <a:lnSpc>
                <a:spcPct val="150000"/>
              </a:lnSpc>
              <a:spcAft>
                <a:spcPts val="800"/>
              </a:spcAft>
            </a:pPr>
            <a:r>
              <a:rPr lang="vi-VN" sz="2400" dirty="0">
                <a:latin typeface="Calibri" panose="020F0502020204030204" pitchFamily="34" charset="0"/>
                <a:ea typeface="DengXian" panose="02010600030101010101" pitchFamily="2" charset="-122"/>
                <a:cs typeface="Calibri" panose="020F0502020204030204" pitchFamily="34" charset="0"/>
              </a:rPr>
              <a:t>Mỗi người tham gia duy trì lịch sử sửa đổi của riêng họ, được </a:t>
            </a:r>
            <a:r>
              <a:rPr lang="vi-VN" sz="2400" dirty="0" smtClean="0">
                <a:latin typeface="Calibri" panose="020F0502020204030204" pitchFamily="34" charset="0"/>
                <a:ea typeface="DengXian" panose="02010600030101010101" pitchFamily="2" charset="-122"/>
                <a:cs typeface="Calibri" panose="020F0502020204030204" pitchFamily="34" charset="0"/>
              </a:rPr>
              <a:t>lưu trữ trong </a:t>
            </a:r>
            <a:r>
              <a:rPr lang="vi-VN" sz="2400" dirty="0">
                <a:latin typeface="Calibri" panose="020F0502020204030204" pitchFamily="34" charset="0"/>
                <a:ea typeface="DengXian" panose="02010600030101010101" pitchFamily="2" charset="-122"/>
                <a:cs typeface="Calibri" panose="020F0502020204030204" pitchFamily="34" charset="0"/>
              </a:rPr>
              <a:t>một SQLite cơ sở dữ liệu.</a:t>
            </a:r>
            <a:endParaRPr lang="vi-VN" sz="2400" dirty="0">
              <a:effectLst/>
              <a:latin typeface="Calibri" panose="020F0502020204030204" pitchFamily="34" charset="0"/>
              <a:ea typeface="DengXian" panose="02010600030101010101" pitchFamily="2" charset="-122"/>
              <a:cs typeface="Calibri" panose="020F0502020204030204" pitchFamily="34" charset="0"/>
            </a:endParaRPr>
          </a:p>
        </p:txBody>
      </p:sp>
      <p:sp>
        <p:nvSpPr>
          <p:cNvPr id="10" name="Rectangle 9"/>
          <p:cNvSpPr/>
          <p:nvPr/>
        </p:nvSpPr>
        <p:spPr>
          <a:xfrm>
            <a:off x="3854823" y="839595"/>
            <a:ext cx="7745506" cy="1477328"/>
          </a:xfrm>
          <a:prstGeom prst="rect">
            <a:avLst/>
          </a:prstGeom>
        </p:spPr>
        <p:txBody>
          <a:bodyPr wrap="square">
            <a:spAutoFit/>
          </a:bodyPr>
          <a:lstStyle/>
          <a:p>
            <a:pPr marL="457200" indent="180340" algn="just">
              <a:lnSpc>
                <a:spcPct val="150000"/>
              </a:lnSpc>
              <a:spcAft>
                <a:spcPts val="800"/>
              </a:spcAft>
            </a:pPr>
            <a:r>
              <a:rPr lang="vi-VN" sz="2000" dirty="0">
                <a:latin typeface="Calibri" panose="020F0502020204030204" pitchFamily="34" charset="0"/>
                <a:ea typeface="DengXian" panose="02010600030101010101" pitchFamily="2" charset="-122"/>
                <a:cs typeface="Calibri" panose="020F0502020204030204" pitchFamily="34" charset="0"/>
              </a:rPr>
              <a:t>Quy trình làm việc của Monotone đặc biệt mạnh mẽ trong việc hỗ trợ quy trình làm việc phân kỳ / hợp nhất, mà nó đạt được một phần bằng cách luôn cho phép cam kết trước khi hợp nhất.</a:t>
            </a:r>
            <a:endParaRPr lang="vi-VN" sz="2000" dirty="0">
              <a:effectLst/>
              <a:latin typeface="Calibri" panose="020F0502020204030204" pitchFamily="34" charset="0"/>
              <a:ea typeface="DengXian" panose="02010600030101010101" pitchFamily="2" charset="-122"/>
              <a:cs typeface="Calibri" panose="020F0502020204030204" pitchFamily="34" charset="0"/>
            </a:endParaRPr>
          </a:p>
        </p:txBody>
      </p:sp>
      <p:sp>
        <p:nvSpPr>
          <p:cNvPr id="11" name="Rectangle 10"/>
          <p:cNvSpPr/>
          <p:nvPr/>
        </p:nvSpPr>
        <p:spPr>
          <a:xfrm>
            <a:off x="4338917" y="2471580"/>
            <a:ext cx="7732060" cy="1891287"/>
          </a:xfrm>
          <a:prstGeom prst="rect">
            <a:avLst/>
          </a:prstGeom>
        </p:spPr>
        <p:txBody>
          <a:bodyPr wrap="square">
            <a:spAutoFit/>
          </a:bodyPr>
          <a:lstStyle/>
          <a:p>
            <a:pPr>
              <a:lnSpc>
                <a:spcPct val="150000"/>
              </a:lnSpc>
            </a:pPr>
            <a:r>
              <a:rPr lang="vi-VN" sz="2000" dirty="0" smtClean="0">
                <a:latin typeface="Calibri" panose="020F0502020204030204" pitchFamily="34" charset="0"/>
                <a:ea typeface="DengXian" panose="02010600030101010101" pitchFamily="2" charset="-122"/>
                <a:cs typeface="Calibri" panose="020F0502020204030204" pitchFamily="34" charset="0"/>
              </a:rPr>
              <a:t>   Về kết nối mạng mặc dù Monotone ban đầu hỗ trợ nhiều giao thức mạng để đồng bộ hóa cây, nhưng giờ đây nó chỉ sử dụng một giao thức tùy </a:t>
            </a:r>
          </a:p>
          <a:p>
            <a:pPr>
              <a:lnSpc>
                <a:spcPct val="150000"/>
              </a:lnSpc>
            </a:pPr>
            <a:r>
              <a:rPr lang="vi-VN" sz="2000" dirty="0" smtClean="0">
                <a:latin typeface="Calibri" panose="020F0502020204030204" pitchFamily="34" charset="0"/>
                <a:ea typeface="DengXian" panose="02010600030101010101" pitchFamily="2" charset="-122"/>
                <a:cs typeface="Calibri" panose="020F0502020204030204" pitchFamily="34" charset="0"/>
              </a:rPr>
              <a:t>chỉnh được gọi là netync, mạnh mẽ và hiệu quả hơn, đồng thời chia sẻ một số nền tảng khái niệm với rsync và cvsup</a:t>
            </a:r>
            <a:endParaRPr lang="vi-VN" sz="2000" dirty="0">
              <a:latin typeface="Calibri" panose="020F0502020204030204" pitchFamily="34" charset="0"/>
              <a:cs typeface="Calibri" panose="020F0502020204030204" pitchFamily="34" charset="0"/>
            </a:endParaRPr>
          </a:p>
        </p:txBody>
      </p:sp>
      <p:sp>
        <p:nvSpPr>
          <p:cNvPr id="12" name="Rectangle 11"/>
          <p:cNvSpPr/>
          <p:nvPr/>
        </p:nvSpPr>
        <p:spPr>
          <a:xfrm>
            <a:off x="3809999" y="4933274"/>
            <a:ext cx="8180295" cy="1015663"/>
          </a:xfrm>
          <a:prstGeom prst="rect">
            <a:avLst/>
          </a:prstGeom>
        </p:spPr>
        <p:txBody>
          <a:bodyPr wrap="square">
            <a:spAutoFit/>
          </a:bodyPr>
          <a:lstStyle/>
          <a:p>
            <a:pPr marL="457200" indent="180340" algn="just">
              <a:lnSpc>
                <a:spcPct val="150000"/>
              </a:lnSpc>
              <a:spcAft>
                <a:spcPts val="800"/>
              </a:spcAft>
            </a:pPr>
            <a:r>
              <a:rPr lang="vi-VN" sz="2000" dirty="0">
                <a:latin typeface="Calibri" panose="020F0502020204030204" pitchFamily="34" charset="0"/>
                <a:ea typeface="DengXian" panose="02010600030101010101" pitchFamily="2" charset="-122"/>
                <a:cs typeface="Calibri" panose="020F0502020204030204" pitchFamily="34" charset="0"/>
              </a:rPr>
              <a:t>Không có máy chủ Monotone riêng biệt vì bất kỳ máy khách Monotone nào cũng có thể hoạt động như một máy chủ.</a:t>
            </a:r>
            <a:endParaRPr lang="vi-VN" sz="2000" dirty="0">
              <a:effectLst/>
              <a:latin typeface="Calibri" panose="020F0502020204030204" pitchFamily="34" charset="0"/>
              <a:ea typeface="DengXia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25963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grpId="0" nodeType="clickEffect">
                                  <p:stCondLst>
                                    <p:cond delay="0"/>
                                  </p:stCondLst>
                                  <p:childTnLst>
                                    <p:animEffect transition="out" filter="strips(downLeft)">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8" presetClass="exit" presetSubtype="12" fill="hold" grpId="0" nodeType="clickEffect">
                                  <p:stCondLst>
                                    <p:cond delay="0"/>
                                  </p:stCondLst>
                                  <p:childTnLst>
                                    <p:animEffect transition="out" filter="strips(downLeft)">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B56AA53-1D45-40BA-8501-650E3872F74E}"/>
              </a:ext>
            </a:extLst>
          </p:cNvPr>
          <p:cNvSpPr txBox="1"/>
          <p:nvPr/>
        </p:nvSpPr>
        <p:spPr>
          <a:xfrm>
            <a:off x="3150559" y="501131"/>
            <a:ext cx="5890882" cy="1862048"/>
          </a:xfrm>
          <a:prstGeom prst="rect">
            <a:avLst/>
          </a:prstGeom>
          <a:noFill/>
        </p:spPr>
        <p:txBody>
          <a:bodyPr wrap="square" rtlCol="0">
            <a:spAutoFit/>
          </a:bodyPr>
          <a:lstStyle/>
          <a:p>
            <a:pPr algn="ctr"/>
            <a:r>
              <a:rPr lang="en-US" altLang="ko-KR" sz="11500" b="1" i="1" dirty="0">
                <a:solidFill>
                  <a:srgbClr val="706459"/>
                </a:solidFill>
                <a:latin typeface="Calibri" panose="020F0502020204030204" pitchFamily="34" charset="0"/>
                <a:cs typeface="Calibri" panose="020F0502020204030204" pitchFamily="34" charset="0"/>
              </a:rPr>
              <a:t>Nhóm </a:t>
            </a:r>
            <a:r>
              <a:rPr lang="en-US" altLang="ko-KR" sz="11500" b="1" i="1" dirty="0" smtClean="0">
                <a:solidFill>
                  <a:srgbClr val="706459"/>
                </a:solidFill>
                <a:latin typeface="Calibri" panose="020F0502020204030204" pitchFamily="34" charset="0"/>
                <a:cs typeface="Calibri" panose="020F0502020204030204" pitchFamily="34" charset="0"/>
              </a:rPr>
              <a:t>2</a:t>
            </a:r>
            <a:endParaRPr lang="ko-KR" altLang="en-US" sz="11500" b="1" i="1" dirty="0">
              <a:solidFill>
                <a:srgbClr val="706459"/>
              </a:solidFill>
              <a:latin typeface="Calibri" panose="020F0502020204030204" pitchFamily="34" charset="0"/>
              <a:cs typeface="Calibri" panose="020F0502020204030204" pitchFamily="34" charset="0"/>
            </a:endParaRPr>
          </a:p>
        </p:txBody>
      </p:sp>
      <p:cxnSp>
        <p:nvCxnSpPr>
          <p:cNvPr id="12" name="Straight Connector 11">
            <a:extLst>
              <a:ext uri="{FF2B5EF4-FFF2-40B4-BE49-F238E27FC236}">
                <a16:creationId xmlns:a16="http://schemas.microsoft.com/office/drawing/2014/main" id="{84B9E082-9B9C-4B07-82A6-F43830898BF0}"/>
              </a:ext>
            </a:extLst>
          </p:cNvPr>
          <p:cNvCxnSpPr/>
          <p:nvPr/>
        </p:nvCxnSpPr>
        <p:spPr>
          <a:xfrm>
            <a:off x="3645568" y="2057399"/>
            <a:ext cx="4908885" cy="0"/>
          </a:xfrm>
          <a:prstGeom prst="line">
            <a:avLst/>
          </a:prstGeom>
          <a:ln w="57150">
            <a:solidFill>
              <a:srgbClr val="706459"/>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4314340" y="2582616"/>
            <a:ext cx="5403894"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latin typeface="Calibri" panose="020F0502020204030204" pitchFamily="34" charset="0"/>
                <a:cs typeface="Calibri" panose="020F0502020204030204" pitchFamily="34" charset="0"/>
              </a:rPr>
              <a:t>Trần Quốc Anh</a:t>
            </a:r>
          </a:p>
          <a:p>
            <a:pPr marL="285750" indent="-285750">
              <a:buFont typeface="Arial" panose="020B0604020202020204" pitchFamily="34" charset="0"/>
              <a:buChar char="•"/>
            </a:pPr>
            <a:r>
              <a:rPr lang="en-US" sz="3200" dirty="0" smtClean="0">
                <a:latin typeface="Calibri" panose="020F0502020204030204" pitchFamily="34" charset="0"/>
                <a:cs typeface="Calibri" panose="020F0502020204030204" pitchFamily="34" charset="0"/>
              </a:rPr>
              <a:t>Phan Tuấn Anh</a:t>
            </a:r>
          </a:p>
          <a:p>
            <a:pPr marL="285750" indent="-285750">
              <a:buFont typeface="Arial" panose="020B0604020202020204" pitchFamily="34" charset="0"/>
              <a:buChar char="•"/>
            </a:pPr>
            <a:r>
              <a:rPr lang="en-US" sz="3200" dirty="0" smtClean="0">
                <a:latin typeface="Calibri" panose="020F0502020204030204" pitchFamily="34" charset="0"/>
                <a:cs typeface="Calibri" panose="020F0502020204030204" pitchFamily="34" charset="0"/>
              </a:rPr>
              <a:t>Vũ Tuấn Anh</a:t>
            </a:r>
          </a:p>
          <a:p>
            <a:pPr marL="285750" indent="-285750">
              <a:buFont typeface="Arial" panose="020B0604020202020204" pitchFamily="34" charset="0"/>
              <a:buChar char="•"/>
            </a:pPr>
            <a:r>
              <a:rPr lang="en-US" sz="3200" dirty="0" err="1" smtClean="0">
                <a:latin typeface="Calibri" panose="020F0502020204030204" pitchFamily="34" charset="0"/>
                <a:cs typeface="Calibri" panose="020F0502020204030204" pitchFamily="34" charset="0"/>
              </a:rPr>
              <a:t>Nguyễn</a:t>
            </a:r>
            <a:r>
              <a:rPr lang="en-US" sz="3200" dirty="0" smtClean="0">
                <a:latin typeface="Calibri" panose="020F0502020204030204" pitchFamily="34" charset="0"/>
                <a:cs typeface="Calibri" panose="020F0502020204030204" pitchFamily="34" charset="0"/>
              </a:rPr>
              <a:t> Thị Ngọc Ánh</a:t>
            </a:r>
            <a:endParaRPr lang="vi-V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72874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397188" cy="685800"/>
          </a:xfrm>
          <a:prstGeom prst="rect">
            <a:avLst/>
          </a:prstGeom>
          <a:solidFill>
            <a:schemeClr val="accent4">
              <a:lumMod val="40000"/>
              <a:lumOff val="60000"/>
            </a:schemeClr>
          </a:solidFill>
          <a:ln w="9525" cap="flat">
            <a:noFill/>
            <a:prstDash val="solid"/>
            <a:miter/>
          </a:ln>
        </p:spPr>
        <p:txBody>
          <a:bodyPr rtlCol="0" anchor="ctr"/>
          <a:lstStyle/>
          <a:p>
            <a:pPr algn="ctr"/>
            <a:r>
              <a:rPr lang="vi-VN" sz="2800" dirty="0" smtClean="0">
                <a:latin typeface="Calibri" panose="020F0502020204030204" pitchFamily="34" charset="0"/>
                <a:cs typeface="Calibri" panose="020F0502020204030204" pitchFamily="34" charset="0"/>
              </a:rPr>
              <a:t>Kiến trúc phần mềm</a:t>
            </a:r>
            <a:endParaRPr lang="vi-VN" sz="2800" dirty="0">
              <a:latin typeface="Calibri" panose="020F0502020204030204" pitchFamily="34" charset="0"/>
              <a:cs typeface="Calibri" panose="020F0502020204030204" pitchFamily="34" charset="0"/>
            </a:endParaRPr>
          </a:p>
        </p:txBody>
      </p:sp>
      <p:sp>
        <p:nvSpPr>
          <p:cNvPr id="3" name="Flowchart: Data 2"/>
          <p:cNvSpPr/>
          <p:nvPr/>
        </p:nvSpPr>
        <p:spPr>
          <a:xfrm>
            <a:off x="0" y="685800"/>
            <a:ext cx="3294529" cy="6172200"/>
          </a:xfrm>
          <a:prstGeom prst="flowChartInputOutput">
            <a:avLst/>
          </a:prstGeom>
          <a:solidFill>
            <a:schemeClr val="accent4">
              <a:lumMod val="20000"/>
              <a:lumOff val="80000"/>
            </a:schemeClr>
          </a:solidFill>
          <a:ln w="9525" cap="flat">
            <a:noFill/>
            <a:prstDash val="solid"/>
            <a:miter/>
          </a:ln>
        </p:spPr>
        <p:txBody>
          <a:bodyPr rtlCol="0" anchor="ctr"/>
          <a:lstStyle/>
          <a:p>
            <a:pPr algn="ctr">
              <a:lnSpc>
                <a:spcPct val="150000"/>
              </a:lnSpc>
            </a:pPr>
            <a:r>
              <a:rPr lang="vi-VN" sz="3600" dirty="0" smtClean="0">
                <a:latin typeface="Calibri" panose="020F0502020204030204" pitchFamily="34" charset="0"/>
                <a:cs typeface="Calibri" panose="020F0502020204030204" pitchFamily="34" charset="0"/>
              </a:rPr>
              <a:t>Lưu </a:t>
            </a:r>
          </a:p>
          <a:p>
            <a:pPr algn="ctr">
              <a:lnSpc>
                <a:spcPct val="150000"/>
              </a:lnSpc>
            </a:pPr>
            <a:r>
              <a:rPr lang="vi-VN" sz="3600" dirty="0" smtClean="0">
                <a:latin typeface="Calibri" panose="020F0502020204030204" pitchFamily="34" charset="0"/>
                <a:cs typeface="Calibri" panose="020F0502020204030204" pitchFamily="34" charset="0"/>
              </a:rPr>
              <a:t>Trữ,</a:t>
            </a:r>
          </a:p>
          <a:p>
            <a:pPr algn="ctr">
              <a:lnSpc>
                <a:spcPct val="150000"/>
              </a:lnSpc>
            </a:pPr>
            <a:r>
              <a:rPr lang="vi-VN" sz="3600" dirty="0" smtClean="0">
                <a:latin typeface="Calibri" panose="020F0502020204030204" pitchFamily="34" charset="0"/>
                <a:cs typeface="Calibri" panose="020F0502020204030204" pitchFamily="34" charset="0"/>
              </a:rPr>
              <a:t>Quy</a:t>
            </a:r>
          </a:p>
          <a:p>
            <a:pPr algn="ctr">
              <a:lnSpc>
                <a:spcPct val="150000"/>
              </a:lnSpc>
            </a:pPr>
            <a:r>
              <a:rPr lang="vi-VN" sz="3600" dirty="0" smtClean="0">
                <a:latin typeface="Calibri" panose="020F0502020204030204" pitchFamily="34" charset="0"/>
                <a:cs typeface="Calibri" panose="020F0502020204030204" pitchFamily="34" charset="0"/>
              </a:rPr>
              <a:t>Trình</a:t>
            </a:r>
          </a:p>
          <a:p>
            <a:pPr algn="ctr">
              <a:lnSpc>
                <a:spcPct val="150000"/>
              </a:lnSpc>
            </a:pPr>
            <a:r>
              <a:rPr lang="vi-VN" sz="3600" dirty="0" smtClean="0">
                <a:latin typeface="Calibri" panose="020F0502020204030204" pitchFamily="34" charset="0"/>
                <a:cs typeface="Calibri" panose="020F0502020204030204" pitchFamily="34" charset="0"/>
              </a:rPr>
              <a:t>Làm</a:t>
            </a:r>
          </a:p>
          <a:p>
            <a:pPr algn="ctr">
              <a:lnSpc>
                <a:spcPct val="150000"/>
              </a:lnSpc>
            </a:pPr>
            <a:r>
              <a:rPr lang="vi-VN" sz="3600" dirty="0" smtClean="0">
                <a:latin typeface="Calibri" panose="020F0502020204030204" pitchFamily="34" charset="0"/>
                <a:cs typeface="Calibri" panose="020F0502020204030204" pitchFamily="34" charset="0"/>
              </a:rPr>
              <a:t>Việc</a:t>
            </a:r>
          </a:p>
          <a:p>
            <a:pPr algn="ctr">
              <a:lnSpc>
                <a:spcPct val="200000"/>
              </a:lnSpc>
            </a:pPr>
            <a:endParaRPr lang="vi-VN" sz="3600" dirty="0">
              <a:latin typeface="Calibri" panose="020F0502020204030204" pitchFamily="34" charset="0"/>
              <a:cs typeface="Calibri" panose="020F0502020204030204" pitchFamily="34" charset="0"/>
            </a:endParaRPr>
          </a:p>
        </p:txBody>
      </p:sp>
      <p:sp>
        <p:nvSpPr>
          <p:cNvPr id="4" name="Rectangle 3"/>
          <p:cNvSpPr/>
          <p:nvPr/>
        </p:nvSpPr>
        <p:spPr>
          <a:xfrm>
            <a:off x="4397188" y="342900"/>
            <a:ext cx="7691718" cy="2716306"/>
          </a:xfrm>
          <a:prstGeom prst="rect">
            <a:avLst/>
          </a:prstGeom>
          <a:solidFill>
            <a:schemeClr val="accent2">
              <a:lumMod val="20000"/>
              <a:lumOff val="80000"/>
            </a:schemeClr>
          </a:solidFill>
          <a:ln w="9525" cap="flat">
            <a:noFill/>
            <a:prstDash val="solid"/>
            <a:miter/>
          </a:ln>
        </p:spPr>
        <p:txBody>
          <a:bodyPr rtlCol="0" anchor="ctr"/>
          <a:lstStyle/>
          <a:p>
            <a:r>
              <a:rPr lang="vi-VN" sz="2000" dirty="0">
                <a:latin typeface="Calibri" panose="020F0502020204030204" pitchFamily="34" charset="0"/>
                <a:cs typeface="Calibri" panose="020F0502020204030204" pitchFamily="34" charset="0"/>
              </a:rPr>
              <a:t>Monotone di chuyển thông tin vào và ra khỏi bốn loại lưu trữ khác nhau:</a:t>
            </a:r>
          </a:p>
          <a:p>
            <a:pPr marL="342900" lvl="0" indent="-342900">
              <a:buFont typeface="Arial" panose="020B0604020202020204" pitchFamily="34" charset="0"/>
              <a:buChar char="•"/>
            </a:pPr>
            <a:r>
              <a:rPr lang="vi-VN" sz="2000" dirty="0">
                <a:latin typeface="Calibri" panose="020F0502020204030204" pitchFamily="34" charset="0"/>
                <a:cs typeface="Calibri" panose="020F0502020204030204" pitchFamily="34" charset="0"/>
              </a:rPr>
              <a:t>Một kho khóa trong thư mục chính của bạn</a:t>
            </a:r>
          </a:p>
          <a:p>
            <a:pPr marL="342900" lvl="0" indent="-342900">
              <a:buFont typeface="Arial" panose="020B0604020202020204" pitchFamily="34" charset="0"/>
              <a:buChar char="•"/>
            </a:pPr>
            <a:r>
              <a:rPr lang="vi-VN" sz="2000" dirty="0">
                <a:latin typeface="Calibri" panose="020F0502020204030204" pitchFamily="34" charset="0"/>
                <a:cs typeface="Calibri" panose="020F0502020204030204" pitchFamily="34" charset="0"/>
              </a:rPr>
              <a:t>Một không gian làm việc trong hệ thống tệp cục bộ</a:t>
            </a:r>
          </a:p>
          <a:p>
            <a:pPr marL="342900" lvl="0" indent="-342900">
              <a:buFont typeface="Arial" panose="020B0604020202020204" pitchFamily="34" charset="0"/>
              <a:buChar char="•"/>
            </a:pPr>
            <a:r>
              <a:rPr lang="vi-VN" sz="2000" dirty="0">
                <a:latin typeface="Calibri" panose="020F0502020204030204" pitchFamily="34" charset="0"/>
                <a:cs typeface="Calibri" panose="020F0502020204030204" pitchFamily="34" charset="0"/>
              </a:rPr>
              <a:t>Một cơ sở dữ liệu địa phương trong hệ thống tập tin địa phương</a:t>
            </a:r>
          </a:p>
          <a:p>
            <a:pPr marL="342900" lvl="0" indent="-342900">
              <a:buFont typeface="Arial" panose="020B0604020202020204" pitchFamily="34" charset="0"/>
              <a:buChar char="•"/>
            </a:pPr>
            <a:r>
              <a:rPr lang="vi-VN" sz="2000" dirty="0">
                <a:latin typeface="Calibri" panose="020F0502020204030204" pitchFamily="34" charset="0"/>
                <a:cs typeface="Calibri" panose="020F0502020204030204" pitchFamily="34" charset="0"/>
              </a:rPr>
              <a:t>Một cơ sở dữ liệu từ xa ở nơi khác trên internet</a:t>
            </a:r>
          </a:p>
        </p:txBody>
      </p:sp>
      <p:sp>
        <p:nvSpPr>
          <p:cNvPr id="5" name="Rectangle 4"/>
          <p:cNvSpPr/>
          <p:nvPr/>
        </p:nvSpPr>
        <p:spPr>
          <a:xfrm>
            <a:off x="3092824" y="3274359"/>
            <a:ext cx="8901952" cy="3039035"/>
          </a:xfrm>
          <a:prstGeom prst="rect">
            <a:avLst/>
          </a:prstGeom>
          <a:solidFill>
            <a:schemeClr val="accent1">
              <a:lumMod val="20000"/>
              <a:lumOff val="80000"/>
            </a:schemeClr>
          </a:solidFill>
          <a:ln w="9525" cap="flat">
            <a:noFill/>
            <a:prstDash val="solid"/>
            <a:miter/>
          </a:ln>
        </p:spPr>
        <p:txBody>
          <a:bodyPr rtlCol="0" anchor="ctr"/>
          <a:lstStyle/>
          <a:p>
            <a:r>
              <a:rPr lang="vi-VN" sz="2000" dirty="0">
                <a:latin typeface="Calibri" panose="020F0502020204030204" pitchFamily="34" charset="0"/>
                <a:cs typeface="Calibri" panose="020F0502020204030204" pitchFamily="34" charset="0"/>
              </a:rPr>
              <a:t>Q</a:t>
            </a:r>
            <a:r>
              <a:rPr lang="vi-VN" sz="2000" dirty="0" smtClean="0">
                <a:latin typeface="Calibri" panose="020F0502020204030204" pitchFamily="34" charset="0"/>
                <a:cs typeface="Calibri" panose="020F0502020204030204" pitchFamily="34" charset="0"/>
              </a:rPr>
              <a:t>uy </a:t>
            </a:r>
            <a:r>
              <a:rPr lang="vi-VN" sz="2000" dirty="0">
                <a:latin typeface="Calibri" panose="020F0502020204030204" pitchFamily="34" charset="0"/>
                <a:cs typeface="Calibri" panose="020F0502020204030204" pitchFamily="34" charset="0"/>
              </a:rPr>
              <a:t>trình làm việc với monotone bao gồm 3 giai đoạn riêng biệt</a:t>
            </a:r>
            <a:r>
              <a:rPr lang="vi-VN" sz="2000"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vi-VN" sz="2000" dirty="0">
                <a:latin typeface="Calibri" panose="020F0502020204030204" pitchFamily="34" charset="0"/>
                <a:cs typeface="Calibri" panose="020F0502020204030204" pitchFamily="34" charset="0"/>
              </a:rPr>
              <a:t>Khi bạn cam kết các thay đổi từ không gian làm việc vào cơ sở dữ liệu của mình</a:t>
            </a:r>
            <a:r>
              <a:rPr lang="vi-VN" sz="2000" dirty="0" smtClean="0">
                <a:latin typeface="Calibri" panose="020F0502020204030204" pitchFamily="34" charset="0"/>
                <a:cs typeface="Calibri" panose="020F0502020204030204" pitchFamily="34" charset="0"/>
              </a:rPr>
              <a:t>,</a:t>
            </a:r>
          </a:p>
          <a:p>
            <a:pPr algn="just"/>
            <a:r>
              <a:rPr lang="vi-VN" sz="2000" dirty="0" smtClean="0">
                <a:latin typeface="Calibri" panose="020F0502020204030204" pitchFamily="34" charset="0"/>
                <a:cs typeface="Calibri" panose="020F0502020204030204" pitchFamily="34" charset="0"/>
              </a:rPr>
              <a:t>      cơ </a:t>
            </a:r>
            <a:r>
              <a:rPr lang="vi-VN" sz="2000" dirty="0">
                <a:latin typeface="Calibri" panose="020F0502020204030204" pitchFamily="34" charset="0"/>
                <a:cs typeface="Calibri" panose="020F0502020204030204" pitchFamily="34" charset="0"/>
              </a:rPr>
              <a:t>sở dữ liệu của bạn sẽ lưu trữ các thay đổi nhưng không giao tiếp với mạng</a:t>
            </a:r>
            <a:r>
              <a:rPr lang="vi-VN" sz="2000"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vi-VN" sz="2000" dirty="0">
                <a:latin typeface="Calibri" panose="020F0502020204030204" pitchFamily="34" charset="0"/>
                <a:cs typeface="Calibri" panose="020F0502020204030204" pitchFamily="34" charset="0"/>
              </a:rPr>
              <a:t>Khi bạn sẵn sàng trao đổi công việc với người khác, bạn có thể đẩy, kéo hoặc </a:t>
            </a:r>
            <a:endParaRPr lang="vi-VN" sz="2000" dirty="0" smtClean="0">
              <a:latin typeface="Calibri" panose="020F0502020204030204" pitchFamily="34" charset="0"/>
              <a:cs typeface="Calibri" panose="020F0502020204030204" pitchFamily="34" charset="0"/>
            </a:endParaRPr>
          </a:p>
          <a:p>
            <a:pPr algn="just"/>
            <a:r>
              <a:rPr lang="vi-VN" sz="2000" dirty="0" smtClean="0">
                <a:latin typeface="Calibri" panose="020F0502020204030204" pitchFamily="34" charset="0"/>
                <a:cs typeface="Calibri" panose="020F0502020204030204" pitchFamily="34" charset="0"/>
              </a:rPr>
              <a:t>      đồng </a:t>
            </a:r>
            <a:r>
              <a:rPr lang="vi-VN" sz="2000" dirty="0">
                <a:latin typeface="Calibri" panose="020F0502020204030204" pitchFamily="34" charset="0"/>
                <a:cs typeface="Calibri" panose="020F0502020204030204" pitchFamily="34" charset="0"/>
              </a:rPr>
              <a:t>bộ hóa với các cơ sở dữ liệu khác trên mạng. </a:t>
            </a:r>
            <a:endParaRPr lang="vi-VN" sz="20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vi-VN" sz="2000" dirty="0">
                <a:latin typeface="Calibri" panose="020F0502020204030204" pitchFamily="34" charset="0"/>
                <a:cs typeface="Calibri" panose="020F0502020204030204" pitchFamily="34" charset="0"/>
              </a:rPr>
              <a:t>Khi bạn cập nhật không gian làm việc của mình, một số (nhưng không phải tất cả) </a:t>
            </a:r>
            <a:r>
              <a:rPr lang="vi-VN" sz="2000" dirty="0" smtClean="0">
                <a:latin typeface="Calibri" panose="020F0502020204030204" pitchFamily="34" charset="0"/>
                <a:cs typeface="Calibri" panose="020F0502020204030204" pitchFamily="34" charset="0"/>
              </a:rPr>
              <a:t> thay </a:t>
            </a:r>
            <a:r>
              <a:rPr lang="vi-VN" sz="2000" dirty="0">
                <a:latin typeface="Calibri" panose="020F0502020204030204" pitchFamily="34" charset="0"/>
                <a:cs typeface="Calibri" panose="020F0502020204030204" pitchFamily="34" charset="0"/>
              </a:rPr>
              <a:t>đổi mà cơ sở dữ liệu của bạn nhận được từ mạng sẽ được áp dụng cho </a:t>
            </a:r>
            <a:endParaRPr lang="vi-VN" sz="2000" dirty="0" smtClean="0">
              <a:latin typeface="Calibri" panose="020F0502020204030204" pitchFamily="34" charset="0"/>
              <a:cs typeface="Calibri" panose="020F0502020204030204" pitchFamily="34" charset="0"/>
            </a:endParaRPr>
          </a:p>
          <a:p>
            <a:pPr algn="just"/>
            <a:r>
              <a:rPr lang="vi-VN" sz="2000" dirty="0">
                <a:latin typeface="Calibri" panose="020F0502020204030204" pitchFamily="34" charset="0"/>
                <a:cs typeface="Calibri" panose="020F0502020204030204" pitchFamily="34" charset="0"/>
              </a:rPr>
              <a:t> </a:t>
            </a:r>
            <a:r>
              <a:rPr lang="vi-VN" sz="2000" dirty="0" smtClean="0">
                <a:latin typeface="Calibri" panose="020F0502020204030204" pitchFamily="34" charset="0"/>
                <a:cs typeface="Calibri" panose="020F0502020204030204" pitchFamily="34" charset="0"/>
              </a:rPr>
              <a:t>     không </a:t>
            </a:r>
            <a:r>
              <a:rPr lang="vi-VN" sz="2000" dirty="0">
                <a:latin typeface="Calibri" panose="020F0502020204030204" pitchFamily="34" charset="0"/>
                <a:cs typeface="Calibri" panose="020F0502020204030204" pitchFamily="34" charset="0"/>
              </a:rPr>
              <a:t>gian làm việc của bạn. </a:t>
            </a:r>
          </a:p>
        </p:txBody>
      </p:sp>
    </p:spTree>
    <p:extLst>
      <p:ext uri="{BB962C8B-B14F-4D97-AF65-F5344CB8AC3E}">
        <p14:creationId xmlns:p14="http://schemas.microsoft.com/office/powerpoint/2010/main" val="259727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129503" y="2248568"/>
            <a:ext cx="2336800" cy="2065867"/>
          </a:xfrm>
          <a:prstGeom prst="ellipse">
            <a:avLst/>
          </a:prstGeom>
          <a:solidFill>
            <a:schemeClr val="accent2">
              <a:lumMod val="60000"/>
              <a:lumOff val="40000"/>
            </a:schemeClr>
          </a:solidFill>
          <a:ln w="9525" cap="flat">
            <a:noFill/>
            <a:prstDash val="solid"/>
            <a:miter/>
          </a:ln>
        </p:spPr>
        <p:txBody>
          <a:bodyPr rtlCol="0" anchor="ctr"/>
          <a:lstStyle/>
          <a:p>
            <a:pPr algn="ctr"/>
            <a:r>
              <a:rPr lang="vi-VN" sz="2400" dirty="0" smtClean="0">
                <a:latin typeface="Calibri" panose="020F0502020204030204" pitchFamily="34" charset="0"/>
                <a:cs typeface="Calibri" panose="020F0502020204030204" pitchFamily="34" charset="0"/>
              </a:rPr>
              <a:t>5.</a:t>
            </a:r>
          </a:p>
          <a:p>
            <a:pPr algn="ctr"/>
            <a:r>
              <a:rPr lang="vi-VN" sz="2400" dirty="0" smtClean="0">
                <a:latin typeface="Calibri" panose="020F0502020204030204" pitchFamily="34" charset="0"/>
                <a:cs typeface="Calibri" panose="020F0502020204030204" pitchFamily="34" charset="0"/>
              </a:rPr>
              <a:t>Cài đặt, </a:t>
            </a:r>
          </a:p>
          <a:p>
            <a:pPr algn="ctr"/>
            <a:r>
              <a:rPr lang="vi-VN" sz="2400" dirty="0" smtClean="0">
                <a:latin typeface="Calibri" panose="020F0502020204030204" pitchFamily="34" charset="0"/>
                <a:cs typeface="Calibri" panose="020F0502020204030204" pitchFamily="34" charset="0"/>
              </a:rPr>
              <a:t>sử </a:t>
            </a:r>
          </a:p>
          <a:p>
            <a:pPr algn="ctr"/>
            <a:r>
              <a:rPr lang="vi-VN" sz="2400" dirty="0" smtClean="0">
                <a:latin typeface="Calibri" panose="020F0502020204030204" pitchFamily="34" charset="0"/>
                <a:cs typeface="Calibri" panose="020F0502020204030204" pitchFamily="34" charset="0"/>
              </a:rPr>
              <a:t>dụng </a:t>
            </a:r>
            <a:endParaRPr lang="vi-VN" sz="2400" dirty="0">
              <a:latin typeface="Calibri" panose="020F0502020204030204" pitchFamily="34" charset="0"/>
              <a:cs typeface="Calibri" panose="020F0502020204030204" pitchFamily="34" charset="0"/>
            </a:endParaRPr>
          </a:p>
        </p:txBody>
      </p:sp>
      <p:sp>
        <p:nvSpPr>
          <p:cNvPr id="4" name="Rectangle 3"/>
          <p:cNvSpPr/>
          <p:nvPr/>
        </p:nvSpPr>
        <p:spPr>
          <a:xfrm>
            <a:off x="0" y="0"/>
            <a:ext cx="4064000" cy="677333"/>
          </a:xfrm>
          <a:prstGeom prst="rect">
            <a:avLst/>
          </a:prstGeom>
          <a:solidFill>
            <a:schemeClr val="accent5">
              <a:lumMod val="60000"/>
              <a:lumOff val="40000"/>
            </a:schemeClr>
          </a:solidFill>
          <a:ln w="9525" cap="flat">
            <a:noFill/>
            <a:prstDash val="solid"/>
            <a:miter/>
          </a:ln>
        </p:spPr>
        <p:txBody>
          <a:bodyPr rtlCol="0" anchor="ctr"/>
          <a:lstStyle/>
          <a:p>
            <a:pPr algn="ctr"/>
            <a:r>
              <a:rPr lang="vi-VN" sz="2800" dirty="0" smtClean="0">
                <a:latin typeface="Calibri" panose="020F0502020204030204" pitchFamily="34" charset="0"/>
                <a:cs typeface="Calibri" panose="020F0502020204030204" pitchFamily="34" charset="0"/>
              </a:rPr>
              <a:t>Cài đặt</a:t>
            </a:r>
            <a:endParaRPr lang="vi-VN" sz="2800" dirty="0">
              <a:latin typeface="Calibri" panose="020F0502020204030204" pitchFamily="34" charset="0"/>
              <a:cs typeface="Calibri" panose="020F0502020204030204" pitchFamily="34" charset="0"/>
            </a:endParaRPr>
          </a:p>
        </p:txBody>
      </p:sp>
      <p:sp>
        <p:nvSpPr>
          <p:cNvPr id="5" name="TextBox 4"/>
          <p:cNvSpPr txBox="1"/>
          <p:nvPr/>
        </p:nvSpPr>
        <p:spPr>
          <a:xfrm>
            <a:off x="734096" y="1223493"/>
            <a:ext cx="3600837" cy="523220"/>
          </a:xfrm>
          <a:prstGeom prst="rect">
            <a:avLst/>
          </a:prstGeom>
          <a:noFill/>
        </p:spPr>
        <p:txBody>
          <a:bodyPr wrap="square" rtlCol="0">
            <a:spAutoFit/>
          </a:bodyPr>
          <a:lstStyle/>
          <a:p>
            <a:r>
              <a:rPr lang="vi-VN" sz="2800" dirty="0" smtClean="0">
                <a:latin typeface="Calibri" panose="020F0502020204030204" pitchFamily="34" charset="0"/>
                <a:cs typeface="Calibri" panose="020F0502020204030204" pitchFamily="34" charset="0"/>
              </a:rPr>
              <a:t>Cài đặt bằng file offline</a:t>
            </a:r>
            <a:endParaRPr lang="vi-VN" sz="28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859929" y="2202300"/>
            <a:ext cx="5037257" cy="3406435"/>
          </a:xfrm>
          <a:prstGeom prst="rect">
            <a:avLst/>
          </a:prstGeom>
        </p:spPr>
      </p:pic>
      <p:pic>
        <p:nvPicPr>
          <p:cNvPr id="7" name="Picture 6"/>
          <p:cNvPicPr>
            <a:picLocks noChangeAspect="1"/>
          </p:cNvPicPr>
          <p:nvPr/>
        </p:nvPicPr>
        <p:blipFill>
          <a:blip r:embed="rId3"/>
          <a:stretch>
            <a:fillRect/>
          </a:stretch>
        </p:blipFill>
        <p:spPr>
          <a:xfrm>
            <a:off x="6208094" y="2202300"/>
            <a:ext cx="4841979" cy="3412403"/>
          </a:xfrm>
          <a:prstGeom prst="rect">
            <a:avLst/>
          </a:prstGeom>
        </p:spPr>
      </p:pic>
      <p:sp>
        <p:nvSpPr>
          <p:cNvPr id="8" name="TextBox 7"/>
          <p:cNvSpPr txBox="1"/>
          <p:nvPr/>
        </p:nvSpPr>
        <p:spPr>
          <a:xfrm>
            <a:off x="734096" y="1223493"/>
            <a:ext cx="5011121" cy="523220"/>
          </a:xfrm>
          <a:prstGeom prst="rect">
            <a:avLst/>
          </a:prstGeom>
          <a:noFill/>
        </p:spPr>
        <p:txBody>
          <a:bodyPr wrap="square" rtlCol="0">
            <a:spAutoFit/>
          </a:bodyPr>
          <a:lstStyle/>
          <a:p>
            <a:r>
              <a:rPr lang="vi-VN" sz="2800" dirty="0" smtClean="0">
                <a:latin typeface="Calibri" panose="020F0502020204030204" pitchFamily="34" charset="0"/>
                <a:cs typeface="Calibri" panose="020F0502020204030204" pitchFamily="34" charset="0"/>
              </a:rPr>
              <a:t>Cài đặt Monotone bằng câu lệnh</a:t>
            </a:r>
            <a:endParaRPr lang="vi-VN" sz="2800" dirty="0">
              <a:latin typeface="Calibri" panose="020F0502020204030204" pitchFamily="34" charset="0"/>
              <a:cs typeface="Calibri" panose="020F0502020204030204" pitchFamily="34" charset="0"/>
            </a:endParaRPr>
          </a:p>
        </p:txBody>
      </p:sp>
      <p:sp>
        <p:nvSpPr>
          <p:cNvPr id="9" name="TextBox 8"/>
          <p:cNvSpPr txBox="1"/>
          <p:nvPr/>
        </p:nvSpPr>
        <p:spPr>
          <a:xfrm>
            <a:off x="859929" y="2270509"/>
            <a:ext cx="4146997" cy="1384995"/>
          </a:xfrm>
          <a:prstGeom prst="rect">
            <a:avLst/>
          </a:prstGeom>
          <a:noFill/>
        </p:spPr>
        <p:txBody>
          <a:bodyPr wrap="square" rtlCol="0">
            <a:spAutoFit/>
          </a:bodyPr>
          <a:lstStyle/>
          <a:p>
            <a:pPr marL="285750" indent="-285750">
              <a:buFont typeface="Arial" panose="020B0604020202020204" pitchFamily="34" charset="0"/>
              <a:buChar char="•"/>
            </a:pPr>
            <a:r>
              <a:rPr lang="vi-VN" sz="2800" dirty="0" smtClean="0">
                <a:latin typeface="Calibri" panose="020F0502020204030204" pitchFamily="34" charset="0"/>
                <a:cs typeface="Calibri" panose="020F0502020204030204" pitchFamily="34" charset="0"/>
              </a:rPr>
              <a:t>Gõ lệnh cài đặt</a:t>
            </a:r>
          </a:p>
          <a:p>
            <a:pPr marL="285750" indent="-285750">
              <a:buFont typeface="Arial" panose="020B0604020202020204" pitchFamily="34" charset="0"/>
              <a:buChar char="•"/>
            </a:pPr>
            <a:r>
              <a:rPr lang="vi-VN" sz="2800" dirty="0" smtClean="0">
                <a:latin typeface="Calibri" panose="020F0502020204030204" pitchFamily="34" charset="0"/>
                <a:cs typeface="Calibri" panose="020F0502020204030204" pitchFamily="34" charset="0"/>
              </a:rPr>
              <a:t>Tiến hành nhập pass</a:t>
            </a:r>
          </a:p>
          <a:p>
            <a:pPr marL="285750" indent="-285750">
              <a:buFont typeface="Arial" panose="020B0604020202020204" pitchFamily="34" charset="0"/>
              <a:buChar char="•"/>
            </a:pPr>
            <a:r>
              <a:rPr lang="vi-VN" sz="2800" dirty="0" smtClean="0">
                <a:latin typeface="Calibri" panose="020F0502020204030204" pitchFamily="34" charset="0"/>
                <a:cs typeface="Calibri" panose="020F0502020204030204" pitchFamily="34" charset="0"/>
              </a:rPr>
              <a:t>Xác nhận cài đặt</a:t>
            </a:r>
            <a:endParaRPr lang="vi-VN" sz="2800"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4"/>
          <a:stretch>
            <a:fillRect/>
          </a:stretch>
        </p:blipFill>
        <p:spPr>
          <a:xfrm>
            <a:off x="5650793" y="1917760"/>
            <a:ext cx="6077836" cy="3813340"/>
          </a:xfrm>
          <a:prstGeom prst="rect">
            <a:avLst/>
          </a:prstGeom>
        </p:spPr>
      </p:pic>
    </p:spTree>
    <p:extLst>
      <p:ext uri="{BB962C8B-B14F-4D97-AF65-F5344CB8AC3E}">
        <p14:creationId xmlns:p14="http://schemas.microsoft.com/office/powerpoint/2010/main" val="85183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1" nodeType="clickEffect">
                                  <p:stCondLst>
                                    <p:cond delay="0"/>
                                  </p:stCondLst>
                                  <p:childTnLst>
                                    <p:animEffect transition="out" filter="dissolv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3" presetClass="exit" presetSubtype="32" fill="hold" nodeType="clickEffect">
                                  <p:stCondLst>
                                    <p:cond delay="0"/>
                                  </p:stCondLst>
                                  <p:childTnLst>
                                    <p:anim calcmode="lin" valueType="num">
                                      <p:cBhvr>
                                        <p:cTn id="48" dur="500"/>
                                        <p:tgtEl>
                                          <p:spTgt spid="6"/>
                                        </p:tgtEl>
                                        <p:attrNameLst>
                                          <p:attrName>ppt_w</p:attrName>
                                        </p:attrNameLst>
                                      </p:cBhvr>
                                      <p:tavLst>
                                        <p:tav tm="0">
                                          <p:val>
                                            <p:strVal val="ppt_w"/>
                                          </p:val>
                                        </p:tav>
                                        <p:tav tm="100000">
                                          <p:val>
                                            <p:fltVal val="0"/>
                                          </p:val>
                                        </p:tav>
                                      </p:tavLst>
                                    </p:anim>
                                    <p:anim calcmode="lin" valueType="num">
                                      <p:cBhvr>
                                        <p:cTn id="49" dur="500"/>
                                        <p:tgtEl>
                                          <p:spTgt spid="6"/>
                                        </p:tgtEl>
                                        <p:attrNameLst>
                                          <p:attrName>ppt_h</p:attrName>
                                        </p:attrNameLst>
                                      </p:cBhvr>
                                      <p:tavLst>
                                        <p:tav tm="0">
                                          <p:val>
                                            <p:strVal val="ppt_h"/>
                                          </p:val>
                                        </p:tav>
                                        <p:tav tm="100000">
                                          <p:val>
                                            <p:fltVal val="0"/>
                                          </p:val>
                                        </p:tav>
                                      </p:tavLst>
                                    </p:anim>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nodeType="clickEffect">
                                  <p:stCondLst>
                                    <p:cond delay="0"/>
                                  </p:stCondLst>
                                  <p:childTnLst>
                                    <p:animEffect transition="out" filter="blinds(horizontal)">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grpId="1" nodeType="clickEffect">
                                  <p:stCondLst>
                                    <p:cond delay="0"/>
                                  </p:stCondLst>
                                  <p:childTnLst>
                                    <p:animEffect transition="out" filter="blinds(horizontal)">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fill="hold"/>
                                        <p:tgtEl>
                                          <p:spTgt spid="8"/>
                                        </p:tgtEl>
                                        <p:attrNameLst>
                                          <p:attrName>ppt_x</p:attrName>
                                        </p:attrNameLst>
                                      </p:cBhvr>
                                      <p:tavLst>
                                        <p:tav tm="0">
                                          <p:val>
                                            <p:strVal val="0-#ppt_w/2"/>
                                          </p:val>
                                        </p:tav>
                                        <p:tav tm="100000">
                                          <p:val>
                                            <p:strVal val="#ppt_x"/>
                                          </p:val>
                                        </p:tav>
                                      </p:tavLst>
                                    </p:anim>
                                    <p:anim calcmode="lin" valueType="num">
                                      <p:cBhvr additive="base">
                                        <p:cTn id="6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ppt_w</p:attrName>
                                        </p:attrNameLst>
                                      </p:cBhvr>
                                      <p:tavLst>
                                        <p:tav tm="0">
                                          <p:val>
                                            <p:fltVal val="0"/>
                                          </p:val>
                                        </p:tav>
                                        <p:tav tm="100000">
                                          <p:val>
                                            <p:strVal val="#ppt_w"/>
                                          </p:val>
                                        </p:tav>
                                      </p:tavLst>
                                    </p:anim>
                                    <p:anim calcmode="lin" valueType="num">
                                      <p:cBhvr>
                                        <p:cTn id="73" dur="500" fill="hold"/>
                                        <p:tgtEl>
                                          <p:spTgt spid="9"/>
                                        </p:tgtEl>
                                        <p:attrNameLst>
                                          <p:attrName>ppt_h</p:attrName>
                                        </p:attrNameLst>
                                      </p:cBhvr>
                                      <p:tavLst>
                                        <p:tav tm="0">
                                          <p:val>
                                            <p:fltVal val="0"/>
                                          </p:val>
                                        </p:tav>
                                        <p:tav tm="100000">
                                          <p:val>
                                            <p:strVal val="#ppt_h"/>
                                          </p:val>
                                        </p:tav>
                                      </p:tavLst>
                                    </p:anim>
                                    <p:animEffect transition="in" filter="fade">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randombar(horizontal)">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5" grpId="0"/>
      <p:bldP spid="5" grpId="1"/>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185634" cy="759854"/>
          </a:xfrm>
          <a:prstGeom prst="rect">
            <a:avLst/>
          </a:prstGeom>
          <a:solidFill>
            <a:schemeClr val="accent6">
              <a:lumMod val="40000"/>
              <a:lumOff val="60000"/>
            </a:schemeClr>
          </a:solidFill>
          <a:ln w="9525" cap="flat">
            <a:noFill/>
            <a:prstDash val="solid"/>
            <a:miter/>
          </a:ln>
        </p:spPr>
        <p:txBody>
          <a:bodyPr rtlCol="0" anchor="ctr"/>
          <a:lstStyle/>
          <a:p>
            <a:pPr algn="ctr"/>
            <a:r>
              <a:rPr lang="vi-VN" sz="3600" dirty="0" smtClean="0">
                <a:latin typeface="Calibri" panose="020F0502020204030204" pitchFamily="34" charset="0"/>
                <a:cs typeface="Calibri" panose="020F0502020204030204" pitchFamily="34" charset="0"/>
              </a:rPr>
              <a:t>Sử dụng</a:t>
            </a:r>
            <a:endParaRPr lang="vi-VN" sz="36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0" y="1428345"/>
            <a:ext cx="5934181" cy="4882303"/>
          </a:xfrm>
          <a:prstGeom prst="rect">
            <a:avLst/>
          </a:prstGeom>
        </p:spPr>
      </p:pic>
      <p:pic>
        <p:nvPicPr>
          <p:cNvPr id="4" name="Picture 3"/>
          <p:cNvPicPr>
            <a:picLocks noChangeAspect="1"/>
          </p:cNvPicPr>
          <p:nvPr/>
        </p:nvPicPr>
        <p:blipFill>
          <a:blip r:embed="rId3"/>
          <a:stretch>
            <a:fillRect/>
          </a:stretch>
        </p:blipFill>
        <p:spPr>
          <a:xfrm>
            <a:off x="6217516" y="1428345"/>
            <a:ext cx="5792139" cy="4792151"/>
          </a:xfrm>
          <a:prstGeom prst="rect">
            <a:avLst/>
          </a:prstGeom>
        </p:spPr>
      </p:pic>
      <p:pic>
        <p:nvPicPr>
          <p:cNvPr id="5" name="Picture 4"/>
          <p:cNvPicPr>
            <a:picLocks noChangeAspect="1"/>
          </p:cNvPicPr>
          <p:nvPr/>
        </p:nvPicPr>
        <p:blipFill>
          <a:blip r:embed="rId4"/>
          <a:stretch>
            <a:fillRect/>
          </a:stretch>
        </p:blipFill>
        <p:spPr>
          <a:xfrm>
            <a:off x="33777" y="1360141"/>
            <a:ext cx="5866626" cy="4860355"/>
          </a:xfrm>
          <a:prstGeom prst="rect">
            <a:avLst/>
          </a:prstGeom>
        </p:spPr>
      </p:pic>
      <p:pic>
        <p:nvPicPr>
          <p:cNvPr id="6" name="Picture 5"/>
          <p:cNvPicPr>
            <a:picLocks noChangeAspect="1"/>
          </p:cNvPicPr>
          <p:nvPr/>
        </p:nvPicPr>
        <p:blipFill>
          <a:blip r:embed="rId5"/>
          <a:stretch>
            <a:fillRect/>
          </a:stretch>
        </p:blipFill>
        <p:spPr>
          <a:xfrm>
            <a:off x="5900403" y="1360141"/>
            <a:ext cx="6151320" cy="5077935"/>
          </a:xfrm>
          <a:prstGeom prst="rect">
            <a:avLst/>
          </a:prstGeom>
        </p:spPr>
      </p:pic>
    </p:spTree>
    <p:extLst>
      <p:ext uri="{BB962C8B-B14F-4D97-AF65-F5344CB8AC3E}">
        <p14:creationId xmlns:p14="http://schemas.microsoft.com/office/powerpoint/2010/main" val="157394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100"/>
                                        <p:tgtEl>
                                          <p:spTgt spid="3"/>
                                        </p:tgtEl>
                                        <p:attrNameLst>
                                          <p:attrName>ppt_x</p:attrName>
                                        </p:attrNameLst>
                                      </p:cBhvr>
                                      <p:tavLst>
                                        <p:tav tm="0">
                                          <p:val>
                                            <p:strVal val="ppt_x"/>
                                          </p:val>
                                        </p:tav>
                                        <p:tav tm="100000">
                                          <p:val>
                                            <p:strVal val="ppt_x"/>
                                          </p:val>
                                        </p:tav>
                                      </p:tavLst>
                                    </p:anim>
                                    <p:anim calcmode="lin" valueType="num">
                                      <p:cBhvr additive="base">
                                        <p:cTn id="7" dur="100"/>
                                        <p:tgtEl>
                                          <p:spTgt spid="3"/>
                                        </p:tgtEl>
                                        <p:attrNameLst>
                                          <p:attrName>ppt_y</p:attrName>
                                        </p:attrNameLst>
                                      </p:cBhvr>
                                      <p:tavLst>
                                        <p:tav tm="0">
                                          <p:val>
                                            <p:strVal val="ppt_y"/>
                                          </p:val>
                                        </p:tav>
                                        <p:tav tm="100000">
                                          <p:val>
                                            <p:strVal val="1+ppt_h/2"/>
                                          </p:val>
                                        </p:tav>
                                      </p:tavLst>
                                    </p:anim>
                                    <p:set>
                                      <p:cBhvr>
                                        <p:cTn id="8" dur="1" fill="hold">
                                          <p:stCondLst>
                                            <p:cond delay="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100"/>
                                        <p:tgtEl>
                                          <p:spTgt spid="4"/>
                                        </p:tgtEl>
                                        <p:attrNameLst>
                                          <p:attrName>ppt_x</p:attrName>
                                        </p:attrNameLst>
                                      </p:cBhvr>
                                      <p:tavLst>
                                        <p:tav tm="0">
                                          <p:val>
                                            <p:strVal val="ppt_x"/>
                                          </p:val>
                                        </p:tav>
                                        <p:tav tm="100000">
                                          <p:val>
                                            <p:strVal val="ppt_x"/>
                                          </p:val>
                                        </p:tav>
                                      </p:tavLst>
                                    </p:anim>
                                    <p:anim calcmode="lin" valueType="num">
                                      <p:cBhvr additive="base">
                                        <p:cTn id="13" dur="100"/>
                                        <p:tgtEl>
                                          <p:spTgt spid="4"/>
                                        </p:tgtEl>
                                        <p:attrNameLst>
                                          <p:attrName>ppt_y</p:attrName>
                                        </p:attrNameLst>
                                      </p:cBhvr>
                                      <p:tavLst>
                                        <p:tav tm="0">
                                          <p:val>
                                            <p:strVal val="ppt_y"/>
                                          </p:val>
                                        </p:tav>
                                        <p:tav tm="100000">
                                          <p:val>
                                            <p:strVal val="1+ppt_h/2"/>
                                          </p:val>
                                        </p:tav>
                                      </p:tavLst>
                                    </p:anim>
                                    <p:set>
                                      <p:cBhvr>
                                        <p:cTn id="14" dur="1" fill="hold">
                                          <p:stCondLst>
                                            <p:cond delay="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682" y="609518"/>
            <a:ext cx="4195483" cy="769441"/>
          </a:xfrm>
          <a:prstGeom prst="rect">
            <a:avLst/>
          </a:prstGeom>
          <a:noFill/>
        </p:spPr>
        <p:txBody>
          <a:bodyPr wrap="square" rtlCol="0">
            <a:spAutoFit/>
          </a:bodyPr>
          <a:lstStyle/>
          <a:p>
            <a:r>
              <a:rPr lang="vi-VN" sz="4400" dirty="0" smtClean="0">
                <a:latin typeface="Calibri" panose="020F0502020204030204" pitchFamily="34" charset="0"/>
                <a:cs typeface="Calibri" panose="020F0502020204030204" pitchFamily="34" charset="0"/>
              </a:rPr>
              <a:t>Kết luận</a:t>
            </a:r>
            <a:endParaRPr lang="vi-VN" sz="4400" dirty="0">
              <a:latin typeface="Calibri" panose="020F0502020204030204" pitchFamily="34" charset="0"/>
              <a:cs typeface="Calibri" panose="020F0502020204030204" pitchFamily="34" charset="0"/>
            </a:endParaRPr>
          </a:p>
        </p:txBody>
      </p:sp>
      <p:sp>
        <p:nvSpPr>
          <p:cNvPr id="4" name="Rounded Rectangle 3"/>
          <p:cNvSpPr/>
          <p:nvPr/>
        </p:nvSpPr>
        <p:spPr>
          <a:xfrm>
            <a:off x="2420471" y="1324073"/>
            <a:ext cx="8296835" cy="4713655"/>
          </a:xfrm>
          <a:prstGeom prst="roundRect">
            <a:avLst/>
          </a:prstGeom>
          <a:solidFill>
            <a:schemeClr val="accent2">
              <a:lumMod val="20000"/>
              <a:lumOff val="80000"/>
            </a:schemeClr>
          </a:solidFill>
          <a:ln w="9525" cap="flat">
            <a:noFill/>
            <a:prstDash val="solid"/>
            <a:miter/>
          </a:ln>
        </p:spPr>
        <p:txBody>
          <a:bodyPr rtlCol="0" anchor="ctr"/>
          <a:lstStyle/>
          <a:p>
            <a:pPr algn="l"/>
            <a:endParaRPr lang="vi-VN"/>
          </a:p>
        </p:txBody>
      </p:sp>
      <p:sp>
        <p:nvSpPr>
          <p:cNvPr id="5" name="Rectangle 4"/>
          <p:cNvSpPr/>
          <p:nvPr/>
        </p:nvSpPr>
        <p:spPr>
          <a:xfrm>
            <a:off x="3025587" y="1557242"/>
            <a:ext cx="7382437" cy="4302203"/>
          </a:xfrm>
          <a:prstGeom prst="rect">
            <a:avLst/>
          </a:prstGeom>
        </p:spPr>
        <p:txBody>
          <a:bodyPr wrap="square">
            <a:spAutoFit/>
          </a:bodyPr>
          <a:lstStyle/>
          <a:p>
            <a:pPr indent="270510" algn="just">
              <a:lnSpc>
                <a:spcPct val="150000"/>
              </a:lnSpc>
              <a:spcAft>
                <a:spcPts val="800"/>
              </a:spcAft>
            </a:pPr>
            <a:r>
              <a:rPr lang="vi-VN" sz="2000" dirty="0">
                <a:latin typeface="Calibri" panose="020F0502020204030204" pitchFamily="34" charset="0"/>
                <a:ea typeface="DengXian" panose="02010600030101010101" pitchFamily="2" charset="-122"/>
                <a:cs typeface="Calibri" panose="020F0502020204030204" pitchFamily="34" charset="0"/>
              </a:rPr>
              <a:t>Monotone là một phần mềm của FOSS. Monotone là một hệ thống kiểm soát phiên bản phân phối miễn phí. Nó cung cấp một kho lưu  </a:t>
            </a:r>
            <a:r>
              <a:rPr lang="vi-VN" sz="2000" dirty="0" smtClean="0">
                <a:latin typeface="Calibri" panose="020F0502020204030204" pitchFamily="34" charset="0"/>
                <a:ea typeface="DengXian" panose="02010600030101010101" pitchFamily="2" charset="-122"/>
                <a:cs typeface="Calibri" panose="020F0502020204030204" pitchFamily="34" charset="0"/>
              </a:rPr>
              <a:t>    trữ </a:t>
            </a:r>
            <a:r>
              <a:rPr lang="vi-VN" sz="2000" dirty="0">
                <a:latin typeface="Calibri" panose="020F0502020204030204" pitchFamily="34" charset="0"/>
                <a:ea typeface="DengXian" panose="02010600030101010101" pitchFamily="2" charset="-122"/>
                <a:cs typeface="Calibri" panose="020F0502020204030204" pitchFamily="34" charset="0"/>
              </a:rPr>
              <a:t>phiên bản giao dịch đơn, đơn giản, với hoạt động ngắt kết </a:t>
            </a:r>
            <a:r>
              <a:rPr lang="vi-VN" sz="2000" dirty="0" smtClean="0">
                <a:latin typeface="Calibri" panose="020F0502020204030204" pitchFamily="34" charset="0"/>
                <a:ea typeface="DengXian" panose="02010600030101010101" pitchFamily="2" charset="-122"/>
                <a:cs typeface="Calibri" panose="020F0502020204030204" pitchFamily="34" charset="0"/>
              </a:rPr>
              <a:t>nối      </a:t>
            </a:r>
            <a:r>
              <a:rPr lang="vi-VN" sz="2000" dirty="0">
                <a:latin typeface="Calibri" panose="020F0502020204030204" pitchFamily="34" charset="0"/>
                <a:ea typeface="DengXian" panose="02010600030101010101" pitchFamily="2" charset="-122"/>
                <a:cs typeface="Calibri" panose="020F0502020204030204" pitchFamily="34" charset="0"/>
              </a:rPr>
              <a:t>hoàn toàn và một giao thức đồng bộ hóa ngang hàng hiệu quả. </a:t>
            </a:r>
            <a:r>
              <a:rPr lang="vi-VN" sz="2000" dirty="0" smtClean="0">
                <a:latin typeface="Calibri" panose="020F0502020204030204" pitchFamily="34" charset="0"/>
                <a:ea typeface="DengXian" panose="02010600030101010101" pitchFamily="2" charset="-122"/>
                <a:cs typeface="Calibri" panose="020F0502020204030204" pitchFamily="34" charset="0"/>
              </a:rPr>
              <a:t>Nó     </a:t>
            </a:r>
            <a:r>
              <a:rPr lang="vi-VN" sz="2000" dirty="0">
                <a:latin typeface="Calibri" panose="020F0502020204030204" pitchFamily="34" charset="0"/>
                <a:ea typeface="DengXian" panose="02010600030101010101" pitchFamily="2" charset="-122"/>
                <a:cs typeface="Calibri" panose="020F0502020204030204" pitchFamily="34" charset="0"/>
              </a:rPr>
              <a:t>hiểu hợp nhất nhạy cảm với lịch sử, các nhánh nhẹ, xem xét mã </a:t>
            </a:r>
            <a:r>
              <a:rPr lang="vi-VN" sz="2000" dirty="0" smtClean="0">
                <a:latin typeface="Calibri" panose="020F0502020204030204" pitchFamily="34" charset="0"/>
                <a:ea typeface="DengXian" panose="02010600030101010101" pitchFamily="2" charset="-122"/>
                <a:cs typeface="Calibri" panose="020F0502020204030204" pitchFamily="34" charset="0"/>
              </a:rPr>
              <a:t>tích  </a:t>
            </a:r>
            <a:r>
              <a:rPr lang="vi-VN" sz="2000" dirty="0">
                <a:latin typeface="Calibri" panose="020F0502020204030204" pitchFamily="34" charset="0"/>
                <a:ea typeface="DengXian" panose="02010600030101010101" pitchFamily="2" charset="-122"/>
                <a:cs typeface="Calibri" panose="020F0502020204030204" pitchFamily="34" charset="0"/>
              </a:rPr>
              <a:t>hợp và thử nghiệm của bên thứ ba. Nó sử dụng cách đặt tên </a:t>
            </a:r>
            <a:r>
              <a:rPr lang="vi-VN" sz="2000" dirty="0" smtClean="0">
                <a:latin typeface="Calibri" panose="020F0502020204030204" pitchFamily="34" charset="0"/>
                <a:ea typeface="DengXian" panose="02010600030101010101" pitchFamily="2" charset="-122"/>
                <a:cs typeface="Calibri" panose="020F0502020204030204" pitchFamily="34" charset="0"/>
              </a:rPr>
              <a:t>phiên    </a:t>
            </a:r>
            <a:r>
              <a:rPr lang="vi-VN" sz="2000" dirty="0">
                <a:latin typeface="Calibri" panose="020F0502020204030204" pitchFamily="34" charset="0"/>
                <a:ea typeface="DengXian" panose="02010600030101010101" pitchFamily="2" charset="-122"/>
                <a:cs typeface="Calibri" panose="020F0502020204030204" pitchFamily="34" charset="0"/>
              </a:rPr>
              <a:t>bản mật mã và chứng chỉ RSA phía máy khách. Nó có hỗ trợ quốc tế </a:t>
            </a:r>
            <a:r>
              <a:rPr lang="vi-VN" sz="2000" dirty="0" smtClean="0">
                <a:latin typeface="Calibri" panose="020F0502020204030204" pitchFamily="34" charset="0"/>
                <a:ea typeface="DengXian" panose="02010600030101010101" pitchFamily="2" charset="-122"/>
                <a:cs typeface="Calibri" panose="020F0502020204030204" pitchFamily="34" charset="0"/>
              </a:rPr>
              <a:t> hóa </a:t>
            </a:r>
            <a:r>
              <a:rPr lang="vi-VN" sz="2000" dirty="0">
                <a:latin typeface="Calibri" panose="020F0502020204030204" pitchFamily="34" charset="0"/>
                <a:ea typeface="DengXian" panose="02010600030101010101" pitchFamily="2" charset="-122"/>
                <a:cs typeface="Calibri" panose="020F0502020204030204" pitchFamily="34" charset="0"/>
              </a:rPr>
              <a:t>tốt, chạy trên Linux, Solaris, Mac OS X, Windows và các unixes </a:t>
            </a:r>
            <a:r>
              <a:rPr lang="vi-VN" sz="2000" dirty="0" smtClean="0">
                <a:latin typeface="Calibri" panose="020F0502020204030204" pitchFamily="34" charset="0"/>
                <a:ea typeface="DengXian" panose="02010600030101010101" pitchFamily="2" charset="-122"/>
                <a:cs typeface="Calibri" panose="020F0502020204030204" pitchFamily="34" charset="0"/>
              </a:rPr>
              <a:t>    khác</a:t>
            </a:r>
            <a:r>
              <a:rPr lang="vi-VN" sz="2000" dirty="0">
                <a:latin typeface="Calibri" panose="020F0502020204030204" pitchFamily="34" charset="0"/>
                <a:ea typeface="DengXian" panose="02010600030101010101" pitchFamily="2" charset="-122"/>
                <a:cs typeface="Calibri" panose="020F0502020204030204" pitchFamily="34" charset="0"/>
              </a:rPr>
              <a:t>, và được cấp phép theo GNU GPL.</a:t>
            </a:r>
            <a:endParaRPr lang="vi-VN" sz="2000" dirty="0">
              <a:effectLst/>
              <a:latin typeface="Calibri" panose="020F0502020204030204" pitchFamily="34" charset="0"/>
              <a:ea typeface="DengXia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889126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77CDE61-42C2-4D7C-AB43-0C700289E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893" y="3659629"/>
            <a:ext cx="2764021" cy="2324290"/>
          </a:xfrm>
          <a:prstGeom prst="rect">
            <a:avLst/>
          </a:prstGeom>
        </p:spPr>
      </p:pic>
      <p:sp>
        <p:nvSpPr>
          <p:cNvPr id="3" name="Rectangle 2"/>
          <p:cNvSpPr/>
          <p:nvPr/>
        </p:nvSpPr>
        <p:spPr>
          <a:xfrm>
            <a:off x="1840950" y="2871988"/>
            <a:ext cx="8777146" cy="1251280"/>
          </a:xfrm>
          <a:prstGeom prst="rect">
            <a:avLst/>
          </a:prstGeom>
          <a:noFill/>
        </p:spPr>
        <p:txBody>
          <a:bodyPr wrap="none" lIns="91440" tIns="45720" rIns="91440" bIns="45720">
            <a:prstTxWarp prst="textArchUp">
              <a:avLst/>
            </a:prstTxWarp>
            <a:spAutoFit/>
            <a:scene3d>
              <a:camera prst="orthographicFront"/>
              <a:lightRig rig="soft" dir="t">
                <a:rot lat="0" lon="0" rev="15600000"/>
              </a:lightRig>
            </a:scene3d>
            <a:sp3d extrusionH="57150" prstMaterial="softEdge">
              <a:bevelT w="25400" h="38100"/>
            </a:sp3d>
          </a:bodyPr>
          <a:lstStyle/>
          <a:p>
            <a:pPr algn="ctr"/>
            <a:r>
              <a:rPr lang="en-US" sz="9600" b="1" cap="none" spc="0" dirty="0" smtClean="0">
                <a:ln/>
                <a:solidFill>
                  <a:schemeClr val="accent4"/>
                </a:solidFill>
                <a:effectLst/>
                <a:latin typeface="Calibri" panose="020F0502020204030204" pitchFamily="34" charset="0"/>
                <a:cs typeface="Calibri" panose="020F0502020204030204" pitchFamily="34" charset="0"/>
              </a:rPr>
              <a:t>Cảm ơn thầy và các bạn </a:t>
            </a:r>
          </a:p>
          <a:p>
            <a:pPr algn="ctr"/>
            <a:r>
              <a:rPr lang="en-US" sz="9600" b="1" cap="none" spc="0" dirty="0" smtClean="0">
                <a:ln/>
                <a:solidFill>
                  <a:schemeClr val="accent4"/>
                </a:solidFill>
                <a:effectLst/>
                <a:latin typeface="Calibri" panose="020F0502020204030204" pitchFamily="34" charset="0"/>
                <a:cs typeface="Calibri" panose="020F0502020204030204" pitchFamily="34" charset="0"/>
              </a:rPr>
              <a:t>đã lắng nghe bài thuyết trình của nhóm 2</a:t>
            </a:r>
            <a:endParaRPr lang="en-US" sz="9600" b="1" cap="none" spc="0" dirty="0">
              <a:ln/>
              <a:solidFill>
                <a:schemeClr val="accent4"/>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7620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D2E2A0-936C-45CE-898B-2C2329B4CC02}"/>
              </a:ext>
            </a:extLst>
          </p:cNvPr>
          <p:cNvSpPr txBox="1"/>
          <p:nvPr/>
        </p:nvSpPr>
        <p:spPr>
          <a:xfrm>
            <a:off x="2242084" y="3020183"/>
            <a:ext cx="8705356" cy="830997"/>
          </a:xfrm>
          <a:prstGeom prst="rect">
            <a:avLst/>
          </a:prstGeom>
          <a:noFill/>
        </p:spPr>
        <p:txBody>
          <a:bodyPr wrap="square" rtlCol="0">
            <a:spAutoFit/>
          </a:bodyPr>
          <a:lstStyle/>
          <a:p>
            <a:pPr algn="just"/>
            <a:r>
              <a:rPr lang="vi-VN" altLang="ko-KR" sz="4800" b="1" dirty="0" smtClean="0">
                <a:latin typeface="Calibri" panose="020F0502020204030204" pitchFamily="34" charset="0"/>
                <a:cs typeface="Calibri" panose="020F0502020204030204" pitchFamily="34" charset="0"/>
              </a:rPr>
              <a:t>Tìm hiểu phần mềm Monotone</a:t>
            </a:r>
            <a:endParaRPr lang="en-US" altLang="ko-KR" sz="4800" b="1"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BCFEFC3-9CBC-4B5A-A60A-A21171CCC7B9}"/>
              </a:ext>
            </a:extLst>
          </p:cNvPr>
          <p:cNvSpPr/>
          <p:nvPr/>
        </p:nvSpPr>
        <p:spPr>
          <a:xfrm>
            <a:off x="4076857" y="1013840"/>
            <a:ext cx="4038285" cy="1200329"/>
          </a:xfrm>
          <a:prstGeom prst="rect">
            <a:avLst/>
          </a:prstGeom>
        </p:spPr>
        <p:txBody>
          <a:bodyPr wrap="none">
            <a:spAutoFit/>
          </a:bodyPr>
          <a:lstStyle/>
          <a:p>
            <a:pPr algn="just"/>
            <a:r>
              <a:rPr lang="vi-VN" sz="7200" b="1" dirty="0">
                <a:solidFill>
                  <a:srgbClr val="FF0000"/>
                </a:solidFill>
                <a:latin typeface="Calibri" panose="020F0502020204030204" pitchFamily="34" charset="0"/>
                <a:cs typeface="Calibri" panose="020F0502020204030204" pitchFamily="34" charset="0"/>
              </a:rPr>
              <a:t>CHỦ </a:t>
            </a:r>
            <a:r>
              <a:rPr lang="vi-VN" sz="7200" b="1" dirty="0" smtClean="0">
                <a:solidFill>
                  <a:srgbClr val="FF0000"/>
                </a:solidFill>
                <a:latin typeface="Calibri" panose="020F0502020204030204" pitchFamily="34" charset="0"/>
                <a:cs typeface="Calibri" panose="020F0502020204030204" pitchFamily="34" charset="0"/>
              </a:rPr>
              <a:t>ĐỀ 5:</a:t>
            </a:r>
            <a:endParaRPr lang="en-SG" sz="72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056665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90735A-35AB-4FE4-990F-2E8E855323BB}"/>
              </a:ext>
            </a:extLst>
          </p:cNvPr>
          <p:cNvSpPr txBox="1"/>
          <p:nvPr/>
        </p:nvSpPr>
        <p:spPr>
          <a:xfrm>
            <a:off x="4479235" y="255026"/>
            <a:ext cx="3233530" cy="923330"/>
          </a:xfrm>
          <a:prstGeom prst="rect">
            <a:avLst/>
          </a:prstGeom>
          <a:noFill/>
        </p:spPr>
        <p:txBody>
          <a:bodyPr wrap="square" rtlCol="0">
            <a:spAutoFit/>
          </a:bodyPr>
          <a:lstStyle/>
          <a:p>
            <a:r>
              <a:rPr lang="en-US" sz="5400" dirty="0">
                <a:solidFill>
                  <a:srgbClr val="FF0000"/>
                </a:solidFill>
                <a:latin typeface="Calibri" panose="020F0502020204030204" pitchFamily="34" charset="0"/>
                <a:cs typeface="Calibri" panose="020F0502020204030204" pitchFamily="34" charset="0"/>
              </a:rPr>
              <a:t>NỘI DUNG </a:t>
            </a:r>
            <a:endParaRPr lang="en-SG" sz="5400" dirty="0">
              <a:solidFill>
                <a:srgbClr val="FF0000"/>
              </a:solidFill>
              <a:latin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A74C0442-1354-44FC-98DE-66AE6A8EA66E}"/>
              </a:ext>
            </a:extLst>
          </p:cNvPr>
          <p:cNvGraphicFramePr/>
          <p:nvPr>
            <p:extLst>
              <p:ext uri="{D42A27DB-BD31-4B8C-83A1-F6EECF244321}">
                <p14:modId xmlns:p14="http://schemas.microsoft.com/office/powerpoint/2010/main" val="1364042373"/>
              </p:ext>
            </p:extLst>
          </p:nvPr>
        </p:nvGraphicFramePr>
        <p:xfrm>
          <a:off x="808384" y="1219200"/>
          <a:ext cx="10588486" cy="492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AFE96C8-2AD1-46C6-B441-41102885B4E9}"/>
              </a:ext>
            </a:extLst>
          </p:cNvPr>
          <p:cNvSpPr txBox="1"/>
          <p:nvPr/>
        </p:nvSpPr>
        <p:spPr>
          <a:xfrm>
            <a:off x="2570549" y="1209478"/>
            <a:ext cx="450574" cy="830997"/>
          </a:xfrm>
          <a:prstGeom prst="rect">
            <a:avLst/>
          </a:prstGeom>
          <a:noFill/>
        </p:spPr>
        <p:txBody>
          <a:bodyPr wrap="square" rtlCol="0">
            <a:spAutoFit/>
          </a:bodyPr>
          <a:lstStyle/>
          <a:p>
            <a:r>
              <a:rPr lang="en-US" sz="4800" b="1" dirty="0" smtClean="0">
                <a:solidFill>
                  <a:schemeClr val="tx1">
                    <a:lumMod val="95000"/>
                    <a:lumOff val="5000"/>
                  </a:schemeClr>
                </a:solidFill>
              </a:rPr>
              <a:t>1</a:t>
            </a:r>
            <a:endParaRPr lang="en-SG" sz="4800" b="1" dirty="0">
              <a:solidFill>
                <a:schemeClr val="tx1">
                  <a:lumMod val="95000"/>
                  <a:lumOff val="5000"/>
                </a:schemeClr>
              </a:solidFill>
            </a:endParaRPr>
          </a:p>
        </p:txBody>
      </p:sp>
      <p:sp>
        <p:nvSpPr>
          <p:cNvPr id="6" name="TextBox 5">
            <a:extLst>
              <a:ext uri="{FF2B5EF4-FFF2-40B4-BE49-F238E27FC236}">
                <a16:creationId xmlns:a16="http://schemas.microsoft.com/office/drawing/2014/main" id="{0C8742B0-31F5-47C5-A5A0-39E2B1008AC6}"/>
              </a:ext>
            </a:extLst>
          </p:cNvPr>
          <p:cNvSpPr txBox="1"/>
          <p:nvPr/>
        </p:nvSpPr>
        <p:spPr>
          <a:xfrm>
            <a:off x="2570549" y="3061763"/>
            <a:ext cx="914400" cy="830997"/>
          </a:xfrm>
          <a:prstGeom prst="rect">
            <a:avLst/>
          </a:prstGeom>
          <a:noFill/>
        </p:spPr>
        <p:txBody>
          <a:bodyPr wrap="square" rtlCol="0">
            <a:spAutoFit/>
          </a:bodyPr>
          <a:lstStyle/>
          <a:p>
            <a:r>
              <a:rPr lang="en-US" sz="4800" b="1" dirty="0"/>
              <a:t>3</a:t>
            </a:r>
            <a:endParaRPr lang="en-SG" sz="4800" b="1" dirty="0"/>
          </a:p>
        </p:txBody>
      </p:sp>
      <p:sp>
        <p:nvSpPr>
          <p:cNvPr id="7" name="TextBox 6">
            <a:extLst>
              <a:ext uri="{FF2B5EF4-FFF2-40B4-BE49-F238E27FC236}">
                <a16:creationId xmlns:a16="http://schemas.microsoft.com/office/drawing/2014/main" id="{313C182C-930E-4191-B9C5-9738B12B952A}"/>
              </a:ext>
            </a:extLst>
          </p:cNvPr>
          <p:cNvSpPr txBox="1"/>
          <p:nvPr/>
        </p:nvSpPr>
        <p:spPr>
          <a:xfrm>
            <a:off x="2563923" y="3933604"/>
            <a:ext cx="914400" cy="830997"/>
          </a:xfrm>
          <a:prstGeom prst="rect">
            <a:avLst/>
          </a:prstGeom>
          <a:noFill/>
        </p:spPr>
        <p:txBody>
          <a:bodyPr wrap="square" rtlCol="0">
            <a:spAutoFit/>
          </a:bodyPr>
          <a:lstStyle/>
          <a:p>
            <a:r>
              <a:rPr lang="en-SG" sz="4800" b="1" dirty="0" smtClean="0"/>
              <a:t>4</a:t>
            </a:r>
            <a:endParaRPr lang="en-SG" sz="4800" b="1" dirty="0"/>
          </a:p>
        </p:txBody>
      </p:sp>
      <p:sp>
        <p:nvSpPr>
          <p:cNvPr id="8" name="TextBox 7"/>
          <p:cNvSpPr txBox="1"/>
          <p:nvPr/>
        </p:nvSpPr>
        <p:spPr>
          <a:xfrm>
            <a:off x="2570549" y="2030146"/>
            <a:ext cx="450574" cy="830997"/>
          </a:xfrm>
          <a:prstGeom prst="rect">
            <a:avLst/>
          </a:prstGeom>
          <a:noFill/>
        </p:spPr>
        <p:txBody>
          <a:bodyPr wrap="square" rtlCol="0">
            <a:spAutoFit/>
          </a:bodyPr>
          <a:lstStyle/>
          <a:p>
            <a:r>
              <a:rPr lang="en-US" sz="4800" b="1" dirty="0" smtClean="0"/>
              <a:t>2</a:t>
            </a:r>
            <a:endParaRPr lang="vi-VN" sz="4800" b="1" dirty="0"/>
          </a:p>
        </p:txBody>
      </p:sp>
      <p:sp>
        <p:nvSpPr>
          <p:cNvPr id="5" name="TextBox 4"/>
          <p:cNvSpPr txBox="1"/>
          <p:nvPr/>
        </p:nvSpPr>
        <p:spPr>
          <a:xfrm>
            <a:off x="2673580" y="4937424"/>
            <a:ext cx="457200" cy="769441"/>
          </a:xfrm>
          <a:prstGeom prst="rect">
            <a:avLst/>
          </a:prstGeom>
          <a:noFill/>
        </p:spPr>
        <p:txBody>
          <a:bodyPr wrap="square" rtlCol="0">
            <a:spAutoFit/>
          </a:bodyPr>
          <a:lstStyle/>
          <a:p>
            <a:r>
              <a:rPr lang="en-US" sz="4400" b="1" dirty="0" smtClean="0"/>
              <a:t>5</a:t>
            </a:r>
            <a:endParaRPr lang="vi-VN" sz="4400" b="1" dirty="0"/>
          </a:p>
        </p:txBody>
      </p:sp>
    </p:spTree>
    <p:extLst>
      <p:ext uri="{BB962C8B-B14F-4D97-AF65-F5344CB8AC3E}">
        <p14:creationId xmlns:p14="http://schemas.microsoft.com/office/powerpoint/2010/main" val="31886632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429D9F-15D5-4AC2-A12D-958136030A70}"/>
              </a:ext>
            </a:extLst>
          </p:cNvPr>
          <p:cNvSpPr txBox="1"/>
          <p:nvPr/>
        </p:nvSpPr>
        <p:spPr>
          <a:xfrm>
            <a:off x="2729344" y="635261"/>
            <a:ext cx="10792691" cy="923330"/>
          </a:xfrm>
          <a:custGeom>
            <a:avLst/>
            <a:gdLst>
              <a:gd name="connsiteX0" fmla="*/ 0 w 5115951"/>
              <a:gd name="connsiteY0" fmla="*/ 0 h 1200329"/>
              <a:gd name="connsiteX1" fmla="*/ 5115951 w 5115951"/>
              <a:gd name="connsiteY1" fmla="*/ 0 h 1200329"/>
              <a:gd name="connsiteX2" fmla="*/ 5115951 w 5115951"/>
              <a:gd name="connsiteY2" fmla="*/ 1200329 h 1200329"/>
              <a:gd name="connsiteX3" fmla="*/ 0 w 5115951"/>
              <a:gd name="connsiteY3" fmla="*/ 1200329 h 1200329"/>
              <a:gd name="connsiteX4" fmla="*/ 0 w 5115951"/>
              <a:gd name="connsiteY4" fmla="*/ 0 h 1200329"/>
              <a:gd name="connsiteX0" fmla="*/ 0 w 5115951"/>
              <a:gd name="connsiteY0" fmla="*/ 0 h 1200329"/>
              <a:gd name="connsiteX1" fmla="*/ 2356339 w 5115951"/>
              <a:gd name="connsiteY1" fmla="*/ 12839 h 1200329"/>
              <a:gd name="connsiteX2" fmla="*/ 5115951 w 5115951"/>
              <a:gd name="connsiteY2" fmla="*/ 0 h 1200329"/>
              <a:gd name="connsiteX3" fmla="*/ 5115951 w 5115951"/>
              <a:gd name="connsiteY3" fmla="*/ 1200329 h 1200329"/>
              <a:gd name="connsiteX4" fmla="*/ 0 w 5115951"/>
              <a:gd name="connsiteY4" fmla="*/ 1200329 h 1200329"/>
              <a:gd name="connsiteX5" fmla="*/ 0 w 5115951"/>
              <a:gd name="connsiteY5"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5951" h="1200329">
                <a:moveTo>
                  <a:pt x="0" y="0"/>
                </a:moveTo>
                <a:lnTo>
                  <a:pt x="2356339" y="12839"/>
                </a:lnTo>
                <a:lnTo>
                  <a:pt x="5115951" y="0"/>
                </a:lnTo>
                <a:lnTo>
                  <a:pt x="5115951" y="1200329"/>
                </a:lnTo>
                <a:lnTo>
                  <a:pt x="0" y="1200329"/>
                </a:lnTo>
                <a:lnTo>
                  <a:pt x="0" y="0"/>
                </a:lnTo>
                <a:close/>
              </a:path>
            </a:pathLst>
          </a:custGeom>
          <a:noFill/>
        </p:spPr>
        <p:txBody>
          <a:bodyPr wrap="square" rtlCol="0">
            <a:spAutoFit/>
          </a:bodyPr>
          <a:lstStyle/>
          <a:p>
            <a:r>
              <a:rPr lang="en-SG" sz="5400" b="1" dirty="0" smtClean="0">
                <a:solidFill>
                  <a:srgbClr val="FF0000"/>
                </a:solidFill>
                <a:latin typeface="Calibri" panose="020F0502020204030204" pitchFamily="34" charset="0"/>
                <a:cs typeface="Calibri" panose="020F0502020204030204" pitchFamily="34" charset="0"/>
              </a:rPr>
              <a:t>1. Giới thiệu phần mềm</a:t>
            </a:r>
            <a:endParaRPr lang="en-SG" sz="5400" b="1" dirty="0">
              <a:solidFill>
                <a:srgbClr val="FF0000"/>
              </a:solidFill>
              <a:latin typeface="Calibri" panose="020F0502020204030204" pitchFamily="34" charset="0"/>
              <a:cs typeface="Calibri" panose="020F0502020204030204" pitchFamily="34" charset="0"/>
            </a:endParaRPr>
          </a:p>
        </p:txBody>
      </p:sp>
      <p:sp>
        <p:nvSpPr>
          <p:cNvPr id="4" name="Google Shape;606;p25"/>
          <p:cNvSpPr/>
          <p:nvPr/>
        </p:nvSpPr>
        <p:spPr>
          <a:xfrm>
            <a:off x="1733061" y="2262829"/>
            <a:ext cx="1035422" cy="957742"/>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5" name="Google Shape;606;p25"/>
          <p:cNvSpPr/>
          <p:nvPr/>
        </p:nvSpPr>
        <p:spPr>
          <a:xfrm>
            <a:off x="9918396" y="2394103"/>
            <a:ext cx="934216" cy="871836"/>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 name="Google Shape;606;p25"/>
          <p:cNvSpPr/>
          <p:nvPr/>
        </p:nvSpPr>
        <p:spPr>
          <a:xfrm>
            <a:off x="4542832" y="2260095"/>
            <a:ext cx="934216" cy="871836"/>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7" name="Google Shape;610;p25"/>
          <p:cNvGrpSpPr/>
          <p:nvPr/>
        </p:nvGrpSpPr>
        <p:grpSpPr>
          <a:xfrm>
            <a:off x="2188935" y="3400436"/>
            <a:ext cx="218918" cy="577215"/>
            <a:chOff x="3270375" y="3436275"/>
            <a:chExt cx="218918" cy="577215"/>
          </a:xfrm>
        </p:grpSpPr>
        <p:sp>
          <p:nvSpPr>
            <p:cNvPr id="8" name="Google Shape;611;p25"/>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2;p25"/>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613;p25"/>
          <p:cNvGrpSpPr/>
          <p:nvPr/>
        </p:nvGrpSpPr>
        <p:grpSpPr>
          <a:xfrm>
            <a:off x="4914655" y="3265939"/>
            <a:ext cx="167058" cy="468473"/>
            <a:chOff x="3593968" y="3125480"/>
            <a:chExt cx="167058" cy="468473"/>
          </a:xfrm>
        </p:grpSpPr>
        <p:sp>
          <p:nvSpPr>
            <p:cNvPr id="11" name="Google Shape;614;p25"/>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5;p25"/>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16;p25"/>
          <p:cNvGrpSpPr/>
          <p:nvPr/>
        </p:nvGrpSpPr>
        <p:grpSpPr>
          <a:xfrm>
            <a:off x="10268923" y="3357460"/>
            <a:ext cx="233161" cy="539699"/>
            <a:chOff x="5349941" y="3093980"/>
            <a:chExt cx="233161" cy="539699"/>
          </a:xfrm>
        </p:grpSpPr>
        <p:sp>
          <p:nvSpPr>
            <p:cNvPr id="14" name="Google Shape;617;p25"/>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8;p25"/>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p:cNvSpPr txBox="1"/>
          <p:nvPr/>
        </p:nvSpPr>
        <p:spPr>
          <a:xfrm>
            <a:off x="1923357" y="2532312"/>
            <a:ext cx="845126" cy="523220"/>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1.1</a:t>
            </a:r>
            <a:endParaRPr lang="vi-VN" sz="2800" b="1" dirty="0">
              <a:latin typeface="Calibri" panose="020F0502020204030204" pitchFamily="34" charset="0"/>
              <a:cs typeface="Calibri" panose="020F0502020204030204" pitchFamily="34" charset="0"/>
            </a:endParaRPr>
          </a:p>
        </p:txBody>
      </p:sp>
      <p:sp>
        <p:nvSpPr>
          <p:cNvPr id="17" name="TextBox 16"/>
          <p:cNvSpPr txBox="1"/>
          <p:nvPr/>
        </p:nvSpPr>
        <p:spPr>
          <a:xfrm>
            <a:off x="4643133" y="2423301"/>
            <a:ext cx="845126" cy="523220"/>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1.2</a:t>
            </a:r>
            <a:endParaRPr lang="vi-VN" sz="2800" b="1" dirty="0">
              <a:latin typeface="Calibri" panose="020F0502020204030204" pitchFamily="34" charset="0"/>
              <a:cs typeface="Calibri" panose="020F0502020204030204" pitchFamily="34" charset="0"/>
            </a:endParaRPr>
          </a:p>
        </p:txBody>
      </p:sp>
      <p:sp>
        <p:nvSpPr>
          <p:cNvPr id="18" name="TextBox 17"/>
          <p:cNvSpPr txBox="1"/>
          <p:nvPr/>
        </p:nvSpPr>
        <p:spPr>
          <a:xfrm>
            <a:off x="10061941" y="2532312"/>
            <a:ext cx="845126" cy="523220"/>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1.4</a:t>
            </a:r>
            <a:endParaRPr lang="vi-VN" sz="2800" b="1" dirty="0">
              <a:latin typeface="Calibri" panose="020F0502020204030204" pitchFamily="34" charset="0"/>
              <a:cs typeface="Calibri" panose="020F0502020204030204" pitchFamily="34" charset="0"/>
            </a:endParaRPr>
          </a:p>
        </p:txBody>
      </p:sp>
      <p:sp>
        <p:nvSpPr>
          <p:cNvPr id="19" name="TextBox 18"/>
          <p:cNvSpPr txBox="1"/>
          <p:nvPr/>
        </p:nvSpPr>
        <p:spPr>
          <a:xfrm>
            <a:off x="904635" y="4240887"/>
            <a:ext cx="3006436" cy="769441"/>
          </a:xfrm>
          <a:prstGeom prst="rect">
            <a:avLst/>
          </a:prstGeom>
          <a:noFill/>
        </p:spPr>
        <p:txBody>
          <a:bodyPr wrap="square" rtlCol="0">
            <a:spAutoFit/>
          </a:bodyPr>
          <a:lstStyle/>
          <a:p>
            <a:r>
              <a:rPr lang="en-US" sz="4400" dirty="0" smtClean="0">
                <a:latin typeface="Calibri" panose="020F0502020204030204" pitchFamily="34" charset="0"/>
                <a:cs typeface="Calibri" panose="020F0502020204030204" pitchFamily="34" charset="0"/>
              </a:rPr>
              <a:t>Khái niệm</a:t>
            </a:r>
            <a:endParaRPr lang="vi-VN" sz="4400" dirty="0">
              <a:latin typeface="Calibri" panose="020F0502020204030204" pitchFamily="34" charset="0"/>
              <a:cs typeface="Calibri" panose="020F0502020204030204" pitchFamily="34" charset="0"/>
            </a:endParaRPr>
          </a:p>
        </p:txBody>
      </p:sp>
      <p:sp>
        <p:nvSpPr>
          <p:cNvPr id="20" name="Google Shape;606;p25"/>
          <p:cNvSpPr/>
          <p:nvPr/>
        </p:nvSpPr>
        <p:spPr>
          <a:xfrm>
            <a:off x="7248785" y="2260095"/>
            <a:ext cx="934216" cy="871836"/>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21" name="Google Shape;613;p25"/>
          <p:cNvGrpSpPr/>
          <p:nvPr/>
        </p:nvGrpSpPr>
        <p:grpSpPr>
          <a:xfrm>
            <a:off x="7655105" y="3265938"/>
            <a:ext cx="167058" cy="468473"/>
            <a:chOff x="3593968" y="3125480"/>
            <a:chExt cx="167058" cy="468473"/>
          </a:xfrm>
        </p:grpSpPr>
        <p:sp>
          <p:nvSpPr>
            <p:cNvPr id="22" name="Google Shape;614;p25"/>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5;p25"/>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p:cNvSpPr txBox="1"/>
          <p:nvPr/>
        </p:nvSpPr>
        <p:spPr>
          <a:xfrm>
            <a:off x="7404526" y="2449543"/>
            <a:ext cx="845126" cy="523220"/>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1.3</a:t>
            </a:r>
            <a:endParaRPr lang="vi-VN" sz="2800" b="1" dirty="0">
              <a:latin typeface="Calibri" panose="020F0502020204030204" pitchFamily="34" charset="0"/>
              <a:cs typeface="Calibri" panose="020F0502020204030204" pitchFamily="34" charset="0"/>
            </a:endParaRPr>
          </a:p>
        </p:txBody>
      </p:sp>
      <p:sp>
        <p:nvSpPr>
          <p:cNvPr id="28" name="TextBox 27"/>
          <p:cNvSpPr txBox="1"/>
          <p:nvPr/>
        </p:nvSpPr>
        <p:spPr>
          <a:xfrm>
            <a:off x="6276109" y="4075419"/>
            <a:ext cx="3422074" cy="1446550"/>
          </a:xfrm>
          <a:prstGeom prst="rect">
            <a:avLst/>
          </a:prstGeom>
          <a:noFill/>
        </p:spPr>
        <p:txBody>
          <a:bodyPr wrap="square" rtlCol="0">
            <a:spAutoFit/>
          </a:bodyPr>
          <a:lstStyle/>
          <a:p>
            <a:pPr algn="ctr"/>
            <a:r>
              <a:rPr lang="en-US" sz="4400" dirty="0" smtClean="0">
                <a:latin typeface="Calibri" panose="020F0502020204030204" pitchFamily="34" charset="0"/>
                <a:cs typeface="Calibri" panose="020F0502020204030204" pitchFamily="34" charset="0"/>
              </a:rPr>
              <a:t>Một số thông tin</a:t>
            </a:r>
            <a:endParaRPr lang="vi-VN" sz="4400" dirty="0">
              <a:latin typeface="Calibri" panose="020F0502020204030204" pitchFamily="34" charset="0"/>
              <a:cs typeface="Calibri" panose="020F0502020204030204" pitchFamily="34" charset="0"/>
            </a:endParaRPr>
          </a:p>
        </p:txBody>
      </p:sp>
      <p:sp>
        <p:nvSpPr>
          <p:cNvPr id="29" name="TextBox 28"/>
          <p:cNvSpPr txBox="1"/>
          <p:nvPr/>
        </p:nvSpPr>
        <p:spPr>
          <a:xfrm>
            <a:off x="3973830" y="4234587"/>
            <a:ext cx="3006436" cy="769441"/>
          </a:xfrm>
          <a:prstGeom prst="rect">
            <a:avLst/>
          </a:prstGeom>
          <a:noFill/>
        </p:spPr>
        <p:txBody>
          <a:bodyPr wrap="square" rtlCol="0">
            <a:spAutoFit/>
          </a:bodyPr>
          <a:lstStyle/>
          <a:p>
            <a:r>
              <a:rPr lang="en-US" sz="4400" dirty="0" smtClean="0">
                <a:latin typeface="Calibri" panose="020F0502020204030204" pitchFamily="34" charset="0"/>
                <a:cs typeface="Calibri" panose="020F0502020204030204" pitchFamily="34" charset="0"/>
              </a:rPr>
              <a:t>Lịch sử </a:t>
            </a:r>
            <a:endParaRPr lang="vi-VN" sz="4400" dirty="0">
              <a:latin typeface="Calibri" panose="020F0502020204030204" pitchFamily="34" charset="0"/>
              <a:cs typeface="Calibri" panose="020F0502020204030204" pitchFamily="34" charset="0"/>
            </a:endParaRPr>
          </a:p>
        </p:txBody>
      </p:sp>
      <p:sp>
        <p:nvSpPr>
          <p:cNvPr id="30" name="TextBox 29"/>
          <p:cNvSpPr txBox="1"/>
          <p:nvPr/>
        </p:nvSpPr>
        <p:spPr>
          <a:xfrm>
            <a:off x="9698183" y="3971462"/>
            <a:ext cx="3006436" cy="769441"/>
          </a:xfrm>
          <a:prstGeom prst="rect">
            <a:avLst/>
          </a:prstGeom>
          <a:noFill/>
        </p:spPr>
        <p:txBody>
          <a:bodyPr wrap="square" rtlCol="0">
            <a:spAutoFit/>
          </a:bodyPr>
          <a:lstStyle/>
          <a:p>
            <a:r>
              <a:rPr lang="en-US" sz="4400" dirty="0" smtClean="0">
                <a:latin typeface="Calibri" panose="020F0502020204030204" pitchFamily="34" charset="0"/>
                <a:cs typeface="Calibri" panose="020F0502020204030204" pitchFamily="34" charset="0"/>
              </a:rPr>
              <a:t>Hạn chế</a:t>
            </a:r>
            <a:endParaRPr lang="vi-V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889987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C1B401-6A85-4F8D-AEDF-60A7BF640506}"/>
              </a:ext>
            </a:extLst>
          </p:cNvPr>
          <p:cNvSpPr txBox="1"/>
          <p:nvPr/>
        </p:nvSpPr>
        <p:spPr>
          <a:xfrm>
            <a:off x="1481185" y="134356"/>
            <a:ext cx="6745357" cy="830997"/>
          </a:xfrm>
          <a:prstGeom prst="rect">
            <a:avLst/>
          </a:prstGeom>
          <a:noFill/>
        </p:spPr>
        <p:txBody>
          <a:bodyPr wrap="square" rtlCol="0">
            <a:spAutoFit/>
          </a:bodyPr>
          <a:lstStyle/>
          <a:p>
            <a:r>
              <a:rPr lang="en-SG" sz="4800" dirty="0" smtClean="0">
                <a:solidFill>
                  <a:srgbClr val="FF0000"/>
                </a:solidFill>
                <a:latin typeface="Calibri" panose="020F0502020204030204" pitchFamily="34" charset="0"/>
                <a:cs typeface="Calibri" panose="020F0502020204030204" pitchFamily="34" charset="0"/>
              </a:rPr>
              <a:t>1. Giới thiệu phần mềm</a:t>
            </a:r>
            <a:endParaRPr lang="en-SG" sz="4800" dirty="0">
              <a:solidFill>
                <a:srgbClr val="FF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8A8063B-7EA7-4AB9-A893-50B7B6D56547}"/>
              </a:ext>
            </a:extLst>
          </p:cNvPr>
          <p:cNvSpPr txBox="1"/>
          <p:nvPr/>
        </p:nvSpPr>
        <p:spPr>
          <a:xfrm>
            <a:off x="953086" y="1089941"/>
            <a:ext cx="10285828" cy="584114"/>
          </a:xfrm>
          <a:prstGeom prst="rect">
            <a:avLst/>
          </a:prstGeom>
          <a:noFill/>
        </p:spPr>
        <p:txBody>
          <a:bodyPr wrap="square" rtlCol="0">
            <a:noAutofit/>
          </a:bodyPr>
          <a:lstStyle/>
          <a:p>
            <a:pPr>
              <a:spcBef>
                <a:spcPts val="600"/>
              </a:spcBef>
            </a:pPr>
            <a:r>
              <a:rPr lang="en-SG" sz="3200" dirty="0" smtClean="0">
                <a:latin typeface="Calibri" panose="020F0502020204030204" pitchFamily="34" charset="0"/>
                <a:cs typeface="Calibri" panose="020F0502020204030204" pitchFamily="34" charset="0"/>
              </a:rPr>
              <a:t>1.1. Khái niệm</a:t>
            </a:r>
            <a:endParaRPr lang="en-SG" sz="3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894B248-98C5-4D4D-A9BB-0140A957F12E}"/>
              </a:ext>
            </a:extLst>
          </p:cNvPr>
          <p:cNvSpPr txBox="1"/>
          <p:nvPr/>
        </p:nvSpPr>
        <p:spPr>
          <a:xfrm>
            <a:off x="443346" y="2052281"/>
            <a:ext cx="11416145" cy="4339650"/>
          </a:xfrm>
          <a:prstGeom prst="rect">
            <a:avLst/>
          </a:prstGeom>
          <a:noFill/>
        </p:spPr>
        <p:txBody>
          <a:bodyPr wrap="square" rtlCol="0">
            <a:spAutoFit/>
          </a:bodyPr>
          <a:lstStyle/>
          <a:p>
            <a:pPr algn="just">
              <a:lnSpc>
                <a:spcPct val="150000"/>
              </a:lnSpc>
            </a:pPr>
            <a:r>
              <a:rPr lang="vi-VN" sz="2400" dirty="0">
                <a:latin typeface="Calibri" panose="020F0502020204030204" pitchFamily="34" charset="0"/>
                <a:cs typeface="Calibri" panose="020F0502020204030204" pitchFamily="34" charset="0"/>
              </a:rPr>
              <a:t>Monotone là một công cụ phần </a:t>
            </a:r>
            <a:r>
              <a:rPr lang="vi-VN" sz="2400" dirty="0" smtClean="0">
                <a:latin typeface="Calibri" panose="020F0502020204030204" pitchFamily="34" charset="0"/>
                <a:cs typeface="Calibri" panose="020F0502020204030204" pitchFamily="34" charset="0"/>
              </a:rPr>
              <a:t>mềm mã nguồn mở</a:t>
            </a:r>
            <a:r>
              <a:rPr lang="vi-VN" sz="2400" dirty="0">
                <a:latin typeface="Calibri" panose="020F0502020204030204" pitchFamily="34" charset="0"/>
                <a:cs typeface="Calibri" panose="020F0502020204030204" pitchFamily="34" charset="0"/>
              </a:rPr>
              <a:t> để </a:t>
            </a:r>
            <a:r>
              <a:rPr lang="vi-VN" sz="2400" dirty="0" smtClean="0">
                <a:latin typeface="Calibri" panose="020F0502020204030204" pitchFamily="34" charset="0"/>
                <a:cs typeface="Calibri" panose="020F0502020204030204" pitchFamily="34" charset="0"/>
              </a:rPr>
              <a:t>kiểm soát phiên bản phân tán.</a:t>
            </a:r>
          </a:p>
          <a:p>
            <a:pPr marL="342900" indent="-342900" algn="just">
              <a:lnSpc>
                <a:spcPct val="150000"/>
              </a:lnSpc>
              <a:buFont typeface="Arial" panose="020B0604020202020204" pitchFamily="34" charset="0"/>
              <a:buChar char="•"/>
            </a:pPr>
            <a:r>
              <a:rPr lang="vi-VN" sz="2400" dirty="0">
                <a:latin typeface="Calibri" panose="020F0502020204030204" pitchFamily="34" charset="0"/>
                <a:cs typeface="Calibri" panose="020F0502020204030204" pitchFamily="34" charset="0"/>
              </a:rPr>
              <a:t>Monotone theo dõi các sửa đổi đối với tệp, nhóm các tập hợp sửa đổi thành các tập  </a:t>
            </a:r>
            <a:r>
              <a:rPr lang="vi-VN" sz="2400" dirty="0" smtClean="0">
                <a:latin typeface="Calibri" panose="020F0502020204030204" pitchFamily="34" charset="0"/>
                <a:cs typeface="Calibri" panose="020F0502020204030204" pitchFamily="34" charset="0"/>
              </a:rPr>
              <a:t>     thay đổi </a:t>
            </a:r>
            <a:r>
              <a:rPr lang="vi-VN" sz="2400" dirty="0">
                <a:latin typeface="Calibri" panose="020F0502020204030204" pitchFamily="34" charset="0"/>
                <a:cs typeface="Calibri" panose="020F0502020204030204" pitchFamily="34" charset="0"/>
              </a:rPr>
              <a:t>và theo dõi lịch sử qua các lần đổi tên. </a:t>
            </a:r>
            <a:endParaRPr lang="vi-VN" sz="2400" dirty="0" smtClean="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vi-VN" sz="2400" dirty="0">
                <a:latin typeface="Calibri" panose="020F0502020204030204" pitchFamily="34" charset="0"/>
                <a:cs typeface="Calibri" panose="020F0502020204030204" pitchFamily="34" charset="0"/>
              </a:rPr>
              <a:t>Monotone được thiết kế cho hoạt động phân tán và sử dụng nhiều nguyên thủy mật mã để theo dõi các bản sửa đổi tệp (thông qua SHA-1 băm an toàn) và xác thực hành động </a:t>
            </a:r>
            <a:r>
              <a:rPr lang="vi-VN" sz="2400" dirty="0" smtClean="0">
                <a:latin typeface="Calibri" panose="020F0502020204030204" pitchFamily="34" charset="0"/>
                <a:cs typeface="Calibri" panose="020F0502020204030204" pitchFamily="34" charset="0"/>
              </a:rPr>
              <a:t>của </a:t>
            </a:r>
            <a:r>
              <a:rPr lang="vi-VN" sz="2400" dirty="0">
                <a:latin typeface="Calibri" panose="020F0502020204030204" pitchFamily="34" charset="0"/>
                <a:cs typeface="Calibri" panose="020F0502020204030204" pitchFamily="34" charset="0"/>
              </a:rPr>
              <a:t>người dùng (thông qua RSA chữ ký mật mã).</a:t>
            </a:r>
          </a:p>
          <a:p>
            <a:pPr marL="342900" indent="-342900" algn="just">
              <a:lnSpc>
                <a:spcPct val="150000"/>
              </a:lnSpc>
              <a:buFont typeface="Arial" panose="020B0604020202020204" pitchFamily="34" charset="0"/>
              <a:buChar char="•"/>
            </a:pPr>
            <a:endParaRPr lang="vi-VN" sz="2400" dirty="0">
              <a:latin typeface="Calibri" panose="020F0502020204030204" pitchFamily="34" charset="0"/>
              <a:cs typeface="Calibri" panose="020F0502020204030204" pitchFamily="34" charset="0"/>
            </a:endParaRPr>
          </a:p>
          <a:p>
            <a:pPr algn="just"/>
            <a:endParaRPr lang="en-SG" sz="2400" dirty="0">
              <a:latin typeface="Calibri" panose="020F0502020204030204" pitchFamily="34" charset="0"/>
              <a:cs typeface="Calibri" panose="020F050202020403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502053" y="2286000"/>
            <a:ext cx="4495165" cy="2590800"/>
          </a:xfrm>
          <a:prstGeom prst="rect">
            <a:avLst/>
          </a:prstGeom>
        </p:spPr>
      </p:pic>
    </p:spTree>
    <p:extLst>
      <p:ext uri="{BB962C8B-B14F-4D97-AF65-F5344CB8AC3E}">
        <p14:creationId xmlns:p14="http://schemas.microsoft.com/office/powerpoint/2010/main" val="399640341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6">
                                            <p:txEl>
                                              <p:pRg st="0" end="0"/>
                                            </p:txEl>
                                          </p:spTgt>
                                        </p:tgtEl>
                                      </p:cBhvr>
                                    </p:animEffect>
                                    <p:set>
                                      <p:cBhvr>
                                        <p:cTn id="25" dur="1" fill="hold">
                                          <p:stCondLst>
                                            <p:cond delay="499"/>
                                          </p:stCondLst>
                                        </p:cTn>
                                        <p:tgtEl>
                                          <p:spTgt spid="6">
                                            <p:txEl>
                                              <p:pRg st="0" end="0"/>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6">
                                            <p:txEl>
                                              <p:pRg st="1" end="1"/>
                                            </p:txEl>
                                          </p:spTgt>
                                        </p:tgtEl>
                                      </p:cBhvr>
                                    </p:animEffect>
                                    <p:set>
                                      <p:cBhvr>
                                        <p:cTn id="28" dur="1" fill="hold">
                                          <p:stCondLst>
                                            <p:cond delay="499"/>
                                          </p:stCondLst>
                                        </p:cTn>
                                        <p:tgtEl>
                                          <p:spTgt spid="6">
                                            <p:txEl>
                                              <p:pRg st="1" end="1"/>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6">
                                            <p:txEl>
                                              <p:pRg st="2" end="2"/>
                                            </p:txEl>
                                          </p:spTgt>
                                        </p:tgtEl>
                                      </p:cBhvr>
                                    </p:animEffect>
                                    <p:set>
                                      <p:cBhvr>
                                        <p:cTn id="31" dur="1" fill="hold">
                                          <p:stCondLst>
                                            <p:cond delay="499"/>
                                          </p:stCondLst>
                                        </p:cTn>
                                        <p:tgtEl>
                                          <p:spTgt spid="6">
                                            <p:txEl>
                                              <p:pRg st="2" end="2"/>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circle(in)">
                                      <p:cBhvr>
                                        <p:cTn id="36"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40F065-6279-45CA-99B8-58F37D4F32DA}"/>
              </a:ext>
            </a:extLst>
          </p:cNvPr>
          <p:cNvSpPr txBox="1"/>
          <p:nvPr/>
        </p:nvSpPr>
        <p:spPr>
          <a:xfrm>
            <a:off x="575386" y="369076"/>
            <a:ext cx="5795074" cy="523220"/>
          </a:xfrm>
          <a:prstGeom prst="rect">
            <a:avLst/>
          </a:prstGeom>
          <a:noFill/>
        </p:spPr>
        <p:txBody>
          <a:bodyPr wrap="square" rtlCol="0">
            <a:spAutoFit/>
          </a:bodyPr>
          <a:lstStyle/>
          <a:p>
            <a:r>
              <a:rPr lang="en-US" sz="2800" dirty="0" smtClean="0">
                <a:latin typeface="Calibri" panose="020F0502020204030204" pitchFamily="34" charset="0"/>
                <a:cs typeface="Calibri" panose="020F0502020204030204" pitchFamily="34" charset="0"/>
              </a:rPr>
              <a:t>1.2. Lịch sử phát triển phần mềm</a:t>
            </a:r>
            <a:endParaRPr lang="en-US" sz="2800" dirty="0">
              <a:latin typeface="Calibri" panose="020F0502020204030204" pitchFamily="34" charset="0"/>
              <a:cs typeface="Calibri" panose="020F0502020204030204" pitchFamily="34" charset="0"/>
            </a:endParaRPr>
          </a:p>
        </p:txBody>
      </p:sp>
      <p:sp>
        <p:nvSpPr>
          <p:cNvPr id="5" name="TextBox 4"/>
          <p:cNvSpPr txBox="1"/>
          <p:nvPr/>
        </p:nvSpPr>
        <p:spPr>
          <a:xfrm>
            <a:off x="1427018" y="1357745"/>
            <a:ext cx="10335491"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400" dirty="0">
                <a:latin typeface="Calibri" panose="020F0502020204030204" pitchFamily="34" charset="0"/>
                <a:cs typeface="Calibri" panose="020F0502020204030204" pitchFamily="34" charset="0"/>
              </a:rPr>
              <a:t>Monotone được phát triển bởi một nhóm nhà phát triển </a:t>
            </a:r>
            <a:r>
              <a:rPr lang="vi-VN" sz="2400" dirty="0" smtClean="0">
                <a:latin typeface="Calibri" panose="020F0502020204030204" pitchFamily="34" charset="0"/>
                <a:cs typeface="Calibri" panose="020F0502020204030204" pitchFamily="34" charset="0"/>
              </a:rPr>
              <a:t>Monotone. </a:t>
            </a:r>
            <a:r>
              <a:rPr lang="vi-VN" sz="2400" dirty="0">
                <a:latin typeface="Calibri" panose="020F0502020204030204" pitchFamily="34" charset="0"/>
                <a:cs typeface="Calibri" panose="020F0502020204030204" pitchFamily="34" charset="0"/>
              </a:rPr>
              <a:t>Phát </a:t>
            </a:r>
            <a:r>
              <a:rPr lang="vi-VN" sz="2400" dirty="0" smtClean="0">
                <a:latin typeface="Calibri" panose="020F0502020204030204" pitchFamily="34" charset="0"/>
                <a:cs typeface="Calibri" panose="020F0502020204030204" pitchFamily="34" charset="0"/>
              </a:rPr>
              <a:t>hành lần </a:t>
            </a:r>
            <a:r>
              <a:rPr lang="vi-VN" sz="2400" dirty="0">
                <a:latin typeface="Calibri" panose="020F0502020204030204" pitchFamily="34" charset="0"/>
                <a:cs typeface="Calibri" panose="020F0502020204030204" pitchFamily="34" charset="0"/>
              </a:rPr>
              <a:t>đầu vào ngày 6 tháng 4 năm 2013. </a:t>
            </a:r>
            <a:endParaRPr lang="vi-VN" sz="2400" dirty="0" smtClean="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vi-VN" sz="2400" dirty="0">
                <a:latin typeface="Calibri" panose="020F0502020204030204" pitchFamily="34" charset="0"/>
                <a:cs typeface="Calibri" panose="020F0502020204030204" pitchFamily="34" charset="0"/>
              </a:rPr>
              <a:t>Monotone phiên bản 0.26 đã giới thiệu những thay đổi lớn đối với cấu trúc cơ </a:t>
            </a:r>
            <a:r>
              <a:rPr lang="vi-VN" sz="2400" dirty="0" smtClean="0">
                <a:latin typeface="Calibri" panose="020F0502020204030204" pitchFamily="34" charset="0"/>
                <a:cs typeface="Calibri" panose="020F0502020204030204" pitchFamily="34" charset="0"/>
              </a:rPr>
              <a:t>sở dữ </a:t>
            </a:r>
            <a:r>
              <a:rPr lang="vi-VN" sz="2400" dirty="0">
                <a:latin typeface="Calibri" panose="020F0502020204030204" pitchFamily="34" charset="0"/>
                <a:cs typeface="Calibri" panose="020F0502020204030204" pitchFamily="34" charset="0"/>
              </a:rPr>
              <a:t>liệu nội bộ, bao gồm cấu trúc mới được các nhà phát triển Monotone gọi là </a:t>
            </a:r>
            <a:r>
              <a:rPr lang="vi-VN" sz="2400" dirty="0" smtClean="0">
                <a:latin typeface="Calibri" panose="020F0502020204030204" pitchFamily="34" charset="0"/>
                <a:cs typeface="Calibri" panose="020F0502020204030204" pitchFamily="34" charset="0"/>
              </a:rPr>
              <a:t>danh </a:t>
            </a:r>
            <a:r>
              <a:rPr lang="vi-VN" sz="2400" dirty="0">
                <a:latin typeface="Calibri" panose="020F0502020204030204" pitchFamily="34" charset="0"/>
                <a:cs typeface="Calibri" panose="020F0502020204030204" pitchFamily="34" charset="0"/>
              </a:rPr>
              <a:t>sách. </a:t>
            </a:r>
          </a:p>
        </p:txBody>
      </p:sp>
      <p:sp>
        <p:nvSpPr>
          <p:cNvPr id="8" name="Rectangle 7"/>
          <p:cNvSpPr/>
          <p:nvPr/>
        </p:nvSpPr>
        <p:spPr>
          <a:xfrm>
            <a:off x="1157279" y="1454727"/>
            <a:ext cx="1184140" cy="3976256"/>
          </a:xfrm>
          <a:prstGeom prst="rect">
            <a:avLst/>
          </a:prstGeom>
          <a:solidFill>
            <a:schemeClr val="accent4">
              <a:lumMod val="60000"/>
              <a:lumOff val="40000"/>
            </a:schemeClr>
          </a:solidFill>
          <a:ln w="9525" cap="flat">
            <a:noFill/>
            <a:prstDash val="solid"/>
            <a:miter/>
          </a:ln>
        </p:spPr>
        <p:txBody>
          <a:bodyPr rtlCol="0" anchor="ctr"/>
          <a:lstStyle/>
          <a:p>
            <a:pPr algn="ctr">
              <a:lnSpc>
                <a:spcPct val="200000"/>
              </a:lnSpc>
            </a:pPr>
            <a:r>
              <a:rPr lang="vi-VN" sz="2800" dirty="0" smtClean="0">
                <a:latin typeface="Calibri" panose="020F0502020204030204" pitchFamily="34" charset="0"/>
                <a:cs typeface="Calibri" panose="020F0502020204030204" pitchFamily="34" charset="0"/>
              </a:rPr>
              <a:t>Nguồn cảm</a:t>
            </a:r>
          </a:p>
          <a:p>
            <a:pPr algn="ctr">
              <a:lnSpc>
                <a:spcPct val="200000"/>
              </a:lnSpc>
            </a:pPr>
            <a:r>
              <a:rPr lang="vi-VN" sz="2800" dirty="0" smtClean="0">
                <a:latin typeface="Calibri" panose="020F0502020204030204" pitchFamily="34" charset="0"/>
                <a:cs typeface="Calibri" panose="020F0502020204030204" pitchFamily="34" charset="0"/>
              </a:rPr>
              <a:t> hứng Git</a:t>
            </a:r>
            <a:endParaRPr lang="vi-VN" sz="2800" dirty="0">
              <a:latin typeface="Calibri" panose="020F0502020204030204" pitchFamily="34" charset="0"/>
              <a:cs typeface="Calibri" panose="020F0502020204030204" pitchFamily="34" charset="0"/>
            </a:endParaRPr>
          </a:p>
        </p:txBody>
      </p:sp>
      <p:sp>
        <p:nvSpPr>
          <p:cNvPr id="9" name="TextBox 8"/>
          <p:cNvSpPr txBox="1"/>
          <p:nvPr/>
        </p:nvSpPr>
        <p:spPr>
          <a:xfrm>
            <a:off x="3297383" y="1270519"/>
            <a:ext cx="8617526" cy="1569660"/>
          </a:xfrm>
          <a:prstGeom prst="rect">
            <a:avLst/>
          </a:prstGeom>
          <a:noFill/>
        </p:spPr>
        <p:txBody>
          <a:bodyPr wrap="square" rtlCol="0">
            <a:spAutoFit/>
          </a:bodyPr>
          <a:lstStyle/>
          <a:p>
            <a:r>
              <a:rPr lang="vi-VN" sz="2400" dirty="0">
                <a:latin typeface="Calibri" panose="020F0502020204030204" pitchFamily="34" charset="0"/>
                <a:cs typeface="Calibri" panose="020F0502020204030204" pitchFamily="34" charset="0"/>
              </a:rPr>
              <a:t>Vào tháng 4 năm 2005, Monotone trở thành chủ đề ngày càng được quan tâm trong FOSS cộng đồng sau Linus Torvalds đã đề cập đến </a:t>
            </a:r>
            <a:r>
              <a:rPr lang="vi-VN" sz="2400" dirty="0" smtClean="0">
                <a:latin typeface="Calibri" panose="020F0502020204030204" pitchFamily="34" charset="0"/>
                <a:cs typeface="Calibri" panose="020F0502020204030204" pitchFamily="34" charset="0"/>
              </a:rPr>
              <a:t>  nó </a:t>
            </a:r>
            <a:r>
              <a:rPr lang="vi-VN" sz="2400" dirty="0">
                <a:latin typeface="Calibri" panose="020F0502020204030204" pitchFamily="34" charset="0"/>
                <a:cs typeface="Calibri" panose="020F0502020204030204" pitchFamily="34" charset="0"/>
              </a:rPr>
              <a:t>như một </a:t>
            </a:r>
            <a:r>
              <a:rPr lang="vi-VN" sz="2400" dirty="0" smtClean="0">
                <a:latin typeface="Calibri" panose="020F0502020204030204" pitchFamily="34" charset="0"/>
                <a:cs typeface="Calibri" panose="020F0502020204030204" pitchFamily="34" charset="0"/>
              </a:rPr>
              <a:t>sự thay </a:t>
            </a:r>
            <a:r>
              <a:rPr lang="vi-VN" sz="2400" dirty="0">
                <a:latin typeface="Calibri" panose="020F0502020204030204" pitchFamily="34" charset="0"/>
                <a:cs typeface="Calibri" panose="020F0502020204030204" pitchFamily="34" charset="0"/>
              </a:rPr>
              <a:t>thế có thể cho BitKeeper bên trong Linux quá </a:t>
            </a:r>
            <a:r>
              <a:rPr lang="vi-VN" sz="2400" dirty="0" smtClean="0">
                <a:latin typeface="Calibri" panose="020F0502020204030204" pitchFamily="34" charset="0"/>
                <a:cs typeface="Calibri" panose="020F0502020204030204" pitchFamily="34" charset="0"/>
              </a:rPr>
              <a:t>   trình </a:t>
            </a:r>
            <a:r>
              <a:rPr lang="vi-VN" sz="2400" dirty="0">
                <a:latin typeface="Calibri" panose="020F0502020204030204" pitchFamily="34" charset="0"/>
                <a:cs typeface="Calibri" panose="020F0502020204030204" pitchFamily="34" charset="0"/>
              </a:rPr>
              <a:t>phát triển. </a:t>
            </a:r>
          </a:p>
        </p:txBody>
      </p:sp>
      <p:sp>
        <p:nvSpPr>
          <p:cNvPr id="10" name="TextBox 9"/>
          <p:cNvSpPr txBox="1"/>
          <p:nvPr/>
        </p:nvSpPr>
        <p:spPr>
          <a:xfrm>
            <a:off x="3186546" y="3268162"/>
            <a:ext cx="8728363" cy="830997"/>
          </a:xfrm>
          <a:prstGeom prst="rect">
            <a:avLst/>
          </a:prstGeom>
          <a:noFill/>
        </p:spPr>
        <p:txBody>
          <a:bodyPr wrap="square" rtlCol="0">
            <a:spAutoFit/>
          </a:bodyPr>
          <a:lstStyle/>
          <a:p>
            <a:r>
              <a:rPr lang="vi-VN" sz="2400" dirty="0">
                <a:latin typeface="Calibri" panose="020F0502020204030204" pitchFamily="34" charset="0"/>
                <a:cs typeface="Calibri" panose="020F0502020204030204" pitchFamily="34" charset="0"/>
              </a:rPr>
              <a:t>Thiết kế của Git sử dụng một số ý tưởng từ Monotone, nhưng hai dự án không chia sẻ bất kỳ mã nguồn cốt lõi nào</a:t>
            </a:r>
          </a:p>
        </p:txBody>
      </p:sp>
      <p:sp>
        <p:nvSpPr>
          <p:cNvPr id="11" name="Rectangle 10"/>
          <p:cNvSpPr/>
          <p:nvPr/>
        </p:nvSpPr>
        <p:spPr>
          <a:xfrm>
            <a:off x="3472922" y="2854036"/>
            <a:ext cx="2470678" cy="2687782"/>
          </a:xfrm>
          <a:prstGeom prst="rect">
            <a:avLst/>
          </a:prstGeom>
          <a:solidFill>
            <a:schemeClr val="accent2">
              <a:lumMod val="40000"/>
              <a:lumOff val="60000"/>
            </a:schemeClr>
          </a:solidFill>
          <a:ln w="9525" cap="flat">
            <a:noFill/>
            <a:prstDash val="solid"/>
            <a:miter/>
          </a:ln>
        </p:spPr>
        <p:txBody>
          <a:bodyPr rtlCol="0" anchor="ctr"/>
          <a:lstStyle/>
          <a:p>
            <a:pPr algn="ctr"/>
            <a:r>
              <a:rPr lang="vi-VN" sz="2400" dirty="0">
                <a:latin typeface="Calibri" panose="020F0502020204030204" pitchFamily="34" charset="0"/>
                <a:cs typeface="Calibri" panose="020F0502020204030204" pitchFamily="34" charset="0"/>
              </a:rPr>
              <a:t>Torvalds sau </a:t>
            </a:r>
            <a:r>
              <a:rPr lang="vi-VN" sz="2400" dirty="0" smtClean="0">
                <a:latin typeface="Calibri" panose="020F0502020204030204" pitchFamily="34" charset="0"/>
                <a:cs typeface="Calibri" panose="020F0502020204030204" pitchFamily="34" charset="0"/>
              </a:rPr>
              <a:t>đó    </a:t>
            </a:r>
            <a:r>
              <a:rPr lang="vi-VN" sz="2400" dirty="0">
                <a:latin typeface="Calibri" panose="020F0502020204030204" pitchFamily="34" charset="0"/>
                <a:cs typeface="Calibri" panose="020F0502020204030204" pitchFamily="34" charset="0"/>
              </a:rPr>
              <a:t>đã nhận xét về </a:t>
            </a:r>
            <a:r>
              <a:rPr lang="vi-VN" sz="2400" dirty="0" smtClean="0">
                <a:latin typeface="Calibri" panose="020F0502020204030204" pitchFamily="34" charset="0"/>
                <a:cs typeface="Calibri" panose="020F0502020204030204" pitchFamily="34" charset="0"/>
              </a:rPr>
              <a:t>     thiết </a:t>
            </a:r>
            <a:r>
              <a:rPr lang="vi-VN" sz="2400" dirty="0">
                <a:latin typeface="Calibri" panose="020F0502020204030204" pitchFamily="34" charset="0"/>
                <a:cs typeface="Calibri" panose="020F0502020204030204" pitchFamily="34" charset="0"/>
              </a:rPr>
              <a:t>kế và hiệu </a:t>
            </a:r>
            <a:r>
              <a:rPr lang="vi-VN" sz="2400" dirty="0" smtClean="0">
                <a:latin typeface="Calibri" panose="020F0502020204030204" pitchFamily="34" charset="0"/>
                <a:cs typeface="Calibri" panose="020F0502020204030204" pitchFamily="34" charset="0"/>
              </a:rPr>
              <a:t>    suất </a:t>
            </a:r>
            <a:r>
              <a:rPr lang="vi-VN" sz="2400" dirty="0">
                <a:latin typeface="Calibri" panose="020F0502020204030204" pitchFamily="34" charset="0"/>
                <a:cs typeface="Calibri" panose="020F0502020204030204" pitchFamily="34" charset="0"/>
              </a:rPr>
              <a:t>của </a:t>
            </a:r>
            <a:r>
              <a:rPr lang="vi-VN" sz="2400" dirty="0" smtClean="0">
                <a:latin typeface="Calibri" panose="020F0502020204030204" pitchFamily="34" charset="0"/>
                <a:cs typeface="Calibri" panose="020F0502020204030204" pitchFamily="34" charset="0"/>
              </a:rPr>
              <a:t>              Monotone</a:t>
            </a:r>
            <a:r>
              <a:rPr lang="vi-VN" sz="2400" dirty="0">
                <a:latin typeface="Calibri" panose="020F0502020204030204" pitchFamily="34" charset="0"/>
                <a:cs typeface="Calibri" panose="020F0502020204030204" pitchFamily="34" charset="0"/>
              </a:rPr>
              <a:t>:</a:t>
            </a:r>
          </a:p>
        </p:txBody>
      </p:sp>
      <p:sp>
        <p:nvSpPr>
          <p:cNvPr id="12" name="Rectangle 11"/>
          <p:cNvSpPr/>
          <p:nvPr/>
        </p:nvSpPr>
        <p:spPr>
          <a:xfrm>
            <a:off x="5943599" y="1357744"/>
            <a:ext cx="4488874" cy="4184073"/>
          </a:xfrm>
          <a:prstGeom prst="rect">
            <a:avLst/>
          </a:prstGeom>
          <a:solidFill>
            <a:schemeClr val="accent1">
              <a:lumMod val="20000"/>
              <a:lumOff val="80000"/>
            </a:schemeClr>
          </a:solidFill>
          <a:ln w="9525" cap="flat">
            <a:noFill/>
            <a:prstDash val="solid"/>
            <a:miter/>
          </a:ln>
        </p:spPr>
        <p:txBody>
          <a:bodyPr rtlCol="0" anchor="ctr"/>
          <a:lstStyle/>
          <a:p>
            <a:r>
              <a:rPr lang="vi-VN" sz="2400" dirty="0">
                <a:latin typeface="Calibri" panose="020F0502020204030204" pitchFamily="34" charset="0"/>
                <a:cs typeface="Calibri" panose="020F0502020204030204" pitchFamily="34" charset="0"/>
              </a:rPr>
              <a:t>Nếu bạn muốn một VCS được viết bằng C ++, hãy chơi với </a:t>
            </a:r>
            <a:r>
              <a:rPr lang="vi-VN" sz="2400" dirty="0" smtClean="0">
                <a:latin typeface="Calibri" panose="020F0502020204030204" pitchFamily="34" charset="0"/>
                <a:cs typeface="Calibri" panose="020F0502020204030204" pitchFamily="34" charset="0"/>
              </a:rPr>
              <a:t>Monotone </a:t>
            </a:r>
            <a:r>
              <a:rPr lang="vi-VN" sz="2400" dirty="0">
                <a:latin typeface="Calibri" panose="020F0502020204030204" pitchFamily="34" charset="0"/>
                <a:cs typeface="Calibri" panose="020F0502020204030204" pitchFamily="34" charset="0"/>
              </a:rPr>
              <a:t>Có thật không. Họ sử dụng một </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cơ sở dữ liệu thực". Họ sử dụng "thư viện hướng đối tượng tốt đẹp". Họ sử dụng "sự trừu tượng C ++ tốt đẹp"</a:t>
            </a:r>
          </a:p>
        </p:txBody>
      </p:sp>
    </p:spTree>
    <p:extLst>
      <p:ext uri="{BB962C8B-B14F-4D97-AF65-F5344CB8AC3E}">
        <p14:creationId xmlns:p14="http://schemas.microsoft.com/office/powerpoint/2010/main" val="16544466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xit" presetSubtype="32" fill="hold" grpId="0" nodeType="clickEffect">
                                  <p:stCondLst>
                                    <p:cond delay="0"/>
                                  </p:stCondLst>
                                  <p:childTnLst>
                                    <p:anim calcmode="lin" valueType="num">
                                      <p:cBhvr>
                                        <p:cTn id="14" dur="500"/>
                                        <p:tgtEl>
                                          <p:spTgt spid="5">
                                            <p:txEl>
                                              <p:pRg st="0" end="0"/>
                                            </p:txEl>
                                          </p:spTgt>
                                        </p:tgtEl>
                                        <p:attrNameLst>
                                          <p:attrName>ppt_w</p:attrName>
                                        </p:attrNameLst>
                                      </p:cBhvr>
                                      <p:tavLst>
                                        <p:tav tm="0">
                                          <p:val>
                                            <p:strVal val="ppt_w"/>
                                          </p:val>
                                        </p:tav>
                                        <p:tav tm="100000">
                                          <p:val>
                                            <p:fltVal val="0"/>
                                          </p:val>
                                        </p:tav>
                                      </p:tavLst>
                                    </p:anim>
                                    <p:anim calcmode="lin" valueType="num">
                                      <p:cBhvr>
                                        <p:cTn id="15" dur="500"/>
                                        <p:tgtEl>
                                          <p:spTgt spid="5">
                                            <p:txEl>
                                              <p:pRg st="0" end="0"/>
                                            </p:txEl>
                                          </p:spTgt>
                                        </p:tgtEl>
                                        <p:attrNameLst>
                                          <p:attrName>ppt_h</p:attrName>
                                        </p:attrNameLst>
                                      </p:cBhvr>
                                      <p:tavLst>
                                        <p:tav tm="0">
                                          <p:val>
                                            <p:strVal val="ppt_h"/>
                                          </p:val>
                                        </p:tav>
                                        <p:tav tm="100000">
                                          <p:val>
                                            <p:fltVal val="0"/>
                                          </p:val>
                                        </p:tav>
                                      </p:tavLst>
                                    </p:anim>
                                    <p:set>
                                      <p:cBhvr>
                                        <p:cTn id="16" dur="1" fill="hold">
                                          <p:stCondLst>
                                            <p:cond delay="499"/>
                                          </p:stCondLst>
                                        </p:cTn>
                                        <p:tgtEl>
                                          <p:spTgt spid="5">
                                            <p:txEl>
                                              <p:pRg st="0" end="0"/>
                                            </p:txEl>
                                          </p:spTgt>
                                        </p:tgtEl>
                                        <p:attrNameLst>
                                          <p:attrName>style.visibility</p:attrName>
                                        </p:attrNameLst>
                                      </p:cBhvr>
                                      <p:to>
                                        <p:strVal val="hidden"/>
                                      </p:to>
                                    </p:set>
                                  </p:childTnLst>
                                </p:cTn>
                              </p:par>
                              <p:par>
                                <p:cTn id="17" presetID="23" presetClass="exit" presetSubtype="32" fill="hold" grpId="0" nodeType="withEffect">
                                  <p:stCondLst>
                                    <p:cond delay="0"/>
                                  </p:stCondLst>
                                  <p:childTnLst>
                                    <p:anim calcmode="lin" valueType="num">
                                      <p:cBhvr>
                                        <p:cTn id="18" dur="500"/>
                                        <p:tgtEl>
                                          <p:spTgt spid="5">
                                            <p:txEl>
                                              <p:pRg st="1" end="1"/>
                                            </p:txEl>
                                          </p:spTgt>
                                        </p:tgtEl>
                                        <p:attrNameLst>
                                          <p:attrName>ppt_w</p:attrName>
                                        </p:attrNameLst>
                                      </p:cBhvr>
                                      <p:tavLst>
                                        <p:tav tm="0">
                                          <p:val>
                                            <p:strVal val="ppt_w"/>
                                          </p:val>
                                        </p:tav>
                                        <p:tav tm="100000">
                                          <p:val>
                                            <p:fltVal val="0"/>
                                          </p:val>
                                        </p:tav>
                                      </p:tavLst>
                                    </p:anim>
                                    <p:anim calcmode="lin" valueType="num">
                                      <p:cBhvr>
                                        <p:cTn id="19" dur="500"/>
                                        <p:tgtEl>
                                          <p:spTgt spid="5">
                                            <p:txEl>
                                              <p:pRg st="1" end="1"/>
                                            </p:txEl>
                                          </p:spTgt>
                                        </p:tgtEl>
                                        <p:attrNameLst>
                                          <p:attrName>ppt_h</p:attrName>
                                        </p:attrNameLst>
                                      </p:cBhvr>
                                      <p:tavLst>
                                        <p:tav tm="0">
                                          <p:val>
                                            <p:strVal val="ppt_h"/>
                                          </p:val>
                                        </p:tav>
                                        <p:tav tm="100000">
                                          <p:val>
                                            <p:fltVal val="0"/>
                                          </p:val>
                                        </p:tav>
                                      </p:tavLst>
                                    </p:anim>
                                    <p:set>
                                      <p:cBhvr>
                                        <p:cTn id="20"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1" nodeType="clickEffect">
                                  <p:stCondLst>
                                    <p:cond delay="0"/>
                                  </p:stCondLst>
                                  <p:childTnLst>
                                    <p:animEffect transition="out" filter="wipe(down)">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1" nodeType="clickEffect">
                                  <p:stCondLst>
                                    <p:cond delay="0"/>
                                  </p:stCondLst>
                                  <p:childTnLst>
                                    <p:animEffect transition="out" filter="wipe(down)">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8" grpId="0" animBg="1"/>
      <p:bldP spid="9" grpId="0"/>
      <p:bldP spid="9" grpId="1"/>
      <p:bldP spid="10" grpId="0"/>
      <p:bldP spid="10" grpId="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40F065-6279-45CA-99B8-58F37D4F32DA}"/>
              </a:ext>
            </a:extLst>
          </p:cNvPr>
          <p:cNvSpPr txBox="1"/>
          <p:nvPr/>
        </p:nvSpPr>
        <p:spPr>
          <a:xfrm>
            <a:off x="741640" y="383293"/>
            <a:ext cx="5795074" cy="523220"/>
          </a:xfrm>
          <a:prstGeom prst="rect">
            <a:avLst/>
          </a:prstGeom>
          <a:noFill/>
        </p:spPr>
        <p:txBody>
          <a:bodyPr wrap="square" rtlCol="0">
            <a:spAutoFit/>
          </a:bodyPr>
          <a:lstStyle/>
          <a:p>
            <a:r>
              <a:rPr lang="en-US" sz="2800" dirty="0" smtClean="0">
                <a:latin typeface="Calibri" panose="020F0502020204030204" pitchFamily="34" charset="0"/>
                <a:cs typeface="Calibri" panose="020F0502020204030204" pitchFamily="34" charset="0"/>
              </a:rPr>
              <a:t>1.3.</a:t>
            </a:r>
            <a:r>
              <a:rPr lang="en-US" sz="2800" dirty="0" smtClean="0"/>
              <a:t> </a:t>
            </a:r>
            <a:r>
              <a:rPr lang="en-US" sz="2800" dirty="0" smtClean="0">
                <a:latin typeface="Calibri" panose="020F0502020204030204" pitchFamily="34" charset="0"/>
                <a:cs typeface="Calibri" panose="020F0502020204030204" pitchFamily="34" charset="0"/>
              </a:rPr>
              <a:t>Một số thông tin</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60D6C72-FB9A-4226-9DFB-A67462C2AFCC}"/>
              </a:ext>
            </a:extLst>
          </p:cNvPr>
          <p:cNvSpPr txBox="1"/>
          <p:nvPr/>
        </p:nvSpPr>
        <p:spPr>
          <a:xfrm>
            <a:off x="2910348" y="1361090"/>
            <a:ext cx="6371304" cy="584775"/>
          </a:xfrm>
          <a:prstGeom prst="rect">
            <a:avLst/>
          </a:prstGeom>
          <a:noFill/>
        </p:spPr>
        <p:txBody>
          <a:bodyPr wrap="square" rtlCol="0">
            <a:spAutoFit/>
          </a:bodyPr>
          <a:lstStyle/>
          <a:p>
            <a:pPr marL="5029200" indent="-5029200"/>
            <a:endParaRPr lang="en-SG" sz="3200" i="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07745867"/>
              </p:ext>
            </p:extLst>
          </p:nvPr>
        </p:nvGraphicFramePr>
        <p:xfrm>
          <a:off x="2105891" y="1389605"/>
          <a:ext cx="7467600" cy="2529840"/>
        </p:xfrm>
        <a:graphic>
          <a:graphicData uri="http://schemas.openxmlformats.org/drawingml/2006/table">
            <a:tbl>
              <a:tblPr firstRow="1" bandRow="1">
                <a:tableStyleId>{ED083AE6-46FA-4A59-8FB0-9F97EB10719F}</a:tableStyleId>
              </a:tblPr>
              <a:tblGrid>
                <a:gridCol w="1202798">
                  <a:extLst>
                    <a:ext uri="{9D8B030D-6E8A-4147-A177-3AD203B41FA5}">
                      <a16:colId xmlns:a16="http://schemas.microsoft.com/office/drawing/2014/main" val="394785177"/>
                    </a:ext>
                  </a:extLst>
                </a:gridCol>
                <a:gridCol w="1512693">
                  <a:extLst>
                    <a:ext uri="{9D8B030D-6E8A-4147-A177-3AD203B41FA5}">
                      <a16:colId xmlns:a16="http://schemas.microsoft.com/office/drawing/2014/main" val="379560225"/>
                    </a:ext>
                  </a:extLst>
                </a:gridCol>
                <a:gridCol w="1537854">
                  <a:extLst>
                    <a:ext uri="{9D8B030D-6E8A-4147-A177-3AD203B41FA5}">
                      <a16:colId xmlns:a16="http://schemas.microsoft.com/office/drawing/2014/main" val="3992631754"/>
                    </a:ext>
                  </a:extLst>
                </a:gridCol>
                <a:gridCol w="1717964">
                  <a:extLst>
                    <a:ext uri="{9D8B030D-6E8A-4147-A177-3AD203B41FA5}">
                      <a16:colId xmlns:a16="http://schemas.microsoft.com/office/drawing/2014/main" val="2880971418"/>
                    </a:ext>
                  </a:extLst>
                </a:gridCol>
                <a:gridCol w="1496291">
                  <a:extLst>
                    <a:ext uri="{9D8B030D-6E8A-4147-A177-3AD203B41FA5}">
                      <a16:colId xmlns:a16="http://schemas.microsoft.com/office/drawing/2014/main" val="2023829974"/>
                    </a:ext>
                  </a:extLst>
                </a:gridCol>
              </a:tblGrid>
              <a:tr h="370840">
                <a:tc gridSpan="5">
                  <a:txBody>
                    <a:bodyPr/>
                    <a:lstStyle/>
                    <a:p>
                      <a:pPr algn="ctr"/>
                      <a:r>
                        <a:rPr lang="vi-VN" sz="2800" b="0" dirty="0" smtClean="0">
                          <a:latin typeface="Calibri" panose="020F0502020204030204" pitchFamily="34" charset="0"/>
                          <a:cs typeface="Calibri" panose="020F0502020204030204" pitchFamily="34" charset="0"/>
                        </a:rPr>
                        <a:t>Thông</a:t>
                      </a:r>
                      <a:r>
                        <a:rPr lang="vi-VN" sz="2800" b="0" baseline="0" dirty="0" smtClean="0">
                          <a:latin typeface="Calibri" panose="020F0502020204030204" pitchFamily="34" charset="0"/>
                          <a:cs typeface="Calibri" panose="020F0502020204030204" pitchFamily="34" charset="0"/>
                        </a:rPr>
                        <a:t> tin chung</a:t>
                      </a:r>
                      <a:endParaRPr lang="vi-VN" sz="28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vi-VN" dirty="0"/>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68597558"/>
                  </a:ext>
                </a:extLst>
              </a:tr>
              <a:tr h="370840">
                <a:tc>
                  <a:txBody>
                    <a:bodyPr/>
                    <a:lstStyle/>
                    <a:p>
                      <a:pPr algn="ctr"/>
                      <a:r>
                        <a:rPr lang="vi-VN" sz="2000" dirty="0" smtClean="0">
                          <a:latin typeface="Calibri" panose="020F0502020204030204" pitchFamily="34" charset="0"/>
                          <a:cs typeface="Calibri" panose="020F0502020204030204" pitchFamily="34" charset="0"/>
                        </a:rPr>
                        <a:t>Người</a:t>
                      </a:r>
                    </a:p>
                    <a:p>
                      <a:pPr algn="ctr"/>
                      <a:r>
                        <a:rPr lang="vi-VN" sz="2000" dirty="0" smtClean="0">
                          <a:latin typeface="Calibri" panose="020F0502020204030204" pitchFamily="34" charset="0"/>
                          <a:cs typeface="Calibri" panose="020F0502020204030204" pitchFamily="34" charset="0"/>
                        </a:rPr>
                        <a:t> bảo</a:t>
                      </a:r>
                      <a:r>
                        <a:rPr lang="vi-VN" sz="2000" baseline="0" dirty="0" smtClean="0">
                          <a:latin typeface="Calibri" panose="020F0502020204030204" pitchFamily="34" charset="0"/>
                          <a:cs typeface="Calibri" panose="020F0502020204030204" pitchFamily="34" charset="0"/>
                        </a:rPr>
                        <a:t> trì</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smtClean="0">
                          <a:latin typeface="Calibri" panose="020F0502020204030204" pitchFamily="34" charset="0"/>
                          <a:cs typeface="Calibri" panose="020F0502020204030204" pitchFamily="34" charset="0"/>
                        </a:rPr>
                        <a:t>Tình</a:t>
                      </a:r>
                      <a:r>
                        <a:rPr lang="vi-VN" sz="2000" baseline="0" dirty="0" smtClean="0">
                          <a:latin typeface="Calibri" panose="020F0502020204030204" pitchFamily="34" charset="0"/>
                          <a:cs typeface="Calibri" panose="020F0502020204030204" pitchFamily="34" charset="0"/>
                        </a:rPr>
                        <a:t> trạng </a:t>
                      </a:r>
                    </a:p>
                    <a:p>
                      <a:pPr algn="ctr"/>
                      <a:r>
                        <a:rPr lang="vi-VN" sz="2000" baseline="0" dirty="0" smtClean="0">
                          <a:latin typeface="Calibri" panose="020F0502020204030204" pitchFamily="34" charset="0"/>
                          <a:cs typeface="Calibri" panose="020F0502020204030204" pitchFamily="34" charset="0"/>
                        </a:rPr>
                        <a:t>phát triển</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smtClean="0">
                          <a:latin typeface="Calibri" panose="020F0502020204030204" pitchFamily="34" charset="0"/>
                          <a:cs typeface="Calibri" panose="020F0502020204030204" pitchFamily="34" charset="0"/>
                        </a:rPr>
                        <a:t>Mô</a:t>
                      </a:r>
                      <a:r>
                        <a:rPr lang="vi-VN" sz="2000" baseline="0" dirty="0" smtClean="0">
                          <a:latin typeface="Calibri" panose="020F0502020204030204" pitchFamily="34" charset="0"/>
                          <a:cs typeface="Calibri" panose="020F0502020204030204" pitchFamily="34" charset="0"/>
                        </a:rPr>
                        <a:t> hình </a:t>
                      </a:r>
                    </a:p>
                    <a:p>
                      <a:pPr algn="ctr"/>
                      <a:r>
                        <a:rPr lang="vi-VN" sz="2000" baseline="0" dirty="0" smtClean="0">
                          <a:latin typeface="Calibri" panose="020F0502020204030204" pitchFamily="34" charset="0"/>
                          <a:cs typeface="Calibri" panose="020F0502020204030204" pitchFamily="34" charset="0"/>
                        </a:rPr>
                        <a:t> kho lưu  trữ</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smtClean="0">
                          <a:latin typeface="Calibri" panose="020F0502020204030204" pitchFamily="34" charset="0"/>
                          <a:cs typeface="Calibri" panose="020F0502020204030204" pitchFamily="34" charset="0"/>
                        </a:rPr>
                        <a:t>Mô</a:t>
                      </a:r>
                      <a:r>
                        <a:rPr lang="vi-VN" sz="2000" baseline="0" dirty="0" smtClean="0">
                          <a:latin typeface="Calibri" panose="020F0502020204030204" pitchFamily="34" charset="0"/>
                          <a:cs typeface="Calibri" panose="020F0502020204030204" pitchFamily="34" charset="0"/>
                        </a:rPr>
                        <a:t> hình </a:t>
                      </a:r>
                    </a:p>
                    <a:p>
                      <a:pPr algn="ctr"/>
                      <a:r>
                        <a:rPr lang="vi-VN" sz="2000" baseline="0" dirty="0" smtClean="0">
                          <a:latin typeface="Calibri" panose="020F0502020204030204" pitchFamily="34" charset="0"/>
                          <a:cs typeface="Calibri" panose="020F0502020204030204" pitchFamily="34" charset="0"/>
                        </a:rPr>
                        <a:t>đồng tiền</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smtClean="0">
                          <a:latin typeface="Calibri" panose="020F0502020204030204" pitchFamily="34" charset="0"/>
                          <a:cs typeface="Calibri" panose="020F0502020204030204" pitchFamily="34" charset="0"/>
                        </a:rPr>
                        <a:t>Trị giá</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2698488"/>
                  </a:ext>
                </a:extLst>
              </a:tr>
              <a:tr h="370840">
                <a:tc>
                  <a:txBody>
                    <a:bodyPr/>
                    <a:lstStyle/>
                    <a:p>
                      <a:pPr algn="ctr"/>
                      <a:r>
                        <a:rPr lang="vi-VN" sz="2000" b="0" i="0" kern="1200" dirty="0" smtClean="0">
                          <a:solidFill>
                            <a:schemeClr val="tx1"/>
                          </a:solidFill>
                          <a:effectLst/>
                          <a:latin typeface="Calibri" panose="020F0502020204030204" pitchFamily="34" charset="0"/>
                          <a:ea typeface="+mn-ea"/>
                          <a:cs typeface="Calibri" panose="020F0502020204030204" pitchFamily="34" charset="0"/>
                        </a:rPr>
                        <a:t>Nathaniel Smith, </a:t>
                      </a:r>
                    </a:p>
                    <a:p>
                      <a:pPr algn="ctr"/>
                      <a:r>
                        <a:rPr lang="vi-VN" sz="2000" b="0" i="0" kern="1200" dirty="0" smtClean="0">
                          <a:solidFill>
                            <a:schemeClr val="tx1"/>
                          </a:solidFill>
                          <a:effectLst/>
                          <a:latin typeface="Calibri" panose="020F0502020204030204" pitchFamily="34" charset="0"/>
                          <a:ea typeface="+mn-ea"/>
                          <a:cs typeface="Calibri" panose="020F0502020204030204" pitchFamily="34" charset="0"/>
                        </a:rPr>
                        <a:t>Graydon Hoare</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smtClean="0">
                          <a:latin typeface="Calibri" panose="020F0502020204030204" pitchFamily="34" charset="0"/>
                          <a:cs typeface="Calibri" panose="020F0502020204030204" pitchFamily="34" charset="0"/>
                        </a:rPr>
                        <a:t>Tích</a:t>
                      </a:r>
                      <a:r>
                        <a:rPr lang="vi-VN" sz="2000" baseline="0" dirty="0" smtClean="0">
                          <a:latin typeface="Calibri" panose="020F0502020204030204" pitchFamily="34" charset="0"/>
                          <a:cs typeface="Calibri" panose="020F0502020204030204" pitchFamily="34" charset="0"/>
                        </a:rPr>
                        <a:t> cực</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smtClean="0">
                          <a:latin typeface="Calibri" panose="020F0502020204030204" pitchFamily="34" charset="0"/>
                          <a:cs typeface="Calibri" panose="020F0502020204030204" pitchFamily="34" charset="0"/>
                        </a:rPr>
                        <a:t>Được phân</a:t>
                      </a:r>
                      <a:r>
                        <a:rPr lang="vi-VN" sz="2000" baseline="0" dirty="0" smtClean="0">
                          <a:latin typeface="Calibri" panose="020F0502020204030204" pitchFamily="34" charset="0"/>
                          <a:cs typeface="Calibri" panose="020F0502020204030204" pitchFamily="34" charset="0"/>
                        </a:rPr>
                        <a:t> </a:t>
                      </a:r>
                    </a:p>
                    <a:p>
                      <a:pPr algn="ctr"/>
                      <a:r>
                        <a:rPr lang="vi-VN" sz="2000" baseline="0" dirty="0" smtClean="0">
                          <a:latin typeface="Calibri" panose="020F0502020204030204" pitchFamily="34" charset="0"/>
                          <a:cs typeface="Calibri" panose="020F0502020204030204" pitchFamily="34" charset="0"/>
                        </a:rPr>
                        <a:t>phối</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smtClean="0">
                          <a:latin typeface="Calibri" panose="020F0502020204030204" pitchFamily="34" charset="0"/>
                          <a:cs typeface="Calibri" panose="020F0502020204030204" pitchFamily="34" charset="0"/>
                        </a:rPr>
                        <a:t>Hợp nhất</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smtClean="0">
                          <a:latin typeface="Calibri" panose="020F0502020204030204" pitchFamily="34" charset="0"/>
                          <a:cs typeface="Calibri" panose="020F0502020204030204" pitchFamily="34" charset="0"/>
                        </a:rPr>
                        <a:t>Miễn phí</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7328133"/>
                  </a:ext>
                </a:extLst>
              </a:tr>
            </a:tbl>
          </a:graphicData>
        </a:graphic>
      </p:graphicFrame>
      <p:sp>
        <p:nvSpPr>
          <p:cNvPr id="5" name="TextBox 4"/>
          <p:cNvSpPr txBox="1"/>
          <p:nvPr/>
        </p:nvSpPr>
        <p:spPr>
          <a:xfrm>
            <a:off x="3859384" y="1361090"/>
            <a:ext cx="7245927" cy="461665"/>
          </a:xfrm>
          <a:prstGeom prst="rect">
            <a:avLst/>
          </a:prstGeom>
          <a:noFill/>
        </p:spPr>
        <p:txBody>
          <a:bodyPr wrap="square" rtlCol="0">
            <a:spAutoFit/>
          </a:bodyPr>
          <a:lstStyle/>
          <a:p>
            <a:r>
              <a:rPr lang="vi-VN" sz="2400" dirty="0" smtClean="0">
                <a:latin typeface="Calibri" panose="020F0502020204030204" pitchFamily="34" charset="0"/>
                <a:cs typeface="Calibri" panose="020F0502020204030204" pitchFamily="34" charset="0"/>
              </a:rPr>
              <a:t>Nền tảng hỗ trợ phần mềm Monotone</a:t>
            </a:r>
            <a:endParaRPr lang="vi-VN" sz="2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41640" y="2617116"/>
            <a:ext cx="3384197" cy="19041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7060" y="2614730"/>
            <a:ext cx="3948193" cy="1906561"/>
          </a:xfrm>
          <a:prstGeom prst="rect">
            <a:avLst/>
          </a:prstGeom>
        </p:spPr>
      </p:pic>
      <p:pic>
        <p:nvPicPr>
          <p:cNvPr id="1026" name="Picture 2" descr="Hệ điều hành Mac OS là gì?"/>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4184" y="2614730"/>
            <a:ext cx="3194979" cy="19065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ệ điều hành Windows và lịch sử phát triể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7060" y="4521291"/>
            <a:ext cx="3945089" cy="215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69437"/>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174">
                                          <p:stCondLst>
                                            <p:cond delay="0"/>
                                          </p:stCondLst>
                                        </p:cTn>
                                        <p:tgtEl>
                                          <p:spTgt spid="6"/>
                                        </p:tgtEl>
                                      </p:cBhvr>
                                    </p:animEffect>
                                    <p:anim calcmode="lin" valueType="num">
                                      <p:cBhvr>
                                        <p:cTn id="23" dur="547"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4" dur="199"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5" dur="199" tmFilter="0, 0; 0.125,0.2665; 0.25,0.4; 0.375,0.465; 0.5,0.5;  0.625,0.535; 0.75,0.6; 0.875,0.7335; 1,1">
                                          <p:stCondLst>
                                            <p:cond delay="199"/>
                                          </p:stCondLst>
                                        </p:cTn>
                                        <p:tgtEl>
                                          <p:spTgt spid="6"/>
                                        </p:tgtEl>
                                        <p:attrNameLst>
                                          <p:attrName>ppt_y</p:attrName>
                                        </p:attrNameLst>
                                      </p:cBhvr>
                                      <p:tavLst>
                                        <p:tav tm="0" fmla="#ppt_y-sin(pi*$)/9">
                                          <p:val>
                                            <p:fltVal val="0"/>
                                          </p:val>
                                        </p:tav>
                                        <p:tav tm="100000">
                                          <p:val>
                                            <p:fltVal val="1"/>
                                          </p:val>
                                        </p:tav>
                                      </p:tavLst>
                                    </p:anim>
                                    <p:anim calcmode="lin" valueType="num">
                                      <p:cBhvr>
                                        <p:cTn id="26" dur="100" tmFilter="0, 0; 0.125,0.2665; 0.25,0.4; 0.375,0.465; 0.5,0.5;  0.625,0.535; 0.75,0.6; 0.875,0.7335; 1,1">
                                          <p:stCondLst>
                                            <p:cond delay="397"/>
                                          </p:stCondLst>
                                        </p:cTn>
                                        <p:tgtEl>
                                          <p:spTgt spid="6"/>
                                        </p:tgtEl>
                                        <p:attrNameLst>
                                          <p:attrName>ppt_y</p:attrName>
                                        </p:attrNameLst>
                                      </p:cBhvr>
                                      <p:tavLst>
                                        <p:tav tm="0" fmla="#ppt_y-sin(pi*$)/27">
                                          <p:val>
                                            <p:fltVal val="0"/>
                                          </p:val>
                                        </p:tav>
                                        <p:tav tm="100000">
                                          <p:val>
                                            <p:fltVal val="1"/>
                                          </p:val>
                                        </p:tav>
                                      </p:tavLst>
                                    </p:anim>
                                    <p:anim calcmode="lin" valueType="num">
                                      <p:cBhvr>
                                        <p:cTn id="27" dur="49" tmFilter="0, 0; 0.125,0.2665; 0.25,0.4; 0.375,0.465; 0.5,0.5;  0.625,0.535; 0.75,0.6; 0.875,0.7335; 1,1">
                                          <p:stCondLst>
                                            <p:cond delay="497"/>
                                          </p:stCondLst>
                                        </p:cTn>
                                        <p:tgtEl>
                                          <p:spTgt spid="6"/>
                                        </p:tgtEl>
                                        <p:attrNameLst>
                                          <p:attrName>ppt_y</p:attrName>
                                        </p:attrNameLst>
                                      </p:cBhvr>
                                      <p:tavLst>
                                        <p:tav tm="0" fmla="#ppt_y-sin(pi*$)/81">
                                          <p:val>
                                            <p:fltVal val="0"/>
                                          </p:val>
                                        </p:tav>
                                        <p:tav tm="100000">
                                          <p:val>
                                            <p:fltVal val="1"/>
                                          </p:val>
                                        </p:tav>
                                      </p:tavLst>
                                    </p:anim>
                                    <p:animScale>
                                      <p:cBhvr>
                                        <p:cTn id="28" dur="8">
                                          <p:stCondLst>
                                            <p:cond delay="195"/>
                                          </p:stCondLst>
                                        </p:cTn>
                                        <p:tgtEl>
                                          <p:spTgt spid="6"/>
                                        </p:tgtEl>
                                      </p:cBhvr>
                                      <p:to x="100000" y="60000"/>
                                    </p:animScale>
                                    <p:animScale>
                                      <p:cBhvr>
                                        <p:cTn id="29" dur="50" decel="50000">
                                          <p:stCondLst>
                                            <p:cond delay="203"/>
                                          </p:stCondLst>
                                        </p:cTn>
                                        <p:tgtEl>
                                          <p:spTgt spid="6"/>
                                        </p:tgtEl>
                                      </p:cBhvr>
                                      <p:to x="100000" y="100000"/>
                                    </p:animScale>
                                    <p:animScale>
                                      <p:cBhvr>
                                        <p:cTn id="30" dur="8">
                                          <p:stCondLst>
                                            <p:cond delay="394"/>
                                          </p:stCondLst>
                                        </p:cTn>
                                        <p:tgtEl>
                                          <p:spTgt spid="6"/>
                                        </p:tgtEl>
                                      </p:cBhvr>
                                      <p:to x="100000" y="80000"/>
                                    </p:animScale>
                                    <p:animScale>
                                      <p:cBhvr>
                                        <p:cTn id="31" dur="50" decel="50000">
                                          <p:stCondLst>
                                            <p:cond delay="401"/>
                                          </p:stCondLst>
                                        </p:cTn>
                                        <p:tgtEl>
                                          <p:spTgt spid="6"/>
                                        </p:tgtEl>
                                      </p:cBhvr>
                                      <p:to x="100000" y="100000"/>
                                    </p:animScale>
                                    <p:animScale>
                                      <p:cBhvr>
                                        <p:cTn id="32" dur="8">
                                          <p:stCondLst>
                                            <p:cond delay="493"/>
                                          </p:stCondLst>
                                        </p:cTn>
                                        <p:tgtEl>
                                          <p:spTgt spid="6"/>
                                        </p:tgtEl>
                                      </p:cBhvr>
                                      <p:to x="100000" y="90000"/>
                                    </p:animScale>
                                    <p:animScale>
                                      <p:cBhvr>
                                        <p:cTn id="33" dur="50" decel="50000">
                                          <p:stCondLst>
                                            <p:cond delay="500"/>
                                          </p:stCondLst>
                                        </p:cTn>
                                        <p:tgtEl>
                                          <p:spTgt spid="6"/>
                                        </p:tgtEl>
                                      </p:cBhvr>
                                      <p:to x="100000" y="100000"/>
                                    </p:animScale>
                                    <p:animScale>
                                      <p:cBhvr>
                                        <p:cTn id="34" dur="8">
                                          <p:stCondLst>
                                            <p:cond delay="542"/>
                                          </p:stCondLst>
                                        </p:cTn>
                                        <p:tgtEl>
                                          <p:spTgt spid="6"/>
                                        </p:tgtEl>
                                      </p:cBhvr>
                                      <p:to x="100000" y="95000"/>
                                    </p:animScale>
                                    <p:animScale>
                                      <p:cBhvr>
                                        <p:cTn id="35" dur="50" decel="50000">
                                          <p:stCondLst>
                                            <p:cond delay="550"/>
                                          </p:stCondLst>
                                        </p:cTn>
                                        <p:tgtEl>
                                          <p:spTgt spid="6"/>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203">
                                          <p:stCondLst>
                                            <p:cond delay="0"/>
                                          </p:stCondLst>
                                        </p:cTn>
                                        <p:tgtEl>
                                          <p:spTgt spid="8"/>
                                        </p:tgtEl>
                                      </p:cBhvr>
                                    </p:animEffect>
                                    <p:anim calcmode="lin" valueType="num">
                                      <p:cBhvr>
                                        <p:cTn id="41" dur="638"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2" dur="2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3" dur="232" tmFilter="0, 0; 0.125,0.2665; 0.25,0.4; 0.375,0.465; 0.5,0.5;  0.625,0.535; 0.75,0.6; 0.875,0.7335; 1,1">
                                          <p:stCondLst>
                                            <p:cond delay="232"/>
                                          </p:stCondLst>
                                        </p:cTn>
                                        <p:tgtEl>
                                          <p:spTgt spid="8"/>
                                        </p:tgtEl>
                                        <p:attrNameLst>
                                          <p:attrName>ppt_y</p:attrName>
                                        </p:attrNameLst>
                                      </p:cBhvr>
                                      <p:tavLst>
                                        <p:tav tm="0" fmla="#ppt_y-sin(pi*$)/9">
                                          <p:val>
                                            <p:fltVal val="0"/>
                                          </p:val>
                                        </p:tav>
                                        <p:tav tm="100000">
                                          <p:val>
                                            <p:fltVal val="1"/>
                                          </p:val>
                                        </p:tav>
                                      </p:tavLst>
                                    </p:anim>
                                    <p:anim calcmode="lin" valueType="num">
                                      <p:cBhvr>
                                        <p:cTn id="44" dur="116" tmFilter="0, 0; 0.125,0.2665; 0.25,0.4; 0.375,0.465; 0.5,0.5;  0.625,0.535; 0.75,0.6; 0.875,0.7335; 1,1">
                                          <p:stCondLst>
                                            <p:cond delay="463"/>
                                          </p:stCondLst>
                                        </p:cTn>
                                        <p:tgtEl>
                                          <p:spTgt spid="8"/>
                                        </p:tgtEl>
                                        <p:attrNameLst>
                                          <p:attrName>ppt_y</p:attrName>
                                        </p:attrNameLst>
                                      </p:cBhvr>
                                      <p:tavLst>
                                        <p:tav tm="0" fmla="#ppt_y-sin(pi*$)/27">
                                          <p:val>
                                            <p:fltVal val="0"/>
                                          </p:val>
                                        </p:tav>
                                        <p:tav tm="100000">
                                          <p:val>
                                            <p:fltVal val="1"/>
                                          </p:val>
                                        </p:tav>
                                      </p:tavLst>
                                    </p:anim>
                                    <p:anim calcmode="lin" valueType="num">
                                      <p:cBhvr>
                                        <p:cTn id="45" dur="57" tmFilter="0, 0; 0.125,0.2665; 0.25,0.4; 0.375,0.465; 0.5,0.5;  0.625,0.535; 0.75,0.6; 0.875,0.7335; 1,1">
                                          <p:stCondLst>
                                            <p:cond delay="580"/>
                                          </p:stCondLst>
                                        </p:cTn>
                                        <p:tgtEl>
                                          <p:spTgt spid="8"/>
                                        </p:tgtEl>
                                        <p:attrNameLst>
                                          <p:attrName>ppt_y</p:attrName>
                                        </p:attrNameLst>
                                      </p:cBhvr>
                                      <p:tavLst>
                                        <p:tav tm="0" fmla="#ppt_y-sin(pi*$)/81">
                                          <p:val>
                                            <p:fltVal val="0"/>
                                          </p:val>
                                        </p:tav>
                                        <p:tav tm="100000">
                                          <p:val>
                                            <p:fltVal val="1"/>
                                          </p:val>
                                        </p:tav>
                                      </p:tavLst>
                                    </p:anim>
                                    <p:animScale>
                                      <p:cBhvr>
                                        <p:cTn id="46" dur="9">
                                          <p:stCondLst>
                                            <p:cond delay="227"/>
                                          </p:stCondLst>
                                        </p:cTn>
                                        <p:tgtEl>
                                          <p:spTgt spid="8"/>
                                        </p:tgtEl>
                                      </p:cBhvr>
                                      <p:to x="100000" y="60000"/>
                                    </p:animScale>
                                    <p:animScale>
                                      <p:cBhvr>
                                        <p:cTn id="47" dur="58" decel="50000">
                                          <p:stCondLst>
                                            <p:cond delay="237"/>
                                          </p:stCondLst>
                                        </p:cTn>
                                        <p:tgtEl>
                                          <p:spTgt spid="8"/>
                                        </p:tgtEl>
                                      </p:cBhvr>
                                      <p:to x="100000" y="100000"/>
                                    </p:animScale>
                                    <p:animScale>
                                      <p:cBhvr>
                                        <p:cTn id="48" dur="9">
                                          <p:stCondLst>
                                            <p:cond delay="459"/>
                                          </p:stCondLst>
                                        </p:cTn>
                                        <p:tgtEl>
                                          <p:spTgt spid="8"/>
                                        </p:tgtEl>
                                      </p:cBhvr>
                                      <p:to x="100000" y="80000"/>
                                    </p:animScale>
                                    <p:animScale>
                                      <p:cBhvr>
                                        <p:cTn id="49" dur="58" decel="50000">
                                          <p:stCondLst>
                                            <p:cond delay="468"/>
                                          </p:stCondLst>
                                        </p:cTn>
                                        <p:tgtEl>
                                          <p:spTgt spid="8"/>
                                        </p:tgtEl>
                                      </p:cBhvr>
                                      <p:to x="100000" y="100000"/>
                                    </p:animScale>
                                    <p:animScale>
                                      <p:cBhvr>
                                        <p:cTn id="50" dur="9">
                                          <p:stCondLst>
                                            <p:cond delay="575"/>
                                          </p:stCondLst>
                                        </p:cTn>
                                        <p:tgtEl>
                                          <p:spTgt spid="8"/>
                                        </p:tgtEl>
                                      </p:cBhvr>
                                      <p:to x="100000" y="90000"/>
                                    </p:animScale>
                                    <p:animScale>
                                      <p:cBhvr>
                                        <p:cTn id="51" dur="58" decel="50000">
                                          <p:stCondLst>
                                            <p:cond delay="584"/>
                                          </p:stCondLst>
                                        </p:cTn>
                                        <p:tgtEl>
                                          <p:spTgt spid="8"/>
                                        </p:tgtEl>
                                      </p:cBhvr>
                                      <p:to x="100000" y="100000"/>
                                    </p:animScale>
                                    <p:animScale>
                                      <p:cBhvr>
                                        <p:cTn id="52" dur="9">
                                          <p:stCondLst>
                                            <p:cond delay="633"/>
                                          </p:stCondLst>
                                        </p:cTn>
                                        <p:tgtEl>
                                          <p:spTgt spid="8"/>
                                        </p:tgtEl>
                                      </p:cBhvr>
                                      <p:to x="100000" y="95000"/>
                                    </p:animScale>
                                    <p:animScale>
                                      <p:cBhvr>
                                        <p:cTn id="53" dur="58" decel="50000">
                                          <p:stCondLst>
                                            <p:cond delay="642"/>
                                          </p:stCondLst>
                                        </p:cTn>
                                        <p:tgtEl>
                                          <p:spTgt spid="8"/>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1026"/>
                                        </p:tgtEl>
                                        <p:attrNameLst>
                                          <p:attrName>style.visibility</p:attrName>
                                        </p:attrNameLst>
                                      </p:cBhvr>
                                      <p:to>
                                        <p:strVal val="visible"/>
                                      </p:to>
                                    </p:set>
                                    <p:animEffect transition="in" filter="wipe(down)">
                                      <p:cBhvr>
                                        <p:cTn id="58" dur="232">
                                          <p:stCondLst>
                                            <p:cond delay="0"/>
                                          </p:stCondLst>
                                        </p:cTn>
                                        <p:tgtEl>
                                          <p:spTgt spid="1026"/>
                                        </p:tgtEl>
                                      </p:cBhvr>
                                    </p:animEffect>
                                    <p:anim calcmode="lin" valueType="num">
                                      <p:cBhvr>
                                        <p:cTn id="59" dur="729"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60" dur="266"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61" dur="266" tmFilter="0, 0; 0.125,0.2665; 0.25,0.4; 0.375,0.465; 0.5,0.5;  0.625,0.535; 0.75,0.6; 0.875,0.7335; 1,1">
                                          <p:stCondLst>
                                            <p:cond delay="266"/>
                                          </p:stCondLst>
                                        </p:cTn>
                                        <p:tgtEl>
                                          <p:spTgt spid="1026"/>
                                        </p:tgtEl>
                                        <p:attrNameLst>
                                          <p:attrName>ppt_y</p:attrName>
                                        </p:attrNameLst>
                                      </p:cBhvr>
                                      <p:tavLst>
                                        <p:tav tm="0" fmla="#ppt_y-sin(pi*$)/9">
                                          <p:val>
                                            <p:fltVal val="0"/>
                                          </p:val>
                                        </p:tav>
                                        <p:tav tm="100000">
                                          <p:val>
                                            <p:fltVal val="1"/>
                                          </p:val>
                                        </p:tav>
                                      </p:tavLst>
                                    </p:anim>
                                    <p:anim calcmode="lin" valueType="num">
                                      <p:cBhvr>
                                        <p:cTn id="62" dur="133" tmFilter="0, 0; 0.125,0.2665; 0.25,0.4; 0.375,0.465; 0.5,0.5;  0.625,0.535; 0.75,0.6; 0.875,0.7335; 1,1">
                                          <p:stCondLst>
                                            <p:cond delay="530"/>
                                          </p:stCondLst>
                                        </p:cTn>
                                        <p:tgtEl>
                                          <p:spTgt spid="1026"/>
                                        </p:tgtEl>
                                        <p:attrNameLst>
                                          <p:attrName>ppt_y</p:attrName>
                                        </p:attrNameLst>
                                      </p:cBhvr>
                                      <p:tavLst>
                                        <p:tav tm="0" fmla="#ppt_y-sin(pi*$)/27">
                                          <p:val>
                                            <p:fltVal val="0"/>
                                          </p:val>
                                        </p:tav>
                                        <p:tav tm="100000">
                                          <p:val>
                                            <p:fltVal val="1"/>
                                          </p:val>
                                        </p:tav>
                                      </p:tavLst>
                                    </p:anim>
                                    <p:anim calcmode="lin" valueType="num">
                                      <p:cBhvr>
                                        <p:cTn id="63" dur="66" tmFilter="0, 0; 0.125,0.2665; 0.25,0.4; 0.375,0.465; 0.5,0.5;  0.625,0.535; 0.75,0.6; 0.875,0.7335; 1,1">
                                          <p:stCondLst>
                                            <p:cond delay="662"/>
                                          </p:stCondLst>
                                        </p:cTn>
                                        <p:tgtEl>
                                          <p:spTgt spid="1026"/>
                                        </p:tgtEl>
                                        <p:attrNameLst>
                                          <p:attrName>ppt_y</p:attrName>
                                        </p:attrNameLst>
                                      </p:cBhvr>
                                      <p:tavLst>
                                        <p:tav tm="0" fmla="#ppt_y-sin(pi*$)/81">
                                          <p:val>
                                            <p:fltVal val="0"/>
                                          </p:val>
                                        </p:tav>
                                        <p:tav tm="100000">
                                          <p:val>
                                            <p:fltVal val="1"/>
                                          </p:val>
                                        </p:tav>
                                      </p:tavLst>
                                    </p:anim>
                                    <p:animScale>
                                      <p:cBhvr>
                                        <p:cTn id="64" dur="10">
                                          <p:stCondLst>
                                            <p:cond delay="260"/>
                                          </p:stCondLst>
                                        </p:cTn>
                                        <p:tgtEl>
                                          <p:spTgt spid="1026"/>
                                        </p:tgtEl>
                                      </p:cBhvr>
                                      <p:to x="100000" y="60000"/>
                                    </p:animScale>
                                    <p:animScale>
                                      <p:cBhvr>
                                        <p:cTn id="65" dur="66" decel="50000">
                                          <p:stCondLst>
                                            <p:cond delay="270"/>
                                          </p:stCondLst>
                                        </p:cTn>
                                        <p:tgtEl>
                                          <p:spTgt spid="1026"/>
                                        </p:tgtEl>
                                      </p:cBhvr>
                                      <p:to x="100000" y="100000"/>
                                    </p:animScale>
                                    <p:animScale>
                                      <p:cBhvr>
                                        <p:cTn id="66" dur="10">
                                          <p:stCondLst>
                                            <p:cond delay="525"/>
                                          </p:stCondLst>
                                        </p:cTn>
                                        <p:tgtEl>
                                          <p:spTgt spid="1026"/>
                                        </p:tgtEl>
                                      </p:cBhvr>
                                      <p:to x="100000" y="80000"/>
                                    </p:animScale>
                                    <p:animScale>
                                      <p:cBhvr>
                                        <p:cTn id="67" dur="66" decel="50000">
                                          <p:stCondLst>
                                            <p:cond delay="535"/>
                                          </p:stCondLst>
                                        </p:cTn>
                                        <p:tgtEl>
                                          <p:spTgt spid="1026"/>
                                        </p:tgtEl>
                                      </p:cBhvr>
                                      <p:to x="100000" y="100000"/>
                                    </p:animScale>
                                    <p:animScale>
                                      <p:cBhvr>
                                        <p:cTn id="68" dur="10">
                                          <p:stCondLst>
                                            <p:cond delay="657"/>
                                          </p:stCondLst>
                                        </p:cTn>
                                        <p:tgtEl>
                                          <p:spTgt spid="1026"/>
                                        </p:tgtEl>
                                      </p:cBhvr>
                                      <p:to x="100000" y="90000"/>
                                    </p:animScale>
                                    <p:animScale>
                                      <p:cBhvr>
                                        <p:cTn id="69" dur="66" decel="50000">
                                          <p:stCondLst>
                                            <p:cond delay="667"/>
                                          </p:stCondLst>
                                        </p:cTn>
                                        <p:tgtEl>
                                          <p:spTgt spid="1026"/>
                                        </p:tgtEl>
                                      </p:cBhvr>
                                      <p:to x="100000" y="100000"/>
                                    </p:animScale>
                                    <p:animScale>
                                      <p:cBhvr>
                                        <p:cTn id="70" dur="10">
                                          <p:stCondLst>
                                            <p:cond delay="723"/>
                                          </p:stCondLst>
                                        </p:cTn>
                                        <p:tgtEl>
                                          <p:spTgt spid="1026"/>
                                        </p:tgtEl>
                                      </p:cBhvr>
                                      <p:to x="100000" y="95000"/>
                                    </p:animScale>
                                    <p:animScale>
                                      <p:cBhvr>
                                        <p:cTn id="71" dur="66" decel="50000">
                                          <p:stCondLst>
                                            <p:cond delay="734"/>
                                          </p:stCondLst>
                                        </p:cTn>
                                        <p:tgtEl>
                                          <p:spTgt spid="1026"/>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anim calcmode="lin" valueType="num">
                                      <p:cBhvr additive="base">
                                        <p:cTn id="76" dur="500" fill="hold"/>
                                        <p:tgtEl>
                                          <p:spTgt spid="1032"/>
                                        </p:tgtEl>
                                        <p:attrNameLst>
                                          <p:attrName>ppt_x</p:attrName>
                                        </p:attrNameLst>
                                      </p:cBhvr>
                                      <p:tavLst>
                                        <p:tav tm="0">
                                          <p:val>
                                            <p:strVal val="#ppt_x"/>
                                          </p:val>
                                        </p:tav>
                                        <p:tav tm="100000">
                                          <p:val>
                                            <p:strVal val="#ppt_x"/>
                                          </p:val>
                                        </p:tav>
                                      </p:tavLst>
                                    </p:anim>
                                    <p:anim calcmode="lin" valueType="num">
                                      <p:cBhvr additive="base">
                                        <p:cTn id="77"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7815" y="410982"/>
            <a:ext cx="3254417" cy="523220"/>
          </a:xfrm>
          <a:prstGeom prst="rect">
            <a:avLst/>
          </a:prstGeom>
        </p:spPr>
        <p:txBody>
          <a:bodyPr wrap="none">
            <a:spAutoFit/>
          </a:bodyPr>
          <a:lstStyle/>
          <a:p>
            <a:r>
              <a:rPr lang="en-US" sz="2800" dirty="0">
                <a:latin typeface="Calibri" panose="020F0502020204030204" pitchFamily="34" charset="0"/>
                <a:cs typeface="Calibri" panose="020F0502020204030204" pitchFamily="34" charset="0"/>
              </a:rPr>
              <a:t>1.3. Một số thông tin</a:t>
            </a:r>
          </a:p>
        </p:txBody>
      </p:sp>
      <p:graphicFrame>
        <p:nvGraphicFramePr>
          <p:cNvPr id="3" name="Table 2"/>
          <p:cNvGraphicFramePr>
            <a:graphicFrameLocks noGrp="1"/>
          </p:cNvGraphicFramePr>
          <p:nvPr>
            <p:extLst>
              <p:ext uri="{D42A27DB-BD31-4B8C-83A1-F6EECF244321}">
                <p14:modId xmlns:p14="http://schemas.microsoft.com/office/powerpoint/2010/main" val="2394962431"/>
              </p:ext>
            </p:extLst>
          </p:nvPr>
        </p:nvGraphicFramePr>
        <p:xfrm>
          <a:off x="2274047" y="1808878"/>
          <a:ext cx="8128002" cy="2773680"/>
        </p:xfrm>
        <a:graphic>
          <a:graphicData uri="http://schemas.openxmlformats.org/drawingml/2006/table">
            <a:tbl>
              <a:tblPr firstRow="1" bandRow="1">
                <a:tableStyleId>{7DF18680-E054-41AD-8BC1-D1AEF772440D}</a:tableStyleId>
              </a:tblPr>
              <a:tblGrid>
                <a:gridCol w="1354667">
                  <a:extLst>
                    <a:ext uri="{9D8B030D-6E8A-4147-A177-3AD203B41FA5}">
                      <a16:colId xmlns:a16="http://schemas.microsoft.com/office/drawing/2014/main" val="740740194"/>
                    </a:ext>
                  </a:extLst>
                </a:gridCol>
                <a:gridCol w="1354667">
                  <a:extLst>
                    <a:ext uri="{9D8B030D-6E8A-4147-A177-3AD203B41FA5}">
                      <a16:colId xmlns:a16="http://schemas.microsoft.com/office/drawing/2014/main" val="1810341776"/>
                    </a:ext>
                  </a:extLst>
                </a:gridCol>
                <a:gridCol w="1354667">
                  <a:extLst>
                    <a:ext uri="{9D8B030D-6E8A-4147-A177-3AD203B41FA5}">
                      <a16:colId xmlns:a16="http://schemas.microsoft.com/office/drawing/2014/main" val="1322603511"/>
                    </a:ext>
                  </a:extLst>
                </a:gridCol>
                <a:gridCol w="1354667">
                  <a:extLst>
                    <a:ext uri="{9D8B030D-6E8A-4147-A177-3AD203B41FA5}">
                      <a16:colId xmlns:a16="http://schemas.microsoft.com/office/drawing/2014/main" val="1308841467"/>
                    </a:ext>
                  </a:extLst>
                </a:gridCol>
                <a:gridCol w="1354667">
                  <a:extLst>
                    <a:ext uri="{9D8B030D-6E8A-4147-A177-3AD203B41FA5}">
                      <a16:colId xmlns:a16="http://schemas.microsoft.com/office/drawing/2014/main" val="2282580428"/>
                    </a:ext>
                  </a:extLst>
                </a:gridCol>
                <a:gridCol w="1354667">
                  <a:extLst>
                    <a:ext uri="{9D8B030D-6E8A-4147-A177-3AD203B41FA5}">
                      <a16:colId xmlns:a16="http://schemas.microsoft.com/office/drawing/2014/main" val="807587654"/>
                    </a:ext>
                  </a:extLst>
                </a:gridCol>
              </a:tblGrid>
              <a:tr h="370840">
                <a:tc gridSpan="6">
                  <a:txBody>
                    <a:bodyPr/>
                    <a:lstStyle/>
                    <a:p>
                      <a:pPr algn="ctr"/>
                      <a:r>
                        <a:rPr lang="en-US" sz="2400" dirty="0" smtClean="0">
                          <a:latin typeface="Calibri" panose="020F0502020204030204" pitchFamily="34" charset="0"/>
                          <a:cs typeface="Calibri" panose="020F0502020204030204" pitchFamily="34" charset="0"/>
                        </a:rPr>
                        <a:t>Thông</a:t>
                      </a:r>
                      <a:r>
                        <a:rPr lang="en-US" sz="2400" baseline="0" dirty="0" smtClean="0">
                          <a:latin typeface="Calibri" panose="020F0502020204030204" pitchFamily="34" charset="0"/>
                          <a:cs typeface="Calibri" panose="020F0502020204030204" pitchFamily="34" charset="0"/>
                        </a:rPr>
                        <a:t> tin kĩ thuật</a:t>
                      </a:r>
                      <a:endParaRPr lang="vi-VN"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5303386"/>
                  </a:ext>
                </a:extLst>
              </a:tr>
              <a:tr h="370840">
                <a:tc>
                  <a:txBody>
                    <a:bodyPr/>
                    <a:lstStyle/>
                    <a:p>
                      <a:pPr algn="ctr"/>
                      <a:r>
                        <a:rPr lang="en-US" sz="2000" dirty="0" smtClean="0">
                          <a:latin typeface="Calibri" panose="020F0502020204030204" pitchFamily="34" charset="0"/>
                          <a:cs typeface="Calibri" panose="020F0502020204030204" pitchFamily="34" charset="0"/>
                        </a:rPr>
                        <a:t>Ngôn</a:t>
                      </a:r>
                      <a:r>
                        <a:rPr lang="en-US" sz="2000" baseline="0" dirty="0" smtClean="0">
                          <a:latin typeface="Calibri" panose="020F0502020204030204" pitchFamily="34" charset="0"/>
                          <a:cs typeface="Calibri" panose="020F0502020204030204" pitchFamily="34" charset="0"/>
                        </a:rPr>
                        <a:t> ngữ </a:t>
                      </a:r>
                    </a:p>
                    <a:p>
                      <a:pPr algn="ctr"/>
                      <a:r>
                        <a:rPr lang="en-US" sz="2000" baseline="0" dirty="0" smtClean="0">
                          <a:latin typeface="Calibri" panose="020F0502020204030204" pitchFamily="34" charset="0"/>
                          <a:cs typeface="Calibri" panose="020F0502020204030204" pitchFamily="34" charset="0"/>
                        </a:rPr>
                        <a:t>lập trình</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alibri" panose="020F0502020204030204" pitchFamily="34" charset="0"/>
                          <a:cs typeface="Calibri" panose="020F0502020204030204" pitchFamily="34" charset="0"/>
                        </a:rPr>
                        <a:t>Phương</a:t>
                      </a:r>
                      <a:r>
                        <a:rPr lang="en-US" sz="2000" baseline="0" dirty="0" smtClean="0">
                          <a:latin typeface="Calibri" panose="020F0502020204030204" pitchFamily="34" charset="0"/>
                          <a:cs typeface="Calibri" panose="020F0502020204030204" pitchFamily="34" charset="0"/>
                        </a:rPr>
                        <a:t> </a:t>
                      </a:r>
                    </a:p>
                    <a:p>
                      <a:pPr algn="ctr"/>
                      <a:r>
                        <a:rPr lang="en-US" sz="2000" baseline="0" dirty="0" smtClean="0">
                          <a:latin typeface="Calibri" panose="020F0502020204030204" pitchFamily="34" charset="0"/>
                          <a:cs typeface="Calibri" panose="020F0502020204030204" pitchFamily="34" charset="0"/>
                        </a:rPr>
                        <a:t>pháp lưu </a:t>
                      </a:r>
                    </a:p>
                    <a:p>
                      <a:pPr algn="ctr"/>
                      <a:r>
                        <a:rPr lang="en-US" sz="2000" baseline="0" dirty="0" smtClean="0">
                          <a:latin typeface="Calibri" panose="020F0502020204030204" pitchFamily="34" charset="0"/>
                          <a:cs typeface="Calibri" panose="020F0502020204030204" pitchFamily="34" charset="0"/>
                        </a:rPr>
                        <a:t>trữ</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alibri" panose="020F0502020204030204" pitchFamily="34" charset="0"/>
                          <a:cs typeface="Calibri" panose="020F0502020204030204" pitchFamily="34" charset="0"/>
                        </a:rPr>
                        <a:t>Phạm vi </a:t>
                      </a:r>
                    </a:p>
                    <a:p>
                      <a:pPr algn="ctr"/>
                      <a:r>
                        <a:rPr lang="en-US" sz="2000" dirty="0" smtClean="0">
                          <a:latin typeface="Calibri" panose="020F0502020204030204" pitchFamily="34" charset="0"/>
                          <a:cs typeface="Calibri" panose="020F0502020204030204" pitchFamily="34" charset="0"/>
                        </a:rPr>
                        <a:t>thay đổi</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alibri" panose="020F0502020204030204" pitchFamily="34" charset="0"/>
                          <a:cs typeface="Calibri" panose="020F0502020204030204" pitchFamily="34" charset="0"/>
                        </a:rPr>
                        <a:t>ID sửa</a:t>
                      </a:r>
                      <a:r>
                        <a:rPr lang="en-US" sz="2000" baseline="0" dirty="0" smtClean="0">
                          <a:latin typeface="Calibri" panose="020F0502020204030204" pitchFamily="34" charset="0"/>
                          <a:cs typeface="Calibri" panose="020F0502020204030204" pitchFamily="34" charset="0"/>
                        </a:rPr>
                        <a:t> đổi</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alibri" panose="020F0502020204030204" pitchFamily="34" charset="0"/>
                          <a:cs typeface="Calibri" panose="020F0502020204030204" pitchFamily="34" charset="0"/>
                        </a:rPr>
                        <a:t>Giao thức</a:t>
                      </a:r>
                      <a:r>
                        <a:rPr lang="en-US" sz="2000" baseline="0" dirty="0" smtClean="0">
                          <a:latin typeface="Calibri" panose="020F0502020204030204" pitchFamily="34" charset="0"/>
                          <a:cs typeface="Calibri" panose="020F0502020204030204" pitchFamily="34" charset="0"/>
                        </a:rPr>
                        <a:t> mạng</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alibri" panose="020F0502020204030204" pitchFamily="34" charset="0"/>
                          <a:cs typeface="Calibri" panose="020F0502020204030204" pitchFamily="34" charset="0"/>
                        </a:rPr>
                        <a:t>Kích</a:t>
                      </a:r>
                      <a:r>
                        <a:rPr lang="en-US" sz="2000" baseline="0" dirty="0" smtClean="0">
                          <a:latin typeface="Calibri" panose="020F0502020204030204" pitchFamily="34" charset="0"/>
                          <a:cs typeface="Calibri" panose="020F0502020204030204" pitchFamily="34" charset="0"/>
                        </a:rPr>
                        <a:t> thước mã nguồn</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87944"/>
                  </a:ext>
                </a:extLst>
              </a:tr>
              <a:tr h="370840">
                <a:tc>
                  <a:txBody>
                    <a:bodyPr/>
                    <a:lstStyle/>
                    <a:p>
                      <a:pPr algn="ctr"/>
                      <a:r>
                        <a:rPr lang="en-US" sz="2000" dirty="0" smtClean="0">
                          <a:latin typeface="Calibri" panose="020F0502020204030204" pitchFamily="34" charset="0"/>
                          <a:cs typeface="Calibri" panose="020F0502020204030204" pitchFamily="34" charset="0"/>
                        </a:rPr>
                        <a:t>C++</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alibri" panose="020F0502020204030204" pitchFamily="34" charset="0"/>
                          <a:cs typeface="Calibri" panose="020F0502020204030204" pitchFamily="34" charset="0"/>
                        </a:rPr>
                        <a:t>Kết hợp</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alibri" panose="020F0502020204030204" pitchFamily="34" charset="0"/>
                          <a:cs typeface="Calibri" panose="020F0502020204030204" pitchFamily="34" charset="0"/>
                        </a:rPr>
                        <a:t>Cây</a:t>
                      </a:r>
                      <a:r>
                        <a:rPr lang="en-US" sz="2000" baseline="0" dirty="0" smtClean="0">
                          <a:latin typeface="Calibri" panose="020F0502020204030204" pitchFamily="34" charset="0"/>
                          <a:cs typeface="Calibri" panose="020F0502020204030204" pitchFamily="34" charset="0"/>
                        </a:rPr>
                        <a:t> </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alibri" panose="020F0502020204030204" pitchFamily="34" charset="0"/>
                          <a:cs typeface="Calibri" panose="020F0502020204030204" pitchFamily="34" charset="0"/>
                        </a:rPr>
                        <a:t>SHA-1</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latin typeface="Calibri" panose="020F0502020204030204" pitchFamily="34" charset="0"/>
                          <a:cs typeface="Calibri" panose="020F0502020204030204" pitchFamily="34" charset="0"/>
                        </a:rPr>
                        <a:t>Netsync</a:t>
                      </a:r>
                      <a:r>
                        <a:rPr lang="en-US" sz="2000" baseline="0" dirty="0" smtClean="0">
                          <a:latin typeface="Calibri" panose="020F0502020204030204" pitchFamily="34" charset="0"/>
                          <a:cs typeface="Calibri" panose="020F0502020204030204" pitchFamily="34" charset="0"/>
                        </a:rPr>
                        <a:t>, </a:t>
                      </a:r>
                    </a:p>
                    <a:p>
                      <a:pPr algn="ctr"/>
                      <a:r>
                        <a:rPr lang="en-US" sz="2000" baseline="0" dirty="0" smtClean="0">
                          <a:latin typeface="Calibri" panose="020F0502020204030204" pitchFamily="34" charset="0"/>
                          <a:cs typeface="Calibri" panose="020F0502020204030204" pitchFamily="34" charset="0"/>
                        </a:rPr>
                        <a:t>tùy chỉnh </a:t>
                      </a:r>
                    </a:p>
                    <a:p>
                      <a:pPr algn="ctr"/>
                      <a:r>
                        <a:rPr lang="en-US" sz="2000" baseline="0" dirty="0" smtClean="0">
                          <a:latin typeface="Calibri" panose="020F0502020204030204" pitchFamily="34" charset="0"/>
                          <a:cs typeface="Calibri" panose="020F0502020204030204" pitchFamily="34" charset="0"/>
                        </a:rPr>
                        <a:t>qua </a:t>
                      </a:r>
                      <a:r>
                        <a:rPr lang="en-US" sz="2000" baseline="0" dirty="0" err="1" smtClean="0">
                          <a:latin typeface="Calibri" panose="020F0502020204030204" pitchFamily="34" charset="0"/>
                          <a:cs typeface="Calibri" panose="020F0502020204030204" pitchFamily="34" charset="0"/>
                        </a:rPr>
                        <a:t>ssh</a:t>
                      </a:r>
                      <a:r>
                        <a:rPr lang="en-US" sz="2000" baseline="0" dirty="0" smtClean="0">
                          <a:latin typeface="Calibri" panose="020F0502020204030204" pitchFamily="34" charset="0"/>
                          <a:cs typeface="Calibri" panose="020F0502020204030204" pitchFamily="34" charset="0"/>
                        </a:rPr>
                        <a:t>, hệ thống tệp</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alibri" panose="020F0502020204030204" pitchFamily="34" charset="0"/>
                          <a:cs typeface="Calibri" panose="020F0502020204030204" pitchFamily="34" charset="0"/>
                        </a:rPr>
                        <a:t>4.4 MB</a:t>
                      </a:r>
                      <a:endParaRPr lang="vi-VN"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24348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42713551"/>
              </p:ext>
            </p:extLst>
          </p:nvPr>
        </p:nvGraphicFramePr>
        <p:xfrm>
          <a:off x="2274049" y="1808878"/>
          <a:ext cx="8128000" cy="216408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333037667"/>
                    </a:ext>
                  </a:extLst>
                </a:gridCol>
                <a:gridCol w="4064000">
                  <a:extLst>
                    <a:ext uri="{9D8B030D-6E8A-4147-A177-3AD203B41FA5}">
                      <a16:colId xmlns:a16="http://schemas.microsoft.com/office/drawing/2014/main" val="2868143814"/>
                    </a:ext>
                  </a:extLst>
                </a:gridCol>
              </a:tblGrid>
              <a:tr h="370840">
                <a:tc gridSpan="2">
                  <a:txBody>
                    <a:bodyPr/>
                    <a:lstStyle/>
                    <a:p>
                      <a:pPr algn="ctr"/>
                      <a:r>
                        <a:rPr lang="en-US" sz="2800" b="0" dirty="0" smtClean="0">
                          <a:solidFill>
                            <a:schemeClr val="tx1"/>
                          </a:solidFill>
                          <a:latin typeface="Calibri" panose="020F0502020204030204" pitchFamily="34" charset="0"/>
                          <a:cs typeface="Calibri" panose="020F0502020204030204" pitchFamily="34" charset="0"/>
                        </a:rPr>
                        <a:t>Giao diện</a:t>
                      </a:r>
                      <a:r>
                        <a:rPr lang="en-US" sz="2800" b="0" baseline="0" dirty="0" smtClean="0">
                          <a:solidFill>
                            <a:schemeClr val="tx1"/>
                          </a:solidFill>
                          <a:latin typeface="Calibri" panose="020F0502020204030204" pitchFamily="34" charset="0"/>
                          <a:cs typeface="Calibri" panose="020F0502020204030204" pitchFamily="34" charset="0"/>
                        </a:rPr>
                        <a:t> người dùng</a:t>
                      </a:r>
                      <a:endParaRPr lang="vi-VN" sz="28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0510980"/>
                  </a:ext>
                </a:extLst>
              </a:tr>
              <a:tr h="370840">
                <a:tc>
                  <a:txBody>
                    <a:bodyPr/>
                    <a:lstStyle/>
                    <a:p>
                      <a:pPr algn="ctr"/>
                      <a:r>
                        <a:rPr lang="en-US" sz="2400" dirty="0" smtClean="0">
                          <a:latin typeface="Calibri" panose="020F0502020204030204" pitchFamily="34" charset="0"/>
                          <a:cs typeface="Calibri" panose="020F0502020204030204" pitchFamily="34" charset="0"/>
                        </a:rPr>
                        <a:t>Giao diện</a:t>
                      </a:r>
                      <a:r>
                        <a:rPr lang="en-US" sz="2400" baseline="0" dirty="0" smtClean="0">
                          <a:latin typeface="Calibri" panose="020F0502020204030204" pitchFamily="34" charset="0"/>
                          <a:cs typeface="Calibri" panose="020F0502020204030204" pitchFamily="34" charset="0"/>
                        </a:rPr>
                        <a:t> Wed </a:t>
                      </a:r>
                      <a:endParaRPr lang="vi-VN"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Calibri" panose="020F0502020204030204" pitchFamily="34" charset="0"/>
                          <a:cs typeface="Calibri" panose="020F0502020204030204" pitchFamily="34" charset="0"/>
                        </a:rPr>
                        <a:t>GUI</a:t>
                      </a:r>
                      <a:r>
                        <a:rPr lang="en-US" sz="2400" baseline="0" dirty="0" smtClean="0">
                          <a:latin typeface="Calibri" panose="020F0502020204030204" pitchFamily="34" charset="0"/>
                          <a:cs typeface="Calibri" panose="020F0502020204030204" pitchFamily="34" charset="0"/>
                        </a:rPr>
                        <a:t> độc lập</a:t>
                      </a:r>
                      <a:endParaRPr lang="vi-VN"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9942785"/>
                  </a:ext>
                </a:extLst>
              </a:tr>
              <a:tr h="370840">
                <a:tc>
                  <a:txBody>
                    <a:bodyPr/>
                    <a:lstStyle/>
                    <a:p>
                      <a:pPr algn="ctr"/>
                      <a:r>
                        <a:rPr lang="vi-VN" sz="2400" b="0" i="0" kern="1200" dirty="0" smtClean="0">
                          <a:solidFill>
                            <a:schemeClr val="dk1"/>
                          </a:solidFill>
                          <a:effectLst/>
                          <a:latin typeface="Calibri" panose="020F0502020204030204" pitchFamily="34" charset="0"/>
                          <a:ea typeface="+mn-ea"/>
                          <a:cs typeface="Calibri" panose="020F0502020204030204" pitchFamily="34" charset="0"/>
                        </a:rPr>
                        <a:t>ViewMTN, TracMonotone</a:t>
                      </a:r>
                      <a:endParaRPr lang="vi-VN"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400" b="0" i="0" kern="1200" dirty="0" smtClean="0">
                          <a:solidFill>
                            <a:schemeClr val="dk1"/>
                          </a:solidFill>
                          <a:effectLst/>
                          <a:latin typeface="Calibri" panose="020F0502020204030204" pitchFamily="34" charset="0"/>
                          <a:ea typeface="+mn-ea"/>
                          <a:cs typeface="Calibri" panose="020F0502020204030204" pitchFamily="34" charset="0"/>
                        </a:rPr>
                        <a:t>Monotone-Viz, Guitone, Trình duyệt</a:t>
                      </a:r>
                    </a:p>
                    <a:p>
                      <a:pPr algn="ctr"/>
                      <a:r>
                        <a:rPr lang="vi-VN" sz="2400" b="0" i="0" kern="1200" dirty="0" smtClean="0">
                          <a:solidFill>
                            <a:schemeClr val="dk1"/>
                          </a:solidFill>
                          <a:effectLst/>
                          <a:latin typeface="Calibri" panose="020F0502020204030204" pitchFamily="34" charset="0"/>
                          <a:ea typeface="+mn-ea"/>
                          <a:cs typeface="Calibri" panose="020F0502020204030204" pitchFamily="34" charset="0"/>
                        </a:rPr>
                        <a:t> Monotone </a:t>
                      </a:r>
                      <a:endParaRPr lang="vi-VN"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702491"/>
                  </a:ext>
                </a:extLst>
              </a:tr>
            </a:tbl>
          </a:graphicData>
        </a:graphic>
      </p:graphicFrame>
      <p:sp>
        <p:nvSpPr>
          <p:cNvPr id="5" name="Rectangle 4"/>
          <p:cNvSpPr/>
          <p:nvPr/>
        </p:nvSpPr>
        <p:spPr>
          <a:xfrm>
            <a:off x="1382638" y="1720236"/>
            <a:ext cx="9910820" cy="2862322"/>
          </a:xfrm>
          <a:prstGeom prst="rect">
            <a:avLst/>
          </a:prstGeom>
        </p:spPr>
        <p:txBody>
          <a:bodyPr wrap="square">
            <a:spAutoFit/>
          </a:bodyPr>
          <a:lstStyle/>
          <a:p>
            <a:pPr marL="457200" indent="180340" algn="just">
              <a:lnSpc>
                <a:spcPct val="150000"/>
              </a:lnSpc>
              <a:spcAft>
                <a:spcPts val="800"/>
              </a:spcAft>
            </a:pPr>
            <a:r>
              <a:rPr lang="vi-VN" sz="2400" dirty="0">
                <a:latin typeface="Calibri" panose="020F0502020204030204" pitchFamily="34" charset="0"/>
                <a:ea typeface="DengXian" panose="02010600030101010101" pitchFamily="2" charset="-122"/>
                <a:cs typeface="Calibri" panose="020F0502020204030204" pitchFamily="34" charset="0"/>
              </a:rPr>
              <a:t>Monotone được triển khai bằng phương ngữ hiện đại C ++ trên đầu trang Tăng cường thư viện, các Botan thư viện mật mã và SQLite thư viện cơ sở dữ liệu. Monotone hỗ trợ tùy chỉnh và mở rộng thông qua chức năng móc được viết trong Ngôn ngữ lập trình Lua. Quá trình xây dựng đơn điệu được </a:t>
            </a:r>
            <a:r>
              <a:rPr lang="vi-VN" sz="2400" dirty="0" smtClean="0">
                <a:latin typeface="Calibri" panose="020F0502020204030204" pitchFamily="34" charset="0"/>
                <a:ea typeface="DengXian" panose="02010600030101010101" pitchFamily="2" charset="-122"/>
                <a:cs typeface="Calibri" panose="020F0502020204030204" pitchFamily="34" charset="0"/>
              </a:rPr>
              <a:t>tự </a:t>
            </a:r>
            <a:r>
              <a:rPr lang="vi-VN" sz="2400" dirty="0">
                <a:latin typeface="Calibri" panose="020F0502020204030204" pitchFamily="34" charset="0"/>
                <a:ea typeface="DengXian" panose="02010600030101010101" pitchFamily="2" charset="-122"/>
                <a:cs typeface="Calibri" panose="020F0502020204030204" pitchFamily="34" charset="0"/>
              </a:rPr>
              <a:t>động hóa với BuildBot và bao gồm rộng rãi kiểm tra hồi quy.</a:t>
            </a:r>
          </a:p>
        </p:txBody>
      </p:sp>
    </p:spTree>
    <p:extLst>
      <p:ext uri="{BB962C8B-B14F-4D97-AF65-F5344CB8AC3E}">
        <p14:creationId xmlns:p14="http://schemas.microsoft.com/office/powerpoint/2010/main" val="379357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xit" presetSubtype="32" fill="hold" nodeType="clickEffect">
                                  <p:stCondLst>
                                    <p:cond delay="0"/>
                                  </p:stCondLst>
                                  <p:childTnLst>
                                    <p:animEffect transition="out" filter="plus(out)">
                                      <p:cBhvr>
                                        <p:cTn id="11" dur="600"/>
                                        <p:tgtEl>
                                          <p:spTgt spid="3"/>
                                        </p:tgtEl>
                                      </p:cBhvr>
                                    </p:animEffect>
                                    <p:set>
                                      <p:cBhvr>
                                        <p:cTn id="12" dur="1" fill="hold">
                                          <p:stCondLst>
                                            <p:cond delay="5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xit" presetSubtype="0" fill="hold" nodeType="clickEffect">
                                  <p:stCondLst>
                                    <p:cond delay="0"/>
                                  </p:stCondLst>
                                  <p:childTnLst>
                                    <p:anim calcmode="lin" valueType="num">
                                      <p:cBhvr>
                                        <p:cTn id="23" dur="1000"/>
                                        <p:tgtEl>
                                          <p:spTgt spid="4"/>
                                        </p:tgtEl>
                                        <p:attrNameLst>
                                          <p:attrName>ppt_w</p:attrName>
                                        </p:attrNameLst>
                                      </p:cBhvr>
                                      <p:tavLst>
                                        <p:tav tm="0">
                                          <p:val>
                                            <p:strVal val="ppt_w"/>
                                          </p:val>
                                        </p:tav>
                                        <p:tav tm="100000">
                                          <p:val>
                                            <p:fltVal val="0"/>
                                          </p:val>
                                        </p:tav>
                                      </p:tavLst>
                                    </p:anim>
                                    <p:anim calcmode="lin" valueType="num">
                                      <p:cBhvr>
                                        <p:cTn id="24" dur="1000"/>
                                        <p:tgtEl>
                                          <p:spTgt spid="4"/>
                                        </p:tgtEl>
                                        <p:attrNameLst>
                                          <p:attrName>ppt_h</p:attrName>
                                        </p:attrNameLst>
                                      </p:cBhvr>
                                      <p:tavLst>
                                        <p:tav tm="0">
                                          <p:val>
                                            <p:strVal val="ppt_h"/>
                                          </p:val>
                                        </p:tav>
                                        <p:tav tm="100000">
                                          <p:val>
                                            <p:fltVal val="0"/>
                                          </p:val>
                                        </p:tav>
                                      </p:tavLst>
                                    </p:anim>
                                    <p:anim calcmode="lin" valueType="num">
                                      <p:cBhvr>
                                        <p:cTn id="25" dur="1000"/>
                                        <p:tgtEl>
                                          <p:spTgt spid="4"/>
                                        </p:tgtEl>
                                        <p:attrNameLst>
                                          <p:attrName>style.rotation</p:attrName>
                                        </p:attrNameLst>
                                      </p:cBhvr>
                                      <p:tavLst>
                                        <p:tav tm="0">
                                          <p:val>
                                            <p:fltVal val="0"/>
                                          </p:val>
                                        </p:tav>
                                        <p:tav tm="100000">
                                          <p:val>
                                            <p:fltVal val="90"/>
                                          </p:val>
                                        </p:tav>
                                      </p:tavLst>
                                    </p:anim>
                                    <p:animEffect transition="out" filter="fade">
                                      <p:cBhvr>
                                        <p:cTn id="26" dur="1000"/>
                                        <p:tgtEl>
                                          <p:spTgt spid="4"/>
                                        </p:tgtEl>
                                      </p:cBhvr>
                                    </p:animEffect>
                                    <p:set>
                                      <p:cBhvr>
                                        <p:cTn id="27" dur="1" fill="hold">
                                          <p:stCondLst>
                                            <p:cond delay="99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 New Roman">
      <a:majorFont>
        <a:latin typeface="Times New Roman"/>
        <a:ea typeface="Arial Unicode MS"/>
        <a:cs typeface=""/>
      </a:majorFont>
      <a:minorFont>
        <a:latin typeface="Times New Roman"/>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AC15"/>
        </a:solidFill>
        <a:ln w="9525" cap="flat">
          <a:noFill/>
          <a:prstDash val="solid"/>
          <a:miter/>
        </a:ln>
      </a:spPr>
      <a:bodyPr rtlCol="0" anchor="ct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2950</TotalTime>
  <Words>2249</Words>
  <Application>Microsoft Office PowerPoint</Application>
  <PresentationFormat>Widescreen</PresentationFormat>
  <Paragraphs>310</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Unicode MS</vt:lpstr>
      <vt:lpstr>DengXian</vt:lpstr>
      <vt:lpstr>맑은 고딕</vt:lpstr>
      <vt:lpstr>Arial</vt:lpstr>
      <vt:lpstr>Calibri</vt:lpstr>
      <vt:lpstr>Symbol</vt:lpstr>
      <vt:lpstr>Times New Roman</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MAYTINH</cp:lastModifiedBy>
  <cp:revision>224</cp:revision>
  <dcterms:created xsi:type="dcterms:W3CDTF">2019-04-06T05:20:47Z</dcterms:created>
  <dcterms:modified xsi:type="dcterms:W3CDTF">2021-09-28T12:19:47Z</dcterms:modified>
</cp:coreProperties>
</file>