
<file path=[Content_Types].xml><?xml version="1.0" encoding="utf-8"?>
<Types xmlns="http://schemas.openxmlformats.org/package/2006/content-types">
  <Default Extension="png" ContentType="image/png"/>
  <Default Extension="jfif"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22"/>
  </p:notesMasterIdLst>
  <p:sldIdLst>
    <p:sldId id="256" r:id="rId2"/>
    <p:sldId id="258" r:id="rId3"/>
    <p:sldId id="259" r:id="rId4"/>
    <p:sldId id="261" r:id="rId5"/>
    <p:sldId id="262" r:id="rId6"/>
    <p:sldId id="263" r:id="rId7"/>
    <p:sldId id="295" r:id="rId8"/>
    <p:sldId id="270" r:id="rId9"/>
    <p:sldId id="272" r:id="rId10"/>
    <p:sldId id="303" r:id="rId11"/>
    <p:sldId id="278" r:id="rId12"/>
    <p:sldId id="279" r:id="rId13"/>
    <p:sldId id="280" r:id="rId14"/>
    <p:sldId id="296" r:id="rId15"/>
    <p:sldId id="281" r:id="rId16"/>
    <p:sldId id="311" r:id="rId17"/>
    <p:sldId id="314" r:id="rId18"/>
    <p:sldId id="313" r:id="rId19"/>
    <p:sldId id="312" r:id="rId20"/>
    <p:sldId id="315" r:id="rId21"/>
  </p:sldIdLst>
  <p:sldSz cx="9144000" cy="5143500" type="screen16x9"/>
  <p:notesSz cx="6858000" cy="9144000"/>
  <p:embeddedFontLst>
    <p:embeddedFont>
      <p:font typeface="Segoe UI Semilight" panose="020B0402040204020203" pitchFamily="34" charset="0"/>
      <p:regular r:id="rId23"/>
      <p:italic r:id="rId24"/>
    </p:embeddedFont>
    <p:embeddedFont>
      <p:font typeface="Bahnschrift" panose="020B0502040204020203" pitchFamily="34" charset="0"/>
      <p:regular r:id="rId25"/>
      <p:bold r:id="rId26"/>
    </p:embeddedFont>
    <p:embeddedFont>
      <p:font typeface="Montserrat" panose="020B0604020202020204" charset="0"/>
      <p:regular r:id="rId27"/>
      <p:bold r:id="rId28"/>
      <p:italic r:id="rId29"/>
      <p:boldItalic r:id="rId30"/>
    </p:embeddedFont>
    <p:embeddedFont>
      <p:font typeface="Montserrat Light" panose="020B0604020202020204" charset="0"/>
      <p:regular r:id="rId31"/>
      <p:bold r:id="rId32"/>
      <p:italic r:id="rId33"/>
      <p:boldItalic r:id="rId34"/>
    </p:embeddedFont>
    <p:embeddedFont>
      <p:font typeface="Calibri" panose="020F0502020204030204" pitchFamily="34" charset="0"/>
      <p:regular r:id="rId35"/>
      <p:bold r:id="rId36"/>
      <p:italic r:id="rId37"/>
      <p:boldItalic r:id="rId38"/>
    </p:embeddedFont>
    <p:embeddedFont>
      <p:font typeface="Segoe UI Black" panose="020B0A02040204020203" pitchFamily="34" charset="0"/>
      <p:bold r:id="rId39"/>
      <p:boldItalic r:id="rId40"/>
    </p:embeddedFont>
    <p:embeddedFont>
      <p:font typeface="Bahnschrift Light" panose="020B0502040204020203" pitchFamily="34" charset="0"/>
      <p:regular r:id="rId41"/>
    </p:embeddedFont>
    <p:embeddedFont>
      <p:font typeface="SimSun" panose="02010600030101010101" pitchFamily="2" charset="-122"/>
      <p:regular r:id="rId42"/>
    </p:embeddedFont>
    <p:embeddedFont>
      <p:font typeface="Spartan Thin" panose="020B0604020202020204" charset="0"/>
      <p:bold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78A7"/>
    <a:srgbClr val="5971A1"/>
    <a:srgbClr val="899ABD"/>
    <a:srgbClr val="788CB4"/>
    <a:srgbClr val="9494C6"/>
    <a:srgbClr val="FCEE32"/>
    <a:srgbClr val="FFFF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5EA2EB8-E8D0-411D-9A24-C7976264DD3C}">
  <a:tblStyle styleId="{55EA2EB8-E8D0-411D-9A24-C7976264DD3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9FE8131-4B52-43F3-A791-BC1C231953F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0" d="100"/>
          <a:sy n="120" d="100"/>
        </p:scale>
        <p:origin x="3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font" Target="fonts/font20.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font" Target="fonts/font2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b2f7c811e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b2f7c811e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3096674" y="0"/>
            <a:ext cx="6047327" cy="5135737"/>
          </a:xfrm>
          <a:custGeom>
            <a:avLst/>
            <a:gdLst/>
            <a:ahLst/>
            <a:cxnLst/>
            <a:rect l="l" t="t" r="r" b="b"/>
            <a:pathLst>
              <a:path w="8063103" h="6847649" extrusionOk="0">
                <a:moveTo>
                  <a:pt x="3697478" y="0"/>
                </a:moveTo>
                <a:lnTo>
                  <a:pt x="2042795" y="1689926"/>
                </a:lnTo>
                <a:lnTo>
                  <a:pt x="5178235" y="1689926"/>
                </a:lnTo>
                <a:lnTo>
                  <a:pt x="0" y="6847650"/>
                </a:lnTo>
                <a:lnTo>
                  <a:pt x="2412429" y="6847650"/>
                </a:lnTo>
                <a:lnTo>
                  <a:pt x="6373178" y="2884869"/>
                </a:lnTo>
                <a:lnTo>
                  <a:pt x="6373178" y="6020308"/>
                </a:lnTo>
                <a:lnTo>
                  <a:pt x="8063103" y="4365625"/>
                </a:lnTo>
                <a:lnTo>
                  <a:pt x="8063103" y="0"/>
                </a:lnTo>
                <a:lnTo>
                  <a:pt x="3697478"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2"/>
          <p:cNvSpPr txBox="1">
            <a:spLocks noGrp="1"/>
          </p:cNvSpPr>
          <p:nvPr>
            <p:ph type="ctrTitle"/>
          </p:nvPr>
        </p:nvSpPr>
        <p:spPr>
          <a:xfrm>
            <a:off x="855300" y="1991825"/>
            <a:ext cx="7433400" cy="1159800"/>
          </a:xfrm>
          <a:prstGeom prst="rect">
            <a:avLst/>
          </a:prstGeom>
        </p:spPr>
        <p:txBody>
          <a:bodyPr spcFirstLastPara="1" wrap="square" lIns="0" tIns="0" rIns="0" bIns="0" anchor="ctr"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dk1"/>
        </a:solidFill>
        <a:effectLst/>
      </p:bgPr>
    </p:bg>
    <p:spTree>
      <p:nvGrpSpPr>
        <p:cNvPr id="1" name="Shape 12"/>
        <p:cNvGrpSpPr/>
        <p:nvPr/>
      </p:nvGrpSpPr>
      <p:grpSpPr>
        <a:xfrm>
          <a:off x="0" y="0"/>
          <a:ext cx="0" cy="0"/>
          <a:chOff x="0" y="0"/>
          <a:chExt cx="0" cy="0"/>
        </a:xfrm>
      </p:grpSpPr>
      <p:grpSp>
        <p:nvGrpSpPr>
          <p:cNvPr id="13" name="Google Shape;13;p3"/>
          <p:cNvGrpSpPr/>
          <p:nvPr/>
        </p:nvGrpSpPr>
        <p:grpSpPr>
          <a:xfrm>
            <a:off x="6518212" y="0"/>
            <a:ext cx="2625757" cy="5143499"/>
            <a:chOff x="8690991" y="0"/>
            <a:chExt cx="3501009" cy="6857999"/>
          </a:xfrm>
        </p:grpSpPr>
        <p:sp>
          <p:nvSpPr>
            <p:cNvPr id="14" name="Google Shape;14;p3"/>
            <p:cNvSpPr/>
            <p:nvPr/>
          </p:nvSpPr>
          <p:spPr>
            <a:xfrm>
              <a:off x="10778807" y="5635180"/>
              <a:ext cx="372681" cy="372745"/>
            </a:xfrm>
            <a:custGeom>
              <a:avLst/>
              <a:gdLst/>
              <a:ahLst/>
              <a:cxnLst/>
              <a:rect l="l" t="t" r="r" b="b"/>
              <a:pathLst>
                <a:path w="372681" h="372745" extrusionOk="0">
                  <a:moveTo>
                    <a:pt x="372682" y="270256"/>
                  </a:moveTo>
                  <a:lnTo>
                    <a:pt x="372682" y="0"/>
                  </a:lnTo>
                  <a:lnTo>
                    <a:pt x="102426" y="0"/>
                  </a:lnTo>
                  <a:lnTo>
                    <a:pt x="0" y="104648"/>
                  </a:lnTo>
                  <a:lnTo>
                    <a:pt x="194120" y="104648"/>
                  </a:lnTo>
                  <a:lnTo>
                    <a:pt x="0" y="298767"/>
                  </a:lnTo>
                  <a:lnTo>
                    <a:pt x="73978" y="372745"/>
                  </a:lnTo>
                  <a:lnTo>
                    <a:pt x="268098" y="178626"/>
                  </a:lnTo>
                  <a:lnTo>
                    <a:pt x="268098" y="372745"/>
                  </a:lnTo>
                  <a:lnTo>
                    <a:pt x="372682" y="270256"/>
                  </a:lnTo>
                  <a:close/>
                </a:path>
              </a:pathLst>
            </a:custGeom>
            <a:solidFill>
              <a:srgbClr val="FFFFFF">
                <a:alpha val="184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3"/>
            <p:cNvSpPr/>
            <p:nvPr/>
          </p:nvSpPr>
          <p:spPr>
            <a:xfrm>
              <a:off x="11269726" y="6007290"/>
              <a:ext cx="570293" cy="570293"/>
            </a:xfrm>
            <a:custGeom>
              <a:avLst/>
              <a:gdLst/>
              <a:ahLst/>
              <a:cxnLst/>
              <a:rect l="l" t="t" r="r" b="b"/>
              <a:pathLst>
                <a:path w="570293" h="570293" extrusionOk="0">
                  <a:moveTo>
                    <a:pt x="570293" y="413575"/>
                  </a:moveTo>
                  <a:lnTo>
                    <a:pt x="570293" y="0"/>
                  </a:lnTo>
                  <a:lnTo>
                    <a:pt x="156781" y="0"/>
                  </a:lnTo>
                  <a:lnTo>
                    <a:pt x="0" y="160083"/>
                  </a:lnTo>
                  <a:lnTo>
                    <a:pt x="297053" y="160083"/>
                  </a:lnTo>
                  <a:lnTo>
                    <a:pt x="0" y="457073"/>
                  </a:lnTo>
                  <a:lnTo>
                    <a:pt x="113220" y="570293"/>
                  </a:lnTo>
                  <a:lnTo>
                    <a:pt x="410210" y="273304"/>
                  </a:lnTo>
                  <a:lnTo>
                    <a:pt x="410210" y="570293"/>
                  </a:lnTo>
                  <a:lnTo>
                    <a:pt x="570293" y="413575"/>
                  </a:lnTo>
                  <a:close/>
                </a:path>
              </a:pathLst>
            </a:custGeom>
            <a:solidFill>
              <a:srgbClr val="FFFFFF">
                <a:alpha val="184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3"/>
            <p:cNvSpPr/>
            <p:nvPr/>
          </p:nvSpPr>
          <p:spPr>
            <a:xfrm>
              <a:off x="10354436" y="4562347"/>
              <a:ext cx="570293" cy="570293"/>
            </a:xfrm>
            <a:custGeom>
              <a:avLst/>
              <a:gdLst/>
              <a:ahLst/>
              <a:cxnLst/>
              <a:rect l="l" t="t" r="r" b="b"/>
              <a:pathLst>
                <a:path w="570293" h="570293" extrusionOk="0">
                  <a:moveTo>
                    <a:pt x="570294" y="413512"/>
                  </a:moveTo>
                  <a:lnTo>
                    <a:pt x="570294" y="0"/>
                  </a:lnTo>
                  <a:lnTo>
                    <a:pt x="156782" y="0"/>
                  </a:lnTo>
                  <a:lnTo>
                    <a:pt x="0" y="160084"/>
                  </a:lnTo>
                  <a:lnTo>
                    <a:pt x="296990" y="160084"/>
                  </a:lnTo>
                  <a:lnTo>
                    <a:pt x="0" y="457073"/>
                  </a:lnTo>
                  <a:lnTo>
                    <a:pt x="113220" y="570294"/>
                  </a:lnTo>
                  <a:lnTo>
                    <a:pt x="410210" y="273241"/>
                  </a:lnTo>
                  <a:lnTo>
                    <a:pt x="410210" y="570294"/>
                  </a:lnTo>
                  <a:lnTo>
                    <a:pt x="570294" y="413512"/>
                  </a:lnTo>
                  <a:close/>
                </a:path>
              </a:pathLst>
            </a:custGeom>
            <a:solidFill>
              <a:srgbClr val="FFFFFF">
                <a:alpha val="184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3"/>
            <p:cNvSpPr/>
            <p:nvPr/>
          </p:nvSpPr>
          <p:spPr>
            <a:xfrm>
              <a:off x="10136822" y="2660523"/>
              <a:ext cx="1463992" cy="1464055"/>
            </a:xfrm>
            <a:custGeom>
              <a:avLst/>
              <a:gdLst/>
              <a:ahLst/>
              <a:cxnLst/>
              <a:rect l="l" t="t" r="r" b="b"/>
              <a:pathLst>
                <a:path w="1463992" h="1464055" extrusionOk="0">
                  <a:moveTo>
                    <a:pt x="0" y="410972"/>
                  </a:moveTo>
                  <a:lnTo>
                    <a:pt x="762445" y="410972"/>
                  </a:lnTo>
                  <a:lnTo>
                    <a:pt x="0" y="1173480"/>
                  </a:lnTo>
                  <a:lnTo>
                    <a:pt x="290576" y="1464056"/>
                  </a:lnTo>
                  <a:lnTo>
                    <a:pt x="1053021" y="701548"/>
                  </a:lnTo>
                  <a:lnTo>
                    <a:pt x="1053021" y="1464056"/>
                  </a:lnTo>
                  <a:lnTo>
                    <a:pt x="1463993" y="1061656"/>
                  </a:lnTo>
                  <a:lnTo>
                    <a:pt x="1463993" y="0"/>
                  </a:lnTo>
                  <a:lnTo>
                    <a:pt x="402399" y="0"/>
                  </a:lnTo>
                  <a:lnTo>
                    <a:pt x="0" y="410972"/>
                  </a:lnTo>
                  <a:close/>
                </a:path>
              </a:pathLst>
            </a:custGeom>
            <a:solidFill>
              <a:srgbClr val="FFFFFF">
                <a:alpha val="184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3"/>
            <p:cNvSpPr/>
            <p:nvPr/>
          </p:nvSpPr>
          <p:spPr>
            <a:xfrm>
              <a:off x="8690991" y="5697982"/>
              <a:ext cx="1464055" cy="1160017"/>
            </a:xfrm>
            <a:custGeom>
              <a:avLst/>
              <a:gdLst/>
              <a:ahLst/>
              <a:cxnLst/>
              <a:rect l="l" t="t" r="r" b="b"/>
              <a:pathLst>
                <a:path w="1464055" h="1160017" extrusionOk="0">
                  <a:moveTo>
                    <a:pt x="1363599" y="1160018"/>
                  </a:moveTo>
                  <a:lnTo>
                    <a:pt x="1464056" y="1061657"/>
                  </a:lnTo>
                  <a:lnTo>
                    <a:pt x="1464056" y="0"/>
                  </a:lnTo>
                  <a:lnTo>
                    <a:pt x="402399" y="0"/>
                  </a:lnTo>
                  <a:lnTo>
                    <a:pt x="0" y="410972"/>
                  </a:lnTo>
                  <a:lnTo>
                    <a:pt x="762508" y="410972"/>
                  </a:lnTo>
                  <a:lnTo>
                    <a:pt x="13462" y="1160018"/>
                  </a:lnTo>
                  <a:lnTo>
                    <a:pt x="594678" y="1160018"/>
                  </a:lnTo>
                  <a:lnTo>
                    <a:pt x="1053084" y="701548"/>
                  </a:lnTo>
                  <a:lnTo>
                    <a:pt x="1053084" y="1160018"/>
                  </a:lnTo>
                  <a:lnTo>
                    <a:pt x="1363599" y="1160018"/>
                  </a:lnTo>
                  <a:close/>
                </a:path>
              </a:pathLst>
            </a:custGeom>
            <a:solidFill>
              <a:srgbClr val="FFFFFF">
                <a:alpha val="184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3"/>
            <p:cNvSpPr/>
            <p:nvPr/>
          </p:nvSpPr>
          <p:spPr>
            <a:xfrm>
              <a:off x="8690991" y="0"/>
              <a:ext cx="907160" cy="628141"/>
            </a:xfrm>
            <a:custGeom>
              <a:avLst/>
              <a:gdLst/>
              <a:ahLst/>
              <a:cxnLst/>
              <a:rect l="l" t="t" r="r" b="b"/>
              <a:pathLst>
                <a:path w="907160" h="628141" extrusionOk="0">
                  <a:moveTo>
                    <a:pt x="180086" y="628142"/>
                  </a:moveTo>
                  <a:lnTo>
                    <a:pt x="652526" y="155702"/>
                  </a:lnTo>
                  <a:lnTo>
                    <a:pt x="652526" y="628142"/>
                  </a:lnTo>
                  <a:lnTo>
                    <a:pt x="907161" y="378841"/>
                  </a:lnTo>
                  <a:lnTo>
                    <a:pt x="907161" y="0"/>
                  </a:lnTo>
                  <a:lnTo>
                    <a:pt x="448119" y="0"/>
                  </a:lnTo>
                  <a:lnTo>
                    <a:pt x="0" y="448056"/>
                  </a:lnTo>
                  <a:lnTo>
                    <a:pt x="180086" y="628142"/>
                  </a:lnTo>
                  <a:close/>
                </a:path>
              </a:pathLst>
            </a:custGeom>
            <a:solidFill>
              <a:srgbClr val="FFFFFF">
                <a:alpha val="184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3"/>
            <p:cNvSpPr/>
            <p:nvPr/>
          </p:nvSpPr>
          <p:spPr>
            <a:xfrm>
              <a:off x="10993246" y="1977135"/>
              <a:ext cx="372745" cy="372745"/>
            </a:xfrm>
            <a:custGeom>
              <a:avLst/>
              <a:gdLst/>
              <a:ahLst/>
              <a:cxnLst/>
              <a:rect l="l" t="t" r="r" b="b"/>
              <a:pathLst>
                <a:path w="372745" h="372745" extrusionOk="0">
                  <a:moveTo>
                    <a:pt x="74041" y="372745"/>
                  </a:moveTo>
                  <a:lnTo>
                    <a:pt x="268097" y="178626"/>
                  </a:lnTo>
                  <a:lnTo>
                    <a:pt x="268097" y="372745"/>
                  </a:lnTo>
                  <a:lnTo>
                    <a:pt x="372745" y="270256"/>
                  </a:lnTo>
                  <a:lnTo>
                    <a:pt x="372745" y="0"/>
                  </a:lnTo>
                  <a:lnTo>
                    <a:pt x="102489" y="0"/>
                  </a:lnTo>
                  <a:lnTo>
                    <a:pt x="0" y="104648"/>
                  </a:lnTo>
                  <a:lnTo>
                    <a:pt x="194120" y="104648"/>
                  </a:lnTo>
                  <a:lnTo>
                    <a:pt x="0" y="298768"/>
                  </a:lnTo>
                  <a:lnTo>
                    <a:pt x="74041" y="372745"/>
                  </a:lnTo>
                  <a:close/>
                </a:path>
              </a:pathLst>
            </a:custGeom>
            <a:solidFill>
              <a:srgbClr val="FFFFFF">
                <a:alpha val="184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3"/>
            <p:cNvSpPr/>
            <p:nvPr/>
          </p:nvSpPr>
          <p:spPr>
            <a:xfrm>
              <a:off x="9723056" y="2038413"/>
              <a:ext cx="570293" cy="570293"/>
            </a:xfrm>
            <a:custGeom>
              <a:avLst/>
              <a:gdLst/>
              <a:ahLst/>
              <a:cxnLst/>
              <a:rect l="l" t="t" r="r" b="b"/>
              <a:pathLst>
                <a:path w="570293" h="570293" extrusionOk="0">
                  <a:moveTo>
                    <a:pt x="0" y="160083"/>
                  </a:moveTo>
                  <a:lnTo>
                    <a:pt x="296990" y="160083"/>
                  </a:lnTo>
                  <a:lnTo>
                    <a:pt x="0" y="457136"/>
                  </a:lnTo>
                  <a:lnTo>
                    <a:pt x="113221" y="570294"/>
                  </a:lnTo>
                  <a:lnTo>
                    <a:pt x="410211" y="273304"/>
                  </a:lnTo>
                  <a:lnTo>
                    <a:pt x="410211" y="570294"/>
                  </a:lnTo>
                  <a:lnTo>
                    <a:pt x="570294" y="413576"/>
                  </a:lnTo>
                  <a:lnTo>
                    <a:pt x="570294" y="0"/>
                  </a:lnTo>
                  <a:lnTo>
                    <a:pt x="156718" y="0"/>
                  </a:lnTo>
                  <a:lnTo>
                    <a:pt x="0" y="160083"/>
                  </a:lnTo>
                  <a:close/>
                </a:path>
              </a:pathLst>
            </a:custGeom>
            <a:solidFill>
              <a:srgbClr val="FFFFFF">
                <a:alpha val="184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3"/>
            <p:cNvSpPr/>
            <p:nvPr/>
          </p:nvSpPr>
          <p:spPr>
            <a:xfrm>
              <a:off x="11317478" y="4575683"/>
              <a:ext cx="874521" cy="907097"/>
            </a:xfrm>
            <a:custGeom>
              <a:avLst/>
              <a:gdLst/>
              <a:ahLst/>
              <a:cxnLst/>
              <a:rect l="l" t="t" r="r" b="b"/>
              <a:pathLst>
                <a:path w="874521" h="907097" extrusionOk="0">
                  <a:moveTo>
                    <a:pt x="874522" y="689737"/>
                  </a:moveTo>
                  <a:lnTo>
                    <a:pt x="874522" y="0"/>
                  </a:lnTo>
                  <a:lnTo>
                    <a:pt x="249301" y="0"/>
                  </a:lnTo>
                  <a:lnTo>
                    <a:pt x="0" y="254635"/>
                  </a:lnTo>
                  <a:lnTo>
                    <a:pt x="472440" y="254635"/>
                  </a:lnTo>
                  <a:lnTo>
                    <a:pt x="0" y="727075"/>
                  </a:lnTo>
                  <a:lnTo>
                    <a:pt x="180022" y="907097"/>
                  </a:lnTo>
                  <a:lnTo>
                    <a:pt x="652463" y="434658"/>
                  </a:lnTo>
                  <a:lnTo>
                    <a:pt x="652463" y="907097"/>
                  </a:lnTo>
                  <a:lnTo>
                    <a:pt x="874522" y="689737"/>
                  </a:lnTo>
                  <a:close/>
                </a:path>
              </a:pathLst>
            </a:custGeom>
            <a:solidFill>
              <a:srgbClr val="FFFFFF">
                <a:alpha val="184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3"/>
            <p:cNvSpPr/>
            <p:nvPr/>
          </p:nvSpPr>
          <p:spPr>
            <a:xfrm>
              <a:off x="11894439" y="2176017"/>
              <a:ext cx="297560" cy="570293"/>
            </a:xfrm>
            <a:custGeom>
              <a:avLst/>
              <a:gdLst/>
              <a:ahLst/>
              <a:cxnLst/>
              <a:rect l="l" t="t" r="r" b="b"/>
              <a:pathLst>
                <a:path w="297560" h="570293" extrusionOk="0">
                  <a:moveTo>
                    <a:pt x="0" y="160084"/>
                  </a:moveTo>
                  <a:lnTo>
                    <a:pt x="297053" y="160084"/>
                  </a:lnTo>
                  <a:lnTo>
                    <a:pt x="0" y="457073"/>
                  </a:lnTo>
                  <a:lnTo>
                    <a:pt x="113220" y="570294"/>
                  </a:lnTo>
                  <a:lnTo>
                    <a:pt x="297561" y="385953"/>
                  </a:lnTo>
                  <a:lnTo>
                    <a:pt x="297561" y="0"/>
                  </a:lnTo>
                  <a:lnTo>
                    <a:pt x="156781" y="0"/>
                  </a:lnTo>
                  <a:lnTo>
                    <a:pt x="0" y="160084"/>
                  </a:lnTo>
                  <a:close/>
                </a:path>
              </a:pathLst>
            </a:custGeom>
            <a:solidFill>
              <a:srgbClr val="FFFFFF">
                <a:alpha val="184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3"/>
            <p:cNvSpPr/>
            <p:nvPr/>
          </p:nvSpPr>
          <p:spPr>
            <a:xfrm>
              <a:off x="9728263" y="955738"/>
              <a:ext cx="372681" cy="372745"/>
            </a:xfrm>
            <a:custGeom>
              <a:avLst/>
              <a:gdLst/>
              <a:ahLst/>
              <a:cxnLst/>
              <a:rect l="l" t="t" r="r" b="b"/>
              <a:pathLst>
                <a:path w="372681" h="372745" extrusionOk="0">
                  <a:moveTo>
                    <a:pt x="0" y="104648"/>
                  </a:moveTo>
                  <a:lnTo>
                    <a:pt x="194056" y="104648"/>
                  </a:lnTo>
                  <a:lnTo>
                    <a:pt x="0" y="298768"/>
                  </a:lnTo>
                  <a:lnTo>
                    <a:pt x="73914" y="372745"/>
                  </a:lnTo>
                  <a:lnTo>
                    <a:pt x="268033" y="178626"/>
                  </a:lnTo>
                  <a:lnTo>
                    <a:pt x="268033" y="372745"/>
                  </a:lnTo>
                  <a:lnTo>
                    <a:pt x="372681" y="270256"/>
                  </a:lnTo>
                  <a:lnTo>
                    <a:pt x="372681" y="0"/>
                  </a:lnTo>
                  <a:lnTo>
                    <a:pt x="102426" y="0"/>
                  </a:lnTo>
                  <a:lnTo>
                    <a:pt x="0" y="104648"/>
                  </a:lnTo>
                  <a:close/>
                </a:path>
              </a:pathLst>
            </a:custGeom>
            <a:solidFill>
              <a:srgbClr val="FFFFFF">
                <a:alpha val="184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3"/>
            <p:cNvSpPr/>
            <p:nvPr/>
          </p:nvSpPr>
          <p:spPr>
            <a:xfrm>
              <a:off x="9051543" y="4234053"/>
              <a:ext cx="907098" cy="907097"/>
            </a:xfrm>
            <a:custGeom>
              <a:avLst/>
              <a:gdLst/>
              <a:ahLst/>
              <a:cxnLst/>
              <a:rect l="l" t="t" r="r" b="b"/>
              <a:pathLst>
                <a:path w="907098" h="907097" extrusionOk="0">
                  <a:moveTo>
                    <a:pt x="907098" y="657796"/>
                  </a:moveTo>
                  <a:lnTo>
                    <a:pt x="907098" y="0"/>
                  </a:lnTo>
                  <a:lnTo>
                    <a:pt x="249301" y="0"/>
                  </a:lnTo>
                  <a:lnTo>
                    <a:pt x="0" y="254635"/>
                  </a:lnTo>
                  <a:lnTo>
                    <a:pt x="472440" y="254635"/>
                  </a:lnTo>
                  <a:lnTo>
                    <a:pt x="0" y="727075"/>
                  </a:lnTo>
                  <a:lnTo>
                    <a:pt x="180023" y="907097"/>
                  </a:lnTo>
                  <a:lnTo>
                    <a:pt x="652463" y="434721"/>
                  </a:lnTo>
                  <a:lnTo>
                    <a:pt x="652463" y="907097"/>
                  </a:lnTo>
                  <a:lnTo>
                    <a:pt x="907098" y="657796"/>
                  </a:lnTo>
                  <a:close/>
                </a:path>
              </a:pathLst>
            </a:custGeom>
            <a:solidFill>
              <a:srgbClr val="FFFFFF">
                <a:alpha val="184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3"/>
            <p:cNvSpPr/>
            <p:nvPr/>
          </p:nvSpPr>
          <p:spPr>
            <a:xfrm>
              <a:off x="10139426" y="0"/>
              <a:ext cx="2052573" cy="2052573"/>
            </a:xfrm>
            <a:custGeom>
              <a:avLst/>
              <a:gdLst/>
              <a:ahLst/>
              <a:cxnLst/>
              <a:rect l="l" t="t" r="r" b="b"/>
              <a:pathLst>
                <a:path w="2052573" h="2052573" extrusionOk="0">
                  <a:moveTo>
                    <a:pt x="1069022" y="576136"/>
                  </a:moveTo>
                  <a:lnTo>
                    <a:pt x="0" y="1645158"/>
                  </a:lnTo>
                  <a:lnTo>
                    <a:pt x="407416" y="2052574"/>
                  </a:lnTo>
                  <a:lnTo>
                    <a:pt x="1476439" y="983552"/>
                  </a:lnTo>
                  <a:lnTo>
                    <a:pt x="1476439" y="2052574"/>
                  </a:lnTo>
                  <a:lnTo>
                    <a:pt x="2052574" y="1488440"/>
                  </a:lnTo>
                  <a:lnTo>
                    <a:pt x="2052574" y="0"/>
                  </a:lnTo>
                  <a:lnTo>
                    <a:pt x="564134" y="0"/>
                  </a:lnTo>
                  <a:lnTo>
                    <a:pt x="0" y="576136"/>
                  </a:lnTo>
                  <a:lnTo>
                    <a:pt x="1069022" y="576136"/>
                  </a:lnTo>
                  <a:close/>
                </a:path>
              </a:pathLst>
            </a:custGeom>
            <a:solidFill>
              <a:srgbClr val="FFFFFF">
                <a:alpha val="184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3"/>
            <p:cNvSpPr/>
            <p:nvPr/>
          </p:nvSpPr>
          <p:spPr>
            <a:xfrm>
              <a:off x="11839575" y="3815651"/>
              <a:ext cx="352425" cy="372745"/>
            </a:xfrm>
            <a:custGeom>
              <a:avLst/>
              <a:gdLst/>
              <a:ahLst/>
              <a:cxnLst/>
              <a:rect l="l" t="t" r="r" b="b"/>
              <a:pathLst>
                <a:path w="352425" h="372745" extrusionOk="0">
                  <a:moveTo>
                    <a:pt x="73978" y="372745"/>
                  </a:moveTo>
                  <a:lnTo>
                    <a:pt x="268097" y="178626"/>
                  </a:lnTo>
                  <a:lnTo>
                    <a:pt x="268097" y="372745"/>
                  </a:lnTo>
                  <a:lnTo>
                    <a:pt x="352425" y="290132"/>
                  </a:lnTo>
                  <a:lnTo>
                    <a:pt x="352425" y="0"/>
                  </a:lnTo>
                  <a:lnTo>
                    <a:pt x="102426" y="0"/>
                  </a:lnTo>
                  <a:lnTo>
                    <a:pt x="0" y="104648"/>
                  </a:lnTo>
                  <a:lnTo>
                    <a:pt x="194119" y="104648"/>
                  </a:lnTo>
                  <a:lnTo>
                    <a:pt x="0" y="298767"/>
                  </a:lnTo>
                  <a:lnTo>
                    <a:pt x="73978" y="372745"/>
                  </a:lnTo>
                  <a:close/>
                </a:path>
              </a:pathLst>
            </a:custGeom>
            <a:solidFill>
              <a:srgbClr val="FFFFFF">
                <a:alpha val="184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3"/>
            <p:cNvSpPr/>
            <p:nvPr/>
          </p:nvSpPr>
          <p:spPr>
            <a:xfrm>
              <a:off x="8979661" y="1889632"/>
              <a:ext cx="372681" cy="372681"/>
            </a:xfrm>
            <a:custGeom>
              <a:avLst/>
              <a:gdLst/>
              <a:ahLst/>
              <a:cxnLst/>
              <a:rect l="l" t="t" r="r" b="b"/>
              <a:pathLst>
                <a:path w="372681" h="372681" extrusionOk="0">
                  <a:moveTo>
                    <a:pt x="372682" y="270256"/>
                  </a:moveTo>
                  <a:lnTo>
                    <a:pt x="372682" y="0"/>
                  </a:lnTo>
                  <a:lnTo>
                    <a:pt x="102426" y="0"/>
                  </a:lnTo>
                  <a:lnTo>
                    <a:pt x="0" y="104585"/>
                  </a:lnTo>
                  <a:lnTo>
                    <a:pt x="194119" y="104585"/>
                  </a:lnTo>
                  <a:lnTo>
                    <a:pt x="0" y="298704"/>
                  </a:lnTo>
                  <a:lnTo>
                    <a:pt x="73978" y="372682"/>
                  </a:lnTo>
                  <a:lnTo>
                    <a:pt x="268097" y="178562"/>
                  </a:lnTo>
                  <a:lnTo>
                    <a:pt x="268097" y="372682"/>
                  </a:lnTo>
                  <a:lnTo>
                    <a:pt x="372682" y="270256"/>
                  </a:lnTo>
                  <a:close/>
                </a:path>
              </a:pathLst>
            </a:custGeom>
            <a:solidFill>
              <a:srgbClr val="FFFFFF">
                <a:alpha val="184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3"/>
            <p:cNvSpPr/>
            <p:nvPr/>
          </p:nvSpPr>
          <p:spPr>
            <a:xfrm>
              <a:off x="8690991" y="2678810"/>
              <a:ext cx="907160" cy="907097"/>
            </a:xfrm>
            <a:custGeom>
              <a:avLst/>
              <a:gdLst/>
              <a:ahLst/>
              <a:cxnLst/>
              <a:rect l="l" t="t" r="r" b="b"/>
              <a:pathLst>
                <a:path w="907160" h="907097" extrusionOk="0">
                  <a:moveTo>
                    <a:pt x="180086" y="907098"/>
                  </a:moveTo>
                  <a:lnTo>
                    <a:pt x="652526" y="434658"/>
                  </a:lnTo>
                  <a:lnTo>
                    <a:pt x="652526" y="907098"/>
                  </a:lnTo>
                  <a:lnTo>
                    <a:pt x="907161" y="657797"/>
                  </a:lnTo>
                  <a:lnTo>
                    <a:pt x="907161" y="0"/>
                  </a:lnTo>
                  <a:lnTo>
                    <a:pt x="249365" y="0"/>
                  </a:lnTo>
                  <a:lnTo>
                    <a:pt x="0" y="254635"/>
                  </a:lnTo>
                  <a:lnTo>
                    <a:pt x="472440" y="254635"/>
                  </a:lnTo>
                  <a:lnTo>
                    <a:pt x="0" y="727075"/>
                  </a:lnTo>
                  <a:lnTo>
                    <a:pt x="180086" y="907098"/>
                  </a:lnTo>
                  <a:close/>
                </a:path>
              </a:pathLst>
            </a:custGeom>
            <a:solidFill>
              <a:srgbClr val="FFFFFF">
                <a:alpha val="184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3"/>
            <p:cNvSpPr/>
            <p:nvPr/>
          </p:nvSpPr>
          <p:spPr>
            <a:xfrm>
              <a:off x="8690991" y="962215"/>
              <a:ext cx="570293" cy="570293"/>
            </a:xfrm>
            <a:custGeom>
              <a:avLst/>
              <a:gdLst/>
              <a:ahLst/>
              <a:cxnLst/>
              <a:rect l="l" t="t" r="r" b="b"/>
              <a:pathLst>
                <a:path w="570293" h="570293" extrusionOk="0">
                  <a:moveTo>
                    <a:pt x="113220" y="570294"/>
                  </a:moveTo>
                  <a:lnTo>
                    <a:pt x="410210" y="273241"/>
                  </a:lnTo>
                  <a:lnTo>
                    <a:pt x="410210" y="570294"/>
                  </a:lnTo>
                  <a:lnTo>
                    <a:pt x="570293" y="413512"/>
                  </a:lnTo>
                  <a:lnTo>
                    <a:pt x="570293" y="0"/>
                  </a:lnTo>
                  <a:lnTo>
                    <a:pt x="156781" y="0"/>
                  </a:lnTo>
                  <a:lnTo>
                    <a:pt x="0" y="160084"/>
                  </a:lnTo>
                  <a:lnTo>
                    <a:pt x="297052" y="160084"/>
                  </a:lnTo>
                  <a:lnTo>
                    <a:pt x="0" y="457073"/>
                  </a:lnTo>
                  <a:lnTo>
                    <a:pt x="113220" y="570294"/>
                  </a:lnTo>
                  <a:close/>
                </a:path>
              </a:pathLst>
            </a:custGeom>
            <a:solidFill>
              <a:srgbClr val="FFFFFF">
                <a:alpha val="184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1" name="Google Shape;31;p3"/>
          <p:cNvSpPr txBox="1">
            <a:spLocks noGrp="1"/>
          </p:cNvSpPr>
          <p:nvPr>
            <p:ph type="ctrTitle"/>
          </p:nvPr>
        </p:nvSpPr>
        <p:spPr>
          <a:xfrm>
            <a:off x="855300" y="1669463"/>
            <a:ext cx="7433400" cy="1399800"/>
          </a:xfrm>
          <a:prstGeom prst="rect">
            <a:avLst/>
          </a:prstGeom>
        </p:spPr>
        <p:txBody>
          <a:bodyPr spcFirstLastPara="1" wrap="square" lIns="0" tIns="0" rIns="0" bIns="0" anchor="b" anchorCtr="0">
            <a:noAutofit/>
          </a:bodyPr>
          <a:lstStyle>
            <a:lvl1pPr lvl="0" rtl="0">
              <a:spcBef>
                <a:spcPts val="0"/>
              </a:spcBef>
              <a:spcAft>
                <a:spcPts val="0"/>
              </a:spcAft>
              <a:buClr>
                <a:schemeClr val="accent1"/>
              </a:buClr>
              <a:buSzPts val="4800"/>
              <a:buNone/>
              <a:defRPr sz="4800">
                <a:solidFill>
                  <a:schemeClr val="accent1"/>
                </a:solidFill>
              </a:defRPr>
            </a:lvl1pPr>
            <a:lvl2pPr lvl="1" rtl="0">
              <a:spcBef>
                <a:spcPts val="0"/>
              </a:spcBef>
              <a:spcAft>
                <a:spcPts val="0"/>
              </a:spcAft>
              <a:buClr>
                <a:schemeClr val="accent1"/>
              </a:buClr>
              <a:buSzPts val="4800"/>
              <a:buNone/>
              <a:defRPr sz="4800">
                <a:solidFill>
                  <a:schemeClr val="accent1"/>
                </a:solidFill>
              </a:defRPr>
            </a:lvl2pPr>
            <a:lvl3pPr lvl="2" rtl="0">
              <a:spcBef>
                <a:spcPts val="0"/>
              </a:spcBef>
              <a:spcAft>
                <a:spcPts val="0"/>
              </a:spcAft>
              <a:buClr>
                <a:schemeClr val="accent1"/>
              </a:buClr>
              <a:buSzPts val="4800"/>
              <a:buNone/>
              <a:defRPr sz="4800">
                <a:solidFill>
                  <a:schemeClr val="accent1"/>
                </a:solidFill>
              </a:defRPr>
            </a:lvl3pPr>
            <a:lvl4pPr lvl="3" rtl="0">
              <a:spcBef>
                <a:spcPts val="0"/>
              </a:spcBef>
              <a:spcAft>
                <a:spcPts val="0"/>
              </a:spcAft>
              <a:buClr>
                <a:schemeClr val="accent1"/>
              </a:buClr>
              <a:buSzPts val="4800"/>
              <a:buNone/>
              <a:defRPr sz="4800">
                <a:solidFill>
                  <a:schemeClr val="accent1"/>
                </a:solidFill>
              </a:defRPr>
            </a:lvl4pPr>
            <a:lvl5pPr lvl="4" rtl="0">
              <a:spcBef>
                <a:spcPts val="0"/>
              </a:spcBef>
              <a:spcAft>
                <a:spcPts val="0"/>
              </a:spcAft>
              <a:buClr>
                <a:schemeClr val="accent1"/>
              </a:buClr>
              <a:buSzPts val="4800"/>
              <a:buNone/>
              <a:defRPr sz="4800">
                <a:solidFill>
                  <a:schemeClr val="accent1"/>
                </a:solidFill>
              </a:defRPr>
            </a:lvl5pPr>
            <a:lvl6pPr lvl="5" rtl="0">
              <a:spcBef>
                <a:spcPts val="0"/>
              </a:spcBef>
              <a:spcAft>
                <a:spcPts val="0"/>
              </a:spcAft>
              <a:buClr>
                <a:schemeClr val="accent1"/>
              </a:buClr>
              <a:buSzPts val="4800"/>
              <a:buNone/>
              <a:defRPr sz="4800">
                <a:solidFill>
                  <a:schemeClr val="accent1"/>
                </a:solidFill>
              </a:defRPr>
            </a:lvl6pPr>
            <a:lvl7pPr lvl="6" rtl="0">
              <a:spcBef>
                <a:spcPts val="0"/>
              </a:spcBef>
              <a:spcAft>
                <a:spcPts val="0"/>
              </a:spcAft>
              <a:buClr>
                <a:schemeClr val="accent1"/>
              </a:buClr>
              <a:buSzPts val="4800"/>
              <a:buNone/>
              <a:defRPr sz="4800">
                <a:solidFill>
                  <a:schemeClr val="accent1"/>
                </a:solidFill>
              </a:defRPr>
            </a:lvl7pPr>
            <a:lvl8pPr lvl="7" rtl="0">
              <a:spcBef>
                <a:spcPts val="0"/>
              </a:spcBef>
              <a:spcAft>
                <a:spcPts val="0"/>
              </a:spcAft>
              <a:buClr>
                <a:schemeClr val="accent1"/>
              </a:buClr>
              <a:buSzPts val="4800"/>
              <a:buNone/>
              <a:defRPr sz="4800">
                <a:solidFill>
                  <a:schemeClr val="accent1"/>
                </a:solidFill>
              </a:defRPr>
            </a:lvl8pPr>
            <a:lvl9pPr lvl="8" rtl="0">
              <a:spcBef>
                <a:spcPts val="0"/>
              </a:spcBef>
              <a:spcAft>
                <a:spcPts val="0"/>
              </a:spcAft>
              <a:buClr>
                <a:schemeClr val="accent1"/>
              </a:buClr>
              <a:buSzPts val="4800"/>
              <a:buNone/>
              <a:defRPr sz="4800">
                <a:solidFill>
                  <a:schemeClr val="accent1"/>
                </a:solidFill>
              </a:defRPr>
            </a:lvl9pPr>
          </a:lstStyle>
          <a:p>
            <a:endParaRPr/>
          </a:p>
        </p:txBody>
      </p:sp>
      <p:sp>
        <p:nvSpPr>
          <p:cNvPr id="32" name="Google Shape;32;p3"/>
          <p:cNvSpPr txBox="1">
            <a:spLocks noGrp="1"/>
          </p:cNvSpPr>
          <p:nvPr>
            <p:ph type="subTitle" idx="1"/>
          </p:nvPr>
        </p:nvSpPr>
        <p:spPr>
          <a:xfrm>
            <a:off x="855300" y="3166240"/>
            <a:ext cx="7433400" cy="307800"/>
          </a:xfrm>
          <a:prstGeom prst="rect">
            <a:avLst/>
          </a:prstGeom>
        </p:spPr>
        <p:txBody>
          <a:bodyPr spcFirstLastPara="1" wrap="square" lIns="0" tIns="0" rIns="0" bIns="0" anchor="t" anchorCtr="0">
            <a:noAutofit/>
          </a:bodyPr>
          <a:lstStyle>
            <a:lvl1pPr lvl="0" rtl="0">
              <a:spcBef>
                <a:spcPts val="0"/>
              </a:spcBef>
              <a:spcAft>
                <a:spcPts val="0"/>
              </a:spcAft>
              <a:buClr>
                <a:schemeClr val="lt2"/>
              </a:buClr>
              <a:buSzPts val="2000"/>
              <a:buNone/>
              <a:defRPr>
                <a:solidFill>
                  <a:schemeClr val="lt2"/>
                </a:solidFill>
              </a:defRPr>
            </a:lvl1pPr>
            <a:lvl2pPr lvl="1" rtl="0">
              <a:spcBef>
                <a:spcPts val="800"/>
              </a:spcBef>
              <a:spcAft>
                <a:spcPts val="0"/>
              </a:spcAft>
              <a:buClr>
                <a:schemeClr val="lt2"/>
              </a:buClr>
              <a:buSzPts val="3000"/>
              <a:buNone/>
              <a:defRPr sz="3000">
                <a:solidFill>
                  <a:schemeClr val="lt2"/>
                </a:solidFill>
              </a:defRPr>
            </a:lvl2pPr>
            <a:lvl3pPr lvl="2" rtl="0">
              <a:spcBef>
                <a:spcPts val="800"/>
              </a:spcBef>
              <a:spcAft>
                <a:spcPts val="0"/>
              </a:spcAft>
              <a:buClr>
                <a:schemeClr val="lt2"/>
              </a:buClr>
              <a:buSzPts val="3000"/>
              <a:buNone/>
              <a:defRPr sz="3000">
                <a:solidFill>
                  <a:schemeClr val="lt2"/>
                </a:solidFill>
              </a:defRPr>
            </a:lvl3pPr>
            <a:lvl4pPr lvl="3" rtl="0">
              <a:spcBef>
                <a:spcPts val="800"/>
              </a:spcBef>
              <a:spcAft>
                <a:spcPts val="0"/>
              </a:spcAft>
              <a:buClr>
                <a:schemeClr val="lt2"/>
              </a:buClr>
              <a:buSzPts val="3000"/>
              <a:buNone/>
              <a:defRPr sz="3000">
                <a:solidFill>
                  <a:schemeClr val="lt2"/>
                </a:solidFill>
              </a:defRPr>
            </a:lvl4pPr>
            <a:lvl5pPr lvl="4" rtl="0">
              <a:spcBef>
                <a:spcPts val="800"/>
              </a:spcBef>
              <a:spcAft>
                <a:spcPts val="0"/>
              </a:spcAft>
              <a:buClr>
                <a:schemeClr val="lt2"/>
              </a:buClr>
              <a:buSzPts val="3000"/>
              <a:buNone/>
              <a:defRPr sz="3000">
                <a:solidFill>
                  <a:schemeClr val="lt2"/>
                </a:solidFill>
              </a:defRPr>
            </a:lvl5pPr>
            <a:lvl6pPr lvl="5" rtl="0">
              <a:spcBef>
                <a:spcPts val="800"/>
              </a:spcBef>
              <a:spcAft>
                <a:spcPts val="0"/>
              </a:spcAft>
              <a:buClr>
                <a:schemeClr val="lt2"/>
              </a:buClr>
              <a:buSzPts val="3000"/>
              <a:buNone/>
              <a:defRPr sz="3000">
                <a:solidFill>
                  <a:schemeClr val="lt2"/>
                </a:solidFill>
              </a:defRPr>
            </a:lvl6pPr>
            <a:lvl7pPr lvl="6" rtl="0">
              <a:spcBef>
                <a:spcPts val="800"/>
              </a:spcBef>
              <a:spcAft>
                <a:spcPts val="0"/>
              </a:spcAft>
              <a:buClr>
                <a:schemeClr val="lt2"/>
              </a:buClr>
              <a:buSzPts val="3000"/>
              <a:buNone/>
              <a:defRPr sz="3000">
                <a:solidFill>
                  <a:schemeClr val="lt2"/>
                </a:solidFill>
              </a:defRPr>
            </a:lvl7pPr>
            <a:lvl8pPr lvl="7" rtl="0">
              <a:spcBef>
                <a:spcPts val="800"/>
              </a:spcBef>
              <a:spcAft>
                <a:spcPts val="0"/>
              </a:spcAft>
              <a:buClr>
                <a:schemeClr val="lt2"/>
              </a:buClr>
              <a:buSzPts val="3000"/>
              <a:buNone/>
              <a:defRPr sz="3000">
                <a:solidFill>
                  <a:schemeClr val="lt2"/>
                </a:solidFill>
              </a:defRPr>
            </a:lvl8pPr>
            <a:lvl9pPr lvl="8" rtl="0">
              <a:spcBef>
                <a:spcPts val="800"/>
              </a:spcBef>
              <a:spcAft>
                <a:spcPts val="800"/>
              </a:spcAft>
              <a:buClr>
                <a:schemeClr val="lt2"/>
              </a:buClr>
              <a:buSzPts val="3000"/>
              <a:buNone/>
              <a:defRPr sz="3000">
                <a:solidFill>
                  <a:schemeClr val="lt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55"/>
        <p:cNvGrpSpPr/>
        <p:nvPr/>
      </p:nvGrpSpPr>
      <p:grpSpPr>
        <a:xfrm>
          <a:off x="0" y="0"/>
          <a:ext cx="0" cy="0"/>
          <a:chOff x="0" y="0"/>
          <a:chExt cx="0" cy="0"/>
        </a:xfrm>
      </p:grpSpPr>
      <p:sp>
        <p:nvSpPr>
          <p:cNvPr id="56" name="Google Shape;56;p5"/>
          <p:cNvSpPr/>
          <p:nvPr/>
        </p:nvSpPr>
        <p:spPr>
          <a:xfrm>
            <a:off x="3096674" y="0"/>
            <a:ext cx="6047327" cy="5135737"/>
          </a:xfrm>
          <a:custGeom>
            <a:avLst/>
            <a:gdLst/>
            <a:ahLst/>
            <a:cxnLst/>
            <a:rect l="l" t="t" r="r" b="b"/>
            <a:pathLst>
              <a:path w="8063103" h="6847649" extrusionOk="0">
                <a:moveTo>
                  <a:pt x="3697478" y="0"/>
                </a:moveTo>
                <a:lnTo>
                  <a:pt x="2042795" y="1689926"/>
                </a:lnTo>
                <a:lnTo>
                  <a:pt x="5178235" y="1689926"/>
                </a:lnTo>
                <a:lnTo>
                  <a:pt x="0" y="6847650"/>
                </a:lnTo>
                <a:lnTo>
                  <a:pt x="2412429" y="6847650"/>
                </a:lnTo>
                <a:lnTo>
                  <a:pt x="6373178" y="2884869"/>
                </a:lnTo>
                <a:lnTo>
                  <a:pt x="6373178" y="6020308"/>
                </a:lnTo>
                <a:lnTo>
                  <a:pt x="8063103" y="4365625"/>
                </a:lnTo>
                <a:lnTo>
                  <a:pt x="8063103" y="0"/>
                </a:lnTo>
                <a:lnTo>
                  <a:pt x="3697478"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5"/>
          <p:cNvSpPr txBox="1">
            <a:spLocks noGrp="1"/>
          </p:cNvSpPr>
          <p:nvPr>
            <p:ph type="title"/>
          </p:nvPr>
        </p:nvSpPr>
        <p:spPr>
          <a:xfrm>
            <a:off x="855300" y="865850"/>
            <a:ext cx="6120000" cy="502800"/>
          </a:xfrm>
          <a:prstGeom prst="rect">
            <a:avLst/>
          </a:prstGeom>
        </p:spPr>
        <p:txBody>
          <a:bodyPr spcFirstLastPara="1" wrap="square" lIns="0" tIns="0" rIns="0" bIns="0"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58" name="Google Shape;58;p5"/>
          <p:cNvSpPr txBox="1">
            <a:spLocks noGrp="1"/>
          </p:cNvSpPr>
          <p:nvPr>
            <p:ph type="body" idx="1"/>
          </p:nvPr>
        </p:nvSpPr>
        <p:spPr>
          <a:xfrm>
            <a:off x="855300" y="1755980"/>
            <a:ext cx="6120000" cy="26319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a:lvl1pPr>
            <a:lvl2pPr marL="914400" lvl="1" indent="-355600" rtl="0">
              <a:spcBef>
                <a:spcPts val="800"/>
              </a:spcBef>
              <a:spcAft>
                <a:spcPts val="0"/>
              </a:spcAft>
              <a:buSzPts val="2000"/>
              <a:buChar char="⇾"/>
              <a:defRPr/>
            </a:lvl2pPr>
            <a:lvl3pPr marL="1371600" lvl="2" indent="-355600" rtl="0">
              <a:spcBef>
                <a:spcPts val="800"/>
              </a:spcBef>
              <a:spcAft>
                <a:spcPts val="0"/>
              </a:spcAft>
              <a:buSzPts val="2000"/>
              <a:buChar char="■"/>
              <a:defRPr/>
            </a:lvl3pPr>
            <a:lvl4pPr marL="1828800" lvl="3" indent="-355600" rtl="0">
              <a:spcBef>
                <a:spcPts val="800"/>
              </a:spcBef>
              <a:spcAft>
                <a:spcPts val="0"/>
              </a:spcAft>
              <a:buSzPts val="2000"/>
              <a:buChar char="●"/>
              <a:defRPr/>
            </a:lvl4pPr>
            <a:lvl5pPr marL="2286000" lvl="4" indent="-355600" rtl="0">
              <a:spcBef>
                <a:spcPts val="800"/>
              </a:spcBef>
              <a:spcAft>
                <a:spcPts val="0"/>
              </a:spcAft>
              <a:buSzPts val="2000"/>
              <a:buChar char="○"/>
              <a:defRPr/>
            </a:lvl5pPr>
            <a:lvl6pPr marL="2743200" lvl="5" indent="-355600" rtl="0">
              <a:spcBef>
                <a:spcPts val="800"/>
              </a:spcBef>
              <a:spcAft>
                <a:spcPts val="0"/>
              </a:spcAft>
              <a:buSzPts val="2000"/>
              <a:buChar char="■"/>
              <a:defRPr/>
            </a:lvl6pPr>
            <a:lvl7pPr marL="3200400" lvl="6" indent="-355600" rtl="0">
              <a:spcBef>
                <a:spcPts val="800"/>
              </a:spcBef>
              <a:spcAft>
                <a:spcPts val="0"/>
              </a:spcAft>
              <a:buSzPts val="2000"/>
              <a:buChar char="●"/>
              <a:defRPr/>
            </a:lvl7pPr>
            <a:lvl8pPr marL="3657600" lvl="7" indent="-355600" rtl="0">
              <a:spcBef>
                <a:spcPts val="800"/>
              </a:spcBef>
              <a:spcAft>
                <a:spcPts val="0"/>
              </a:spcAft>
              <a:buSzPts val="2000"/>
              <a:buChar char="○"/>
              <a:defRPr/>
            </a:lvl8pPr>
            <a:lvl9pPr marL="4114800" lvl="8" indent="-355600" rtl="0">
              <a:spcBef>
                <a:spcPts val="800"/>
              </a:spcBef>
              <a:spcAft>
                <a:spcPts val="800"/>
              </a:spcAft>
              <a:buSzPts val="2000"/>
              <a:buChar char="■"/>
              <a:defRPr/>
            </a:lvl9pPr>
          </a:lstStyle>
          <a:p>
            <a:endParaRPr/>
          </a:p>
        </p:txBody>
      </p:sp>
      <p:sp>
        <p:nvSpPr>
          <p:cNvPr id="59" name="Google Shape;59;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60"/>
        <p:cNvGrpSpPr/>
        <p:nvPr/>
      </p:nvGrpSpPr>
      <p:grpSpPr>
        <a:xfrm>
          <a:off x="0" y="0"/>
          <a:ext cx="0" cy="0"/>
          <a:chOff x="0" y="0"/>
          <a:chExt cx="0" cy="0"/>
        </a:xfrm>
      </p:grpSpPr>
      <p:sp>
        <p:nvSpPr>
          <p:cNvPr id="61" name="Google Shape;61;p6"/>
          <p:cNvSpPr/>
          <p:nvPr/>
        </p:nvSpPr>
        <p:spPr>
          <a:xfrm>
            <a:off x="3096674" y="0"/>
            <a:ext cx="6047327" cy="5135737"/>
          </a:xfrm>
          <a:custGeom>
            <a:avLst/>
            <a:gdLst/>
            <a:ahLst/>
            <a:cxnLst/>
            <a:rect l="l" t="t" r="r" b="b"/>
            <a:pathLst>
              <a:path w="8063103" h="6847649" extrusionOk="0">
                <a:moveTo>
                  <a:pt x="3697478" y="0"/>
                </a:moveTo>
                <a:lnTo>
                  <a:pt x="2042795" y="1689926"/>
                </a:lnTo>
                <a:lnTo>
                  <a:pt x="5178235" y="1689926"/>
                </a:lnTo>
                <a:lnTo>
                  <a:pt x="0" y="6847650"/>
                </a:lnTo>
                <a:lnTo>
                  <a:pt x="2412429" y="6847650"/>
                </a:lnTo>
                <a:lnTo>
                  <a:pt x="6373178" y="2884869"/>
                </a:lnTo>
                <a:lnTo>
                  <a:pt x="6373178" y="6020308"/>
                </a:lnTo>
                <a:lnTo>
                  <a:pt x="8063103" y="4365625"/>
                </a:lnTo>
                <a:lnTo>
                  <a:pt x="8063103" y="0"/>
                </a:lnTo>
                <a:lnTo>
                  <a:pt x="3697478"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6"/>
          <p:cNvSpPr txBox="1">
            <a:spLocks noGrp="1"/>
          </p:cNvSpPr>
          <p:nvPr>
            <p:ph type="title"/>
          </p:nvPr>
        </p:nvSpPr>
        <p:spPr>
          <a:xfrm>
            <a:off x="855300" y="865850"/>
            <a:ext cx="6120000" cy="502800"/>
          </a:xfrm>
          <a:prstGeom prst="rect">
            <a:avLst/>
          </a:prstGeom>
        </p:spPr>
        <p:txBody>
          <a:bodyPr spcFirstLastPara="1" wrap="square" lIns="0" tIns="0" rIns="0" bIns="0"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63" name="Google Shape;63;p6"/>
          <p:cNvSpPr txBox="1">
            <a:spLocks noGrp="1"/>
          </p:cNvSpPr>
          <p:nvPr>
            <p:ph type="body" idx="1"/>
          </p:nvPr>
        </p:nvSpPr>
        <p:spPr>
          <a:xfrm>
            <a:off x="855275" y="1755975"/>
            <a:ext cx="2859300" cy="3016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64" name="Google Shape;64;p6"/>
          <p:cNvSpPr txBox="1">
            <a:spLocks noGrp="1"/>
          </p:cNvSpPr>
          <p:nvPr>
            <p:ph type="body" idx="2"/>
          </p:nvPr>
        </p:nvSpPr>
        <p:spPr>
          <a:xfrm>
            <a:off x="4115843" y="1755975"/>
            <a:ext cx="2859300" cy="3016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65" name="Google Shape;65;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8"/>
          <p:cNvSpPr/>
          <p:nvPr/>
        </p:nvSpPr>
        <p:spPr>
          <a:xfrm>
            <a:off x="3096674" y="0"/>
            <a:ext cx="6047327" cy="5135737"/>
          </a:xfrm>
          <a:custGeom>
            <a:avLst/>
            <a:gdLst/>
            <a:ahLst/>
            <a:cxnLst/>
            <a:rect l="l" t="t" r="r" b="b"/>
            <a:pathLst>
              <a:path w="8063103" h="6847649" extrusionOk="0">
                <a:moveTo>
                  <a:pt x="3697478" y="0"/>
                </a:moveTo>
                <a:lnTo>
                  <a:pt x="2042795" y="1689926"/>
                </a:lnTo>
                <a:lnTo>
                  <a:pt x="5178235" y="1689926"/>
                </a:lnTo>
                <a:lnTo>
                  <a:pt x="0" y="6847650"/>
                </a:lnTo>
                <a:lnTo>
                  <a:pt x="2412429" y="6847650"/>
                </a:lnTo>
                <a:lnTo>
                  <a:pt x="6373178" y="2884869"/>
                </a:lnTo>
                <a:lnTo>
                  <a:pt x="6373178" y="6020308"/>
                </a:lnTo>
                <a:lnTo>
                  <a:pt x="8063103" y="4365625"/>
                </a:lnTo>
                <a:lnTo>
                  <a:pt x="8063103" y="0"/>
                </a:lnTo>
                <a:lnTo>
                  <a:pt x="3697478"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8"/>
          <p:cNvSpPr txBox="1">
            <a:spLocks noGrp="1"/>
          </p:cNvSpPr>
          <p:nvPr>
            <p:ph type="title"/>
          </p:nvPr>
        </p:nvSpPr>
        <p:spPr>
          <a:xfrm>
            <a:off x="855300" y="865850"/>
            <a:ext cx="6120000" cy="502800"/>
          </a:xfrm>
          <a:prstGeom prst="rect">
            <a:avLst/>
          </a:prstGeom>
        </p:spPr>
        <p:txBody>
          <a:bodyPr spcFirstLastPara="1" wrap="square" lIns="0" tIns="0" rIns="0" bIns="0"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76" name="Google Shape;76;p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8"/>
        <p:cNvGrpSpPr/>
        <p:nvPr/>
      </p:nvGrpSpPr>
      <p:grpSpPr>
        <a:xfrm>
          <a:off x="0" y="0"/>
          <a:ext cx="0" cy="0"/>
          <a:chOff x="0" y="0"/>
          <a:chExt cx="0" cy="0"/>
        </a:xfrm>
      </p:grpSpPr>
      <p:sp>
        <p:nvSpPr>
          <p:cNvPr id="99" name="Google Shape;99;p10"/>
          <p:cNvSpPr/>
          <p:nvPr/>
        </p:nvSpPr>
        <p:spPr>
          <a:xfrm>
            <a:off x="3096674" y="0"/>
            <a:ext cx="6047327" cy="5135737"/>
          </a:xfrm>
          <a:custGeom>
            <a:avLst/>
            <a:gdLst/>
            <a:ahLst/>
            <a:cxnLst/>
            <a:rect l="l" t="t" r="r" b="b"/>
            <a:pathLst>
              <a:path w="8063103" h="6847649" extrusionOk="0">
                <a:moveTo>
                  <a:pt x="3697478" y="0"/>
                </a:moveTo>
                <a:lnTo>
                  <a:pt x="2042795" y="1689926"/>
                </a:lnTo>
                <a:lnTo>
                  <a:pt x="5178235" y="1689926"/>
                </a:lnTo>
                <a:lnTo>
                  <a:pt x="0" y="6847650"/>
                </a:lnTo>
                <a:lnTo>
                  <a:pt x="2412429" y="6847650"/>
                </a:lnTo>
                <a:lnTo>
                  <a:pt x="6373178" y="2884869"/>
                </a:lnTo>
                <a:lnTo>
                  <a:pt x="6373178" y="6020308"/>
                </a:lnTo>
                <a:lnTo>
                  <a:pt x="8063103" y="4365625"/>
                </a:lnTo>
                <a:lnTo>
                  <a:pt x="8063103" y="0"/>
                </a:lnTo>
                <a:lnTo>
                  <a:pt x="3697478"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 Dark">
  <p:cSld name="BLANK_1">
    <p:bg>
      <p:bgPr>
        <a:solidFill>
          <a:schemeClr val="dk1"/>
        </a:solidFill>
        <a:effectLst/>
      </p:bgPr>
    </p:bg>
    <p:spTree>
      <p:nvGrpSpPr>
        <p:cNvPr id="1" name="Shape 124"/>
        <p:cNvGrpSpPr/>
        <p:nvPr/>
      </p:nvGrpSpPr>
      <p:grpSpPr>
        <a:xfrm>
          <a:off x="0" y="0"/>
          <a:ext cx="0" cy="0"/>
          <a:chOff x="0" y="0"/>
          <a:chExt cx="0" cy="0"/>
        </a:xfrm>
      </p:grpSpPr>
      <p:sp>
        <p:nvSpPr>
          <p:cNvPr id="125" name="Google Shape;125;p13"/>
          <p:cNvSpPr/>
          <p:nvPr/>
        </p:nvSpPr>
        <p:spPr>
          <a:xfrm>
            <a:off x="3096674" y="0"/>
            <a:ext cx="6047327" cy="5135737"/>
          </a:xfrm>
          <a:custGeom>
            <a:avLst/>
            <a:gdLst/>
            <a:ahLst/>
            <a:cxnLst/>
            <a:rect l="l" t="t" r="r" b="b"/>
            <a:pathLst>
              <a:path w="8063103" h="6847649" extrusionOk="0">
                <a:moveTo>
                  <a:pt x="3697478" y="0"/>
                </a:moveTo>
                <a:lnTo>
                  <a:pt x="2042795" y="1689926"/>
                </a:lnTo>
                <a:lnTo>
                  <a:pt x="5178235" y="1689926"/>
                </a:lnTo>
                <a:lnTo>
                  <a:pt x="0" y="6847650"/>
                </a:lnTo>
                <a:lnTo>
                  <a:pt x="2412429" y="6847650"/>
                </a:lnTo>
                <a:lnTo>
                  <a:pt x="6373178" y="2884869"/>
                </a:lnTo>
                <a:lnTo>
                  <a:pt x="6373178" y="6020308"/>
                </a:lnTo>
                <a:lnTo>
                  <a:pt x="8063103" y="4365625"/>
                </a:lnTo>
                <a:lnTo>
                  <a:pt x="8063103" y="0"/>
                </a:lnTo>
                <a:lnTo>
                  <a:pt x="3697478" y="0"/>
                </a:lnTo>
                <a:close/>
              </a:path>
            </a:pathLst>
          </a:custGeom>
          <a:solidFill>
            <a:srgbClr val="FFFFFF">
              <a:alpha val="184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865850"/>
            <a:ext cx="6120000" cy="5028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dk1"/>
              </a:buClr>
              <a:buSzPts val="3600"/>
              <a:buFont typeface="Spartan Thin"/>
              <a:buNone/>
              <a:defRPr sz="3600">
                <a:solidFill>
                  <a:schemeClr val="dk1"/>
                </a:solidFill>
                <a:latin typeface="Spartan Thin"/>
                <a:ea typeface="Spartan Thin"/>
                <a:cs typeface="Spartan Thin"/>
                <a:sym typeface="Spartan Thin"/>
              </a:defRPr>
            </a:lvl1pPr>
            <a:lvl2pPr lvl="1" rtl="0">
              <a:lnSpc>
                <a:spcPct val="90000"/>
              </a:lnSpc>
              <a:spcBef>
                <a:spcPts val="0"/>
              </a:spcBef>
              <a:spcAft>
                <a:spcPts val="0"/>
              </a:spcAft>
              <a:buClr>
                <a:schemeClr val="dk1"/>
              </a:buClr>
              <a:buSzPts val="3600"/>
              <a:buFont typeface="Spartan Thin"/>
              <a:buNone/>
              <a:defRPr sz="3600">
                <a:solidFill>
                  <a:schemeClr val="dk1"/>
                </a:solidFill>
                <a:latin typeface="Spartan Thin"/>
                <a:ea typeface="Spartan Thin"/>
                <a:cs typeface="Spartan Thin"/>
                <a:sym typeface="Spartan Thin"/>
              </a:defRPr>
            </a:lvl2pPr>
            <a:lvl3pPr lvl="2" rtl="0">
              <a:lnSpc>
                <a:spcPct val="90000"/>
              </a:lnSpc>
              <a:spcBef>
                <a:spcPts val="0"/>
              </a:spcBef>
              <a:spcAft>
                <a:spcPts val="0"/>
              </a:spcAft>
              <a:buClr>
                <a:schemeClr val="dk1"/>
              </a:buClr>
              <a:buSzPts val="3600"/>
              <a:buFont typeface="Spartan Thin"/>
              <a:buNone/>
              <a:defRPr sz="3600">
                <a:solidFill>
                  <a:schemeClr val="dk1"/>
                </a:solidFill>
                <a:latin typeface="Spartan Thin"/>
                <a:ea typeface="Spartan Thin"/>
                <a:cs typeface="Spartan Thin"/>
                <a:sym typeface="Spartan Thin"/>
              </a:defRPr>
            </a:lvl3pPr>
            <a:lvl4pPr lvl="3" rtl="0">
              <a:lnSpc>
                <a:spcPct val="90000"/>
              </a:lnSpc>
              <a:spcBef>
                <a:spcPts val="0"/>
              </a:spcBef>
              <a:spcAft>
                <a:spcPts val="0"/>
              </a:spcAft>
              <a:buClr>
                <a:schemeClr val="dk1"/>
              </a:buClr>
              <a:buSzPts val="3600"/>
              <a:buFont typeface="Spartan Thin"/>
              <a:buNone/>
              <a:defRPr sz="3600">
                <a:solidFill>
                  <a:schemeClr val="dk1"/>
                </a:solidFill>
                <a:latin typeface="Spartan Thin"/>
                <a:ea typeface="Spartan Thin"/>
                <a:cs typeface="Spartan Thin"/>
                <a:sym typeface="Spartan Thin"/>
              </a:defRPr>
            </a:lvl4pPr>
            <a:lvl5pPr lvl="4" rtl="0">
              <a:lnSpc>
                <a:spcPct val="90000"/>
              </a:lnSpc>
              <a:spcBef>
                <a:spcPts val="0"/>
              </a:spcBef>
              <a:spcAft>
                <a:spcPts val="0"/>
              </a:spcAft>
              <a:buClr>
                <a:schemeClr val="dk1"/>
              </a:buClr>
              <a:buSzPts val="3600"/>
              <a:buFont typeface="Spartan Thin"/>
              <a:buNone/>
              <a:defRPr sz="3600">
                <a:solidFill>
                  <a:schemeClr val="dk1"/>
                </a:solidFill>
                <a:latin typeface="Spartan Thin"/>
                <a:ea typeface="Spartan Thin"/>
                <a:cs typeface="Spartan Thin"/>
                <a:sym typeface="Spartan Thin"/>
              </a:defRPr>
            </a:lvl5pPr>
            <a:lvl6pPr lvl="5" rtl="0">
              <a:lnSpc>
                <a:spcPct val="90000"/>
              </a:lnSpc>
              <a:spcBef>
                <a:spcPts val="0"/>
              </a:spcBef>
              <a:spcAft>
                <a:spcPts val="0"/>
              </a:spcAft>
              <a:buClr>
                <a:schemeClr val="dk1"/>
              </a:buClr>
              <a:buSzPts val="3600"/>
              <a:buFont typeface="Spartan Thin"/>
              <a:buNone/>
              <a:defRPr sz="3600">
                <a:solidFill>
                  <a:schemeClr val="dk1"/>
                </a:solidFill>
                <a:latin typeface="Spartan Thin"/>
                <a:ea typeface="Spartan Thin"/>
                <a:cs typeface="Spartan Thin"/>
                <a:sym typeface="Spartan Thin"/>
              </a:defRPr>
            </a:lvl6pPr>
            <a:lvl7pPr lvl="6" rtl="0">
              <a:lnSpc>
                <a:spcPct val="90000"/>
              </a:lnSpc>
              <a:spcBef>
                <a:spcPts val="0"/>
              </a:spcBef>
              <a:spcAft>
                <a:spcPts val="0"/>
              </a:spcAft>
              <a:buClr>
                <a:schemeClr val="dk1"/>
              </a:buClr>
              <a:buSzPts val="3600"/>
              <a:buFont typeface="Spartan Thin"/>
              <a:buNone/>
              <a:defRPr sz="3600">
                <a:solidFill>
                  <a:schemeClr val="dk1"/>
                </a:solidFill>
                <a:latin typeface="Spartan Thin"/>
                <a:ea typeface="Spartan Thin"/>
                <a:cs typeface="Spartan Thin"/>
                <a:sym typeface="Spartan Thin"/>
              </a:defRPr>
            </a:lvl7pPr>
            <a:lvl8pPr lvl="7" rtl="0">
              <a:lnSpc>
                <a:spcPct val="90000"/>
              </a:lnSpc>
              <a:spcBef>
                <a:spcPts val="0"/>
              </a:spcBef>
              <a:spcAft>
                <a:spcPts val="0"/>
              </a:spcAft>
              <a:buClr>
                <a:schemeClr val="dk1"/>
              </a:buClr>
              <a:buSzPts val="3600"/>
              <a:buFont typeface="Spartan Thin"/>
              <a:buNone/>
              <a:defRPr sz="3600">
                <a:solidFill>
                  <a:schemeClr val="dk1"/>
                </a:solidFill>
                <a:latin typeface="Spartan Thin"/>
                <a:ea typeface="Spartan Thin"/>
                <a:cs typeface="Spartan Thin"/>
                <a:sym typeface="Spartan Thin"/>
              </a:defRPr>
            </a:lvl8pPr>
            <a:lvl9pPr lvl="8" rtl="0">
              <a:lnSpc>
                <a:spcPct val="90000"/>
              </a:lnSpc>
              <a:spcBef>
                <a:spcPts val="0"/>
              </a:spcBef>
              <a:spcAft>
                <a:spcPts val="0"/>
              </a:spcAft>
              <a:buClr>
                <a:schemeClr val="dk1"/>
              </a:buClr>
              <a:buSzPts val="3600"/>
              <a:buFont typeface="Spartan Thin"/>
              <a:buNone/>
              <a:defRPr sz="3600">
                <a:solidFill>
                  <a:schemeClr val="dk1"/>
                </a:solidFill>
                <a:latin typeface="Spartan Thin"/>
                <a:ea typeface="Spartan Thin"/>
                <a:cs typeface="Spartan Thin"/>
                <a:sym typeface="Spartan Thin"/>
              </a:defRPr>
            </a:lvl9pPr>
          </a:lstStyle>
          <a:p>
            <a:endParaRPr/>
          </a:p>
        </p:txBody>
      </p:sp>
      <p:sp>
        <p:nvSpPr>
          <p:cNvPr id="7" name="Google Shape;7;p1"/>
          <p:cNvSpPr txBox="1">
            <a:spLocks noGrp="1"/>
          </p:cNvSpPr>
          <p:nvPr>
            <p:ph type="body" idx="1"/>
          </p:nvPr>
        </p:nvSpPr>
        <p:spPr>
          <a:xfrm>
            <a:off x="855300" y="1755980"/>
            <a:ext cx="6120000" cy="2631900"/>
          </a:xfrm>
          <a:prstGeom prst="rect">
            <a:avLst/>
          </a:prstGeom>
          <a:noFill/>
          <a:ln>
            <a:noFill/>
          </a:ln>
        </p:spPr>
        <p:txBody>
          <a:bodyPr spcFirstLastPara="1" wrap="square" lIns="0" tIns="0" rIns="0" bIns="0" anchor="t" anchorCtr="0">
            <a:noAutofit/>
          </a:bodyPr>
          <a:lstStyle>
            <a:lvl1pPr marL="457200" lvl="0" indent="-355600" rtl="0">
              <a:lnSpc>
                <a:spcPct val="115000"/>
              </a:lnSpc>
              <a:spcBef>
                <a:spcPts val="0"/>
              </a:spcBef>
              <a:spcAft>
                <a:spcPts val="0"/>
              </a:spcAft>
              <a:buClr>
                <a:schemeClr val="dk2"/>
              </a:buClr>
              <a:buSzPts val="2000"/>
              <a:buFont typeface="Montserrat Light"/>
              <a:buChar char="➔"/>
              <a:defRPr sz="2000">
                <a:solidFill>
                  <a:schemeClr val="dk1"/>
                </a:solidFill>
                <a:latin typeface="Montserrat Light"/>
                <a:ea typeface="Montserrat Light"/>
                <a:cs typeface="Montserrat Light"/>
                <a:sym typeface="Montserrat Light"/>
              </a:defRPr>
            </a:lvl1pPr>
            <a:lvl2pPr marL="914400" lvl="1" indent="-355600" rtl="0">
              <a:lnSpc>
                <a:spcPct val="115000"/>
              </a:lnSpc>
              <a:spcBef>
                <a:spcPts val="800"/>
              </a:spcBef>
              <a:spcAft>
                <a:spcPts val="0"/>
              </a:spcAft>
              <a:buClr>
                <a:schemeClr val="dk2"/>
              </a:buClr>
              <a:buSzPts val="2000"/>
              <a:buFont typeface="Montserrat Light"/>
              <a:buChar char="⇾"/>
              <a:defRPr sz="2000">
                <a:solidFill>
                  <a:schemeClr val="dk1"/>
                </a:solidFill>
                <a:latin typeface="Montserrat Light"/>
                <a:ea typeface="Montserrat Light"/>
                <a:cs typeface="Montserrat Light"/>
                <a:sym typeface="Montserrat Light"/>
              </a:defRPr>
            </a:lvl2pPr>
            <a:lvl3pPr marL="1371600" lvl="2" indent="-355600" rtl="0">
              <a:lnSpc>
                <a:spcPct val="115000"/>
              </a:lnSpc>
              <a:spcBef>
                <a:spcPts val="800"/>
              </a:spcBef>
              <a:spcAft>
                <a:spcPts val="0"/>
              </a:spcAft>
              <a:buClr>
                <a:schemeClr val="dk2"/>
              </a:buClr>
              <a:buSzPts val="2000"/>
              <a:buFont typeface="Montserrat Light"/>
              <a:buChar char="■"/>
              <a:defRPr sz="2000">
                <a:solidFill>
                  <a:schemeClr val="dk1"/>
                </a:solidFill>
                <a:latin typeface="Montserrat Light"/>
                <a:ea typeface="Montserrat Light"/>
                <a:cs typeface="Montserrat Light"/>
                <a:sym typeface="Montserrat Light"/>
              </a:defRPr>
            </a:lvl3pPr>
            <a:lvl4pPr marL="1828800" lvl="3" indent="-355600" rtl="0">
              <a:lnSpc>
                <a:spcPct val="115000"/>
              </a:lnSpc>
              <a:spcBef>
                <a:spcPts val="800"/>
              </a:spcBef>
              <a:spcAft>
                <a:spcPts val="0"/>
              </a:spcAft>
              <a:buClr>
                <a:schemeClr val="dk1"/>
              </a:buClr>
              <a:buSzPts val="2000"/>
              <a:buFont typeface="Montserrat Light"/>
              <a:buChar char="●"/>
              <a:defRPr sz="2000">
                <a:solidFill>
                  <a:schemeClr val="dk1"/>
                </a:solidFill>
                <a:latin typeface="Montserrat Light"/>
                <a:ea typeface="Montserrat Light"/>
                <a:cs typeface="Montserrat Light"/>
                <a:sym typeface="Montserrat Light"/>
              </a:defRPr>
            </a:lvl4pPr>
            <a:lvl5pPr marL="2286000" lvl="4" indent="-355600" rtl="0">
              <a:lnSpc>
                <a:spcPct val="115000"/>
              </a:lnSpc>
              <a:spcBef>
                <a:spcPts val="800"/>
              </a:spcBef>
              <a:spcAft>
                <a:spcPts val="0"/>
              </a:spcAft>
              <a:buClr>
                <a:schemeClr val="dk1"/>
              </a:buClr>
              <a:buSzPts val="2000"/>
              <a:buFont typeface="Montserrat Light"/>
              <a:buChar char="○"/>
              <a:defRPr sz="2000">
                <a:solidFill>
                  <a:schemeClr val="dk1"/>
                </a:solidFill>
                <a:latin typeface="Montserrat Light"/>
                <a:ea typeface="Montserrat Light"/>
                <a:cs typeface="Montserrat Light"/>
                <a:sym typeface="Montserrat Light"/>
              </a:defRPr>
            </a:lvl5pPr>
            <a:lvl6pPr marL="2743200" lvl="5" indent="-355600" rtl="0">
              <a:lnSpc>
                <a:spcPct val="115000"/>
              </a:lnSpc>
              <a:spcBef>
                <a:spcPts val="800"/>
              </a:spcBef>
              <a:spcAft>
                <a:spcPts val="0"/>
              </a:spcAft>
              <a:buClr>
                <a:schemeClr val="dk1"/>
              </a:buClr>
              <a:buSzPts val="2000"/>
              <a:buFont typeface="Montserrat Light"/>
              <a:buChar char="■"/>
              <a:defRPr sz="2000">
                <a:solidFill>
                  <a:schemeClr val="dk1"/>
                </a:solidFill>
                <a:latin typeface="Montserrat Light"/>
                <a:ea typeface="Montserrat Light"/>
                <a:cs typeface="Montserrat Light"/>
                <a:sym typeface="Montserrat Light"/>
              </a:defRPr>
            </a:lvl6pPr>
            <a:lvl7pPr marL="3200400" lvl="6" indent="-355600" rtl="0">
              <a:lnSpc>
                <a:spcPct val="115000"/>
              </a:lnSpc>
              <a:spcBef>
                <a:spcPts val="800"/>
              </a:spcBef>
              <a:spcAft>
                <a:spcPts val="0"/>
              </a:spcAft>
              <a:buClr>
                <a:schemeClr val="dk1"/>
              </a:buClr>
              <a:buSzPts val="2000"/>
              <a:buFont typeface="Montserrat Light"/>
              <a:buChar char="●"/>
              <a:defRPr sz="2000">
                <a:solidFill>
                  <a:schemeClr val="dk1"/>
                </a:solidFill>
                <a:latin typeface="Montserrat Light"/>
                <a:ea typeface="Montserrat Light"/>
                <a:cs typeface="Montserrat Light"/>
                <a:sym typeface="Montserrat Light"/>
              </a:defRPr>
            </a:lvl7pPr>
            <a:lvl8pPr marL="3657600" lvl="7" indent="-355600" rtl="0">
              <a:lnSpc>
                <a:spcPct val="115000"/>
              </a:lnSpc>
              <a:spcBef>
                <a:spcPts val="800"/>
              </a:spcBef>
              <a:spcAft>
                <a:spcPts val="0"/>
              </a:spcAft>
              <a:buClr>
                <a:schemeClr val="dk1"/>
              </a:buClr>
              <a:buSzPts val="2000"/>
              <a:buFont typeface="Montserrat Light"/>
              <a:buChar char="○"/>
              <a:defRPr sz="2000">
                <a:solidFill>
                  <a:schemeClr val="dk1"/>
                </a:solidFill>
                <a:latin typeface="Montserrat Light"/>
                <a:ea typeface="Montserrat Light"/>
                <a:cs typeface="Montserrat Light"/>
                <a:sym typeface="Montserrat Light"/>
              </a:defRPr>
            </a:lvl8pPr>
            <a:lvl9pPr marL="4114800" lvl="8" indent="-355600" rtl="0">
              <a:lnSpc>
                <a:spcPct val="115000"/>
              </a:lnSpc>
              <a:spcBef>
                <a:spcPts val="800"/>
              </a:spcBef>
              <a:spcAft>
                <a:spcPts val="800"/>
              </a:spcAft>
              <a:buClr>
                <a:schemeClr val="dk1"/>
              </a:buClr>
              <a:buSzPts val="2000"/>
              <a:buFont typeface="Montserrat Light"/>
              <a:buChar char="■"/>
              <a:defRPr sz="2000">
                <a:solidFill>
                  <a:schemeClr val="dk1"/>
                </a:solidFill>
                <a:latin typeface="Montserrat Light"/>
                <a:ea typeface="Montserrat Light"/>
                <a:cs typeface="Montserrat Light"/>
                <a:sym typeface="Montserrat Ligh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rtl="0">
              <a:buNone/>
              <a:defRPr sz="1300">
                <a:solidFill>
                  <a:schemeClr val="dk1"/>
                </a:solidFill>
                <a:latin typeface="Spartan Thin"/>
                <a:ea typeface="Spartan Thin"/>
                <a:cs typeface="Spartan Thin"/>
                <a:sym typeface="Spartan Thin"/>
              </a:defRPr>
            </a:lvl1pPr>
            <a:lvl2pPr lvl="1" algn="r" rtl="0">
              <a:buNone/>
              <a:defRPr sz="1300">
                <a:solidFill>
                  <a:schemeClr val="dk1"/>
                </a:solidFill>
                <a:latin typeface="Spartan Thin"/>
                <a:ea typeface="Spartan Thin"/>
                <a:cs typeface="Spartan Thin"/>
                <a:sym typeface="Spartan Thin"/>
              </a:defRPr>
            </a:lvl2pPr>
            <a:lvl3pPr lvl="2" algn="r" rtl="0">
              <a:buNone/>
              <a:defRPr sz="1300">
                <a:solidFill>
                  <a:schemeClr val="dk1"/>
                </a:solidFill>
                <a:latin typeface="Spartan Thin"/>
                <a:ea typeface="Spartan Thin"/>
                <a:cs typeface="Spartan Thin"/>
                <a:sym typeface="Spartan Thin"/>
              </a:defRPr>
            </a:lvl3pPr>
            <a:lvl4pPr lvl="3" algn="r" rtl="0">
              <a:buNone/>
              <a:defRPr sz="1300">
                <a:solidFill>
                  <a:schemeClr val="dk1"/>
                </a:solidFill>
                <a:latin typeface="Spartan Thin"/>
                <a:ea typeface="Spartan Thin"/>
                <a:cs typeface="Spartan Thin"/>
                <a:sym typeface="Spartan Thin"/>
              </a:defRPr>
            </a:lvl4pPr>
            <a:lvl5pPr lvl="4" algn="r" rtl="0">
              <a:buNone/>
              <a:defRPr sz="1300">
                <a:solidFill>
                  <a:schemeClr val="dk1"/>
                </a:solidFill>
                <a:latin typeface="Spartan Thin"/>
                <a:ea typeface="Spartan Thin"/>
                <a:cs typeface="Spartan Thin"/>
                <a:sym typeface="Spartan Thin"/>
              </a:defRPr>
            </a:lvl5pPr>
            <a:lvl6pPr lvl="5" algn="r" rtl="0">
              <a:buNone/>
              <a:defRPr sz="1300">
                <a:solidFill>
                  <a:schemeClr val="dk1"/>
                </a:solidFill>
                <a:latin typeface="Spartan Thin"/>
                <a:ea typeface="Spartan Thin"/>
                <a:cs typeface="Spartan Thin"/>
                <a:sym typeface="Spartan Thin"/>
              </a:defRPr>
            </a:lvl6pPr>
            <a:lvl7pPr lvl="6" algn="r" rtl="0">
              <a:buNone/>
              <a:defRPr sz="1300">
                <a:solidFill>
                  <a:schemeClr val="dk1"/>
                </a:solidFill>
                <a:latin typeface="Spartan Thin"/>
                <a:ea typeface="Spartan Thin"/>
                <a:cs typeface="Spartan Thin"/>
                <a:sym typeface="Spartan Thin"/>
              </a:defRPr>
            </a:lvl7pPr>
            <a:lvl8pPr lvl="7" algn="r" rtl="0">
              <a:buNone/>
              <a:defRPr sz="1300">
                <a:solidFill>
                  <a:schemeClr val="dk1"/>
                </a:solidFill>
                <a:latin typeface="Spartan Thin"/>
                <a:ea typeface="Spartan Thin"/>
                <a:cs typeface="Spartan Thin"/>
                <a:sym typeface="Spartan Thin"/>
              </a:defRPr>
            </a:lvl8pPr>
            <a:lvl9pPr lvl="8" algn="r" rtl="0">
              <a:buNone/>
              <a:defRPr sz="1300">
                <a:solidFill>
                  <a:schemeClr val="dk1"/>
                </a:solidFill>
                <a:latin typeface="Spartan Thin"/>
                <a:ea typeface="Spartan Thin"/>
                <a:cs typeface="Spartan Thin"/>
                <a:sym typeface="Spartan Thin"/>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6" r:id="rId6"/>
    <p:sldLayoutId id="2147483659"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5"/>
          <p:cNvSpPr txBox="1">
            <a:spLocks noGrp="1"/>
          </p:cNvSpPr>
          <p:nvPr>
            <p:ph type="ctrTitle"/>
          </p:nvPr>
        </p:nvSpPr>
        <p:spPr>
          <a:xfrm>
            <a:off x="1918744" y="0"/>
            <a:ext cx="5566281" cy="115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400" smtClean="0">
                <a:latin typeface="Bahnschrift Light" panose="020B0502040204020203" pitchFamily="34" charset="0"/>
                <a:ea typeface="SimSun" panose="02010600030101010101" pitchFamily="2" charset="-122"/>
              </a:rPr>
              <a:t>Trường Đại Học Công Nghệ GTVT</a:t>
            </a:r>
            <a:br>
              <a:rPr lang="en" sz="2400" smtClean="0">
                <a:latin typeface="Bahnschrift Light" panose="020B0502040204020203" pitchFamily="34" charset="0"/>
                <a:ea typeface="SimSun" panose="02010600030101010101" pitchFamily="2" charset="-122"/>
              </a:rPr>
            </a:br>
            <a:r>
              <a:rPr lang="en" sz="2400" smtClean="0">
                <a:latin typeface="Bahnschrift Light" panose="020B0502040204020203" pitchFamily="34" charset="0"/>
                <a:ea typeface="SimSun" panose="02010600030101010101" pitchFamily="2" charset="-122"/>
              </a:rPr>
              <a:t>-</a:t>
            </a:r>
            <a:r>
              <a:rPr lang="en" sz="1800" smtClean="0">
                <a:latin typeface="Bahnschrift Light" panose="020B0502040204020203" pitchFamily="34" charset="0"/>
                <a:ea typeface="SimSun" panose="02010600030101010101" pitchFamily="2" charset="-122"/>
              </a:rPr>
              <a:t>Khoa CNTT-</a:t>
            </a:r>
            <a:endParaRPr sz="1800">
              <a:latin typeface="Bahnschrift Light" panose="020B0502040204020203" pitchFamily="34" charset="0"/>
              <a:ea typeface="SimSun" panose="02010600030101010101" pitchFamily="2" charset="-122"/>
            </a:endParaRPr>
          </a:p>
        </p:txBody>
      </p:sp>
      <p:sp>
        <p:nvSpPr>
          <p:cNvPr id="2" name="TextBox 1"/>
          <p:cNvSpPr txBox="1"/>
          <p:nvPr/>
        </p:nvSpPr>
        <p:spPr>
          <a:xfrm>
            <a:off x="2836718" y="1193677"/>
            <a:ext cx="3574473" cy="461665"/>
          </a:xfrm>
          <a:prstGeom prst="rect">
            <a:avLst/>
          </a:prstGeom>
          <a:solidFill>
            <a:schemeClr val="tx1"/>
          </a:solidFill>
        </p:spPr>
        <p:txBody>
          <a:bodyPr wrap="square" rtlCol="0">
            <a:spAutoFit/>
          </a:bodyPr>
          <a:lstStyle/>
          <a:p>
            <a:r>
              <a:rPr lang="en-US" sz="2400" smtClean="0">
                <a:solidFill>
                  <a:srgbClr val="FFFF00"/>
                </a:solidFill>
                <a:latin typeface="Bahnschrift Light" panose="020B0502040204020203" pitchFamily="34" charset="0"/>
              </a:rPr>
              <a:t>Phần Mềm Mã Nguồn Mở</a:t>
            </a:r>
            <a:endParaRPr lang="en-US" sz="2400">
              <a:solidFill>
                <a:srgbClr val="FFFF00"/>
              </a:solidFill>
              <a:latin typeface="Bahnschrift Light" panose="020B0502040204020203" pitchFamily="34" charset="0"/>
            </a:endParaRPr>
          </a:p>
        </p:txBody>
      </p:sp>
      <p:sp>
        <p:nvSpPr>
          <p:cNvPr id="3" name="TextBox 2"/>
          <p:cNvSpPr txBox="1"/>
          <p:nvPr/>
        </p:nvSpPr>
        <p:spPr>
          <a:xfrm>
            <a:off x="1489471" y="2056020"/>
            <a:ext cx="7502236" cy="523220"/>
          </a:xfrm>
          <a:prstGeom prst="rect">
            <a:avLst/>
          </a:prstGeom>
          <a:noFill/>
        </p:spPr>
        <p:txBody>
          <a:bodyPr wrap="square" rtlCol="0">
            <a:spAutoFit/>
          </a:bodyPr>
          <a:lstStyle/>
          <a:p>
            <a:r>
              <a:rPr lang="en-US" sz="2800" u="sng" smtClean="0">
                <a:latin typeface="Bahnschrift" panose="020B0502040204020203" pitchFamily="34" charset="0"/>
                <a:ea typeface="Segoe UI Black" panose="020B0A02040204020203" pitchFamily="34" charset="0"/>
              </a:rPr>
              <a:t>Chủ đề</a:t>
            </a:r>
            <a:r>
              <a:rPr lang="en-US" sz="2800" smtClean="0">
                <a:latin typeface="Bahnschrift" panose="020B0502040204020203" pitchFamily="34" charset="0"/>
                <a:ea typeface="Segoe UI Black" panose="020B0A02040204020203" pitchFamily="34" charset="0"/>
              </a:rPr>
              <a:t>:     Tìm hiểu về phần mềm CVS </a:t>
            </a:r>
            <a:endParaRPr lang="en-US" sz="2800">
              <a:latin typeface="Bahnschrift" panose="020B0502040204020203" pitchFamily="34" charset="0"/>
              <a:ea typeface="Segoe UI Black" panose="020B0A02040204020203" pitchFamily="34" charset="0"/>
            </a:endParaRPr>
          </a:p>
        </p:txBody>
      </p:sp>
      <p:sp>
        <p:nvSpPr>
          <p:cNvPr id="4" name="TextBox 3"/>
          <p:cNvSpPr txBox="1"/>
          <p:nvPr/>
        </p:nvSpPr>
        <p:spPr>
          <a:xfrm>
            <a:off x="1626177" y="3353296"/>
            <a:ext cx="5995554" cy="1815882"/>
          </a:xfrm>
          <a:prstGeom prst="rect">
            <a:avLst/>
          </a:prstGeom>
          <a:noFill/>
        </p:spPr>
        <p:txBody>
          <a:bodyPr wrap="square" rtlCol="0">
            <a:spAutoFit/>
          </a:bodyPr>
          <a:lstStyle/>
          <a:p>
            <a:r>
              <a:rPr lang="en-US" sz="1600" smtClean="0">
                <a:latin typeface="Segoe UI Black" panose="020B0A02040204020203" pitchFamily="34" charset="0"/>
                <a:ea typeface="Segoe UI Black" panose="020B0A02040204020203" pitchFamily="34" charset="0"/>
              </a:rPr>
              <a:t>Thành viên nhóm 8</a:t>
            </a:r>
            <a:r>
              <a:rPr lang="en-US" sz="1600" smtClean="0">
                <a:latin typeface="Bahnschrift Light" panose="020B0502040204020203" pitchFamily="34" charset="0"/>
              </a:rPr>
              <a:t>:</a:t>
            </a:r>
          </a:p>
          <a:p>
            <a:endParaRPr lang="en-US" sz="1600" smtClean="0">
              <a:latin typeface="Bahnschrift Light" panose="020B0502040204020203" pitchFamily="34" charset="0"/>
            </a:endParaRPr>
          </a:p>
          <a:p>
            <a:r>
              <a:rPr lang="en-US" sz="1600" smtClean="0">
                <a:latin typeface="Bahnschrift Light" panose="020B0502040204020203" pitchFamily="34" charset="0"/>
              </a:rPr>
              <a:t>Nguyễn Hữu Linh			Nguyễn Đức Long</a:t>
            </a:r>
          </a:p>
          <a:p>
            <a:endParaRPr lang="en-US" sz="1600" smtClean="0">
              <a:latin typeface="Bahnschrift Light" panose="020B0502040204020203" pitchFamily="34" charset="0"/>
            </a:endParaRPr>
          </a:p>
          <a:p>
            <a:r>
              <a:rPr lang="en-US" sz="1600" smtClean="0">
                <a:latin typeface="Bahnschrift Light" panose="020B0502040204020203" pitchFamily="34" charset="0"/>
              </a:rPr>
              <a:t>Trần Thị Khánh Linh			Nguyễn Thị Thảo Ly</a:t>
            </a:r>
          </a:p>
          <a:p>
            <a:endParaRPr lang="en-US" sz="1600">
              <a:latin typeface="Bahnschrift Light" panose="020B0502040204020203" pitchFamily="34" charset="0"/>
            </a:endParaRPr>
          </a:p>
          <a:p>
            <a:endParaRPr lang="en-US" sz="1600">
              <a:latin typeface="Bahnschrift Light" panose="020B0502040204020203"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516735" y="188243"/>
            <a:ext cx="3998364" cy="4758408"/>
          </a:xfrm>
          <a:prstGeom prst="rect">
            <a:avLst/>
          </a:prstGeom>
        </p:spPr>
      </p:pic>
    </p:spTree>
    <p:extLst>
      <p:ext uri="{BB962C8B-B14F-4D97-AF65-F5344CB8AC3E}">
        <p14:creationId xmlns:p14="http://schemas.microsoft.com/office/powerpoint/2010/main" val="607853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3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accent1"/>
                </a:solidFill>
              </a:rPr>
              <a:t>11</a:t>
            </a:fld>
            <a:endParaRPr>
              <a:solidFill>
                <a:schemeClr val="accent1"/>
              </a:solidFill>
            </a:endParaRPr>
          </a:p>
        </p:txBody>
      </p:sp>
      <p:sp>
        <p:nvSpPr>
          <p:cNvPr id="389" name="Google Shape;389;p37"/>
          <p:cNvSpPr txBox="1">
            <a:spLocks noGrp="1"/>
          </p:cNvSpPr>
          <p:nvPr>
            <p:ph type="ctrTitle" idx="4294967295"/>
          </p:nvPr>
        </p:nvSpPr>
        <p:spPr>
          <a:xfrm>
            <a:off x="761781" y="1257300"/>
            <a:ext cx="7031401" cy="2528392"/>
          </a:xfrm>
          <a:prstGeom prst="rect">
            <a:avLst/>
          </a:prstGeom>
        </p:spPr>
        <p:txBody>
          <a:bodyPr spcFirstLastPara="1" wrap="square" lIns="0" tIns="0" rIns="0" bIns="0" anchor="b" anchorCtr="0">
            <a:noAutofit/>
          </a:bodyPr>
          <a:lstStyle/>
          <a:p>
            <a:pPr marL="0" lvl="0" indent="0" rtl="0">
              <a:spcBef>
                <a:spcPts val="0"/>
              </a:spcBef>
              <a:spcAft>
                <a:spcPts val="0"/>
              </a:spcAft>
              <a:buNone/>
            </a:pPr>
            <a:r>
              <a:rPr lang="en" sz="6600" smtClean="0">
                <a:solidFill>
                  <a:schemeClr val="accent1"/>
                </a:solidFill>
                <a:latin typeface="Segoe UI Black" panose="020B0A02040204020203" pitchFamily="34" charset="0"/>
                <a:ea typeface="Segoe UI Black" panose="020B0A02040204020203" pitchFamily="34" charset="0"/>
              </a:rPr>
              <a:t>4.Đặc điểm , kiến trúc và tính năng</a:t>
            </a:r>
            <a:endParaRPr sz="6600">
              <a:solidFill>
                <a:schemeClr val="accent1"/>
              </a:solidFill>
              <a:latin typeface="Segoe UI Black" panose="020B0A02040204020203" pitchFamily="34" charset="0"/>
              <a:ea typeface="Segoe UI Black" panose="020B0A02040204020203"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89"/>
                                        </p:tgtEl>
                                        <p:attrNameLst>
                                          <p:attrName>style.visibility</p:attrName>
                                        </p:attrNameLst>
                                      </p:cBhvr>
                                      <p:to>
                                        <p:strVal val="visible"/>
                                      </p:to>
                                    </p:set>
                                    <p:animEffect transition="in" filter="wipe(down)">
                                      <p:cBhvr>
                                        <p:cTn id="7" dur="580">
                                          <p:stCondLst>
                                            <p:cond delay="0"/>
                                          </p:stCondLst>
                                        </p:cTn>
                                        <p:tgtEl>
                                          <p:spTgt spid="389"/>
                                        </p:tgtEl>
                                      </p:cBhvr>
                                    </p:animEffect>
                                    <p:anim calcmode="lin" valueType="num">
                                      <p:cBhvr>
                                        <p:cTn id="8" dur="1822" tmFilter="0,0; 0.14,0.36; 0.43,0.73; 0.71,0.91; 1.0,1.0">
                                          <p:stCondLst>
                                            <p:cond delay="0"/>
                                          </p:stCondLst>
                                        </p:cTn>
                                        <p:tgtEl>
                                          <p:spTgt spid="38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8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8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8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89"/>
                                        </p:tgtEl>
                                        <p:attrNameLst>
                                          <p:attrName>ppt_y</p:attrName>
                                        </p:attrNameLst>
                                      </p:cBhvr>
                                      <p:tavLst>
                                        <p:tav tm="0" fmla="#ppt_y-sin(pi*$)/81">
                                          <p:val>
                                            <p:fltVal val="0"/>
                                          </p:val>
                                        </p:tav>
                                        <p:tav tm="100000">
                                          <p:val>
                                            <p:fltVal val="1"/>
                                          </p:val>
                                        </p:tav>
                                      </p:tavLst>
                                    </p:anim>
                                    <p:animScale>
                                      <p:cBhvr>
                                        <p:cTn id="13" dur="26">
                                          <p:stCondLst>
                                            <p:cond delay="650"/>
                                          </p:stCondLst>
                                        </p:cTn>
                                        <p:tgtEl>
                                          <p:spTgt spid="389"/>
                                        </p:tgtEl>
                                      </p:cBhvr>
                                      <p:to x="100000" y="60000"/>
                                    </p:animScale>
                                    <p:animScale>
                                      <p:cBhvr>
                                        <p:cTn id="14" dur="166" decel="50000">
                                          <p:stCondLst>
                                            <p:cond delay="676"/>
                                          </p:stCondLst>
                                        </p:cTn>
                                        <p:tgtEl>
                                          <p:spTgt spid="389"/>
                                        </p:tgtEl>
                                      </p:cBhvr>
                                      <p:to x="100000" y="100000"/>
                                    </p:animScale>
                                    <p:animScale>
                                      <p:cBhvr>
                                        <p:cTn id="15" dur="26">
                                          <p:stCondLst>
                                            <p:cond delay="1312"/>
                                          </p:stCondLst>
                                        </p:cTn>
                                        <p:tgtEl>
                                          <p:spTgt spid="389"/>
                                        </p:tgtEl>
                                      </p:cBhvr>
                                      <p:to x="100000" y="80000"/>
                                    </p:animScale>
                                    <p:animScale>
                                      <p:cBhvr>
                                        <p:cTn id="16" dur="166" decel="50000">
                                          <p:stCondLst>
                                            <p:cond delay="1338"/>
                                          </p:stCondLst>
                                        </p:cTn>
                                        <p:tgtEl>
                                          <p:spTgt spid="389"/>
                                        </p:tgtEl>
                                      </p:cBhvr>
                                      <p:to x="100000" y="100000"/>
                                    </p:animScale>
                                    <p:animScale>
                                      <p:cBhvr>
                                        <p:cTn id="17" dur="26">
                                          <p:stCondLst>
                                            <p:cond delay="1642"/>
                                          </p:stCondLst>
                                        </p:cTn>
                                        <p:tgtEl>
                                          <p:spTgt spid="389"/>
                                        </p:tgtEl>
                                      </p:cBhvr>
                                      <p:to x="100000" y="90000"/>
                                    </p:animScale>
                                    <p:animScale>
                                      <p:cBhvr>
                                        <p:cTn id="18" dur="166" decel="50000">
                                          <p:stCondLst>
                                            <p:cond delay="1668"/>
                                          </p:stCondLst>
                                        </p:cTn>
                                        <p:tgtEl>
                                          <p:spTgt spid="389"/>
                                        </p:tgtEl>
                                      </p:cBhvr>
                                      <p:to x="100000" y="100000"/>
                                    </p:animScale>
                                    <p:animScale>
                                      <p:cBhvr>
                                        <p:cTn id="19" dur="26">
                                          <p:stCondLst>
                                            <p:cond delay="1808"/>
                                          </p:stCondLst>
                                        </p:cTn>
                                        <p:tgtEl>
                                          <p:spTgt spid="389"/>
                                        </p:tgtEl>
                                      </p:cBhvr>
                                      <p:to x="100000" y="95000"/>
                                    </p:animScale>
                                    <p:animScale>
                                      <p:cBhvr>
                                        <p:cTn id="20" dur="166" decel="50000">
                                          <p:stCondLst>
                                            <p:cond delay="1834"/>
                                          </p:stCondLst>
                                        </p:cTn>
                                        <p:tgtEl>
                                          <p:spTgt spid="38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38"/>
          <p:cNvSpPr txBox="1">
            <a:spLocks noGrp="1"/>
          </p:cNvSpPr>
          <p:nvPr>
            <p:ph type="title"/>
          </p:nvPr>
        </p:nvSpPr>
        <p:spPr>
          <a:xfrm>
            <a:off x="791822" y="1034768"/>
            <a:ext cx="2469791" cy="502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000" smtClean="0">
                <a:latin typeface="Segoe UI Black" panose="020B0A02040204020203" pitchFamily="34" charset="0"/>
                <a:ea typeface="Segoe UI Black" panose="020B0A02040204020203" pitchFamily="34" charset="0"/>
              </a:rPr>
              <a:t>Đặc điểm</a:t>
            </a:r>
            <a:endParaRPr sz="4000">
              <a:latin typeface="Segoe UI Black" panose="020B0A02040204020203" pitchFamily="34" charset="0"/>
              <a:ea typeface="Segoe UI Black" panose="020B0A02040204020203" pitchFamily="34" charset="0"/>
            </a:endParaRPr>
          </a:p>
        </p:txBody>
      </p:sp>
      <p:sp>
        <p:nvSpPr>
          <p:cNvPr id="397" name="Google Shape;397;p3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2" name="Rounded Rectangle 1"/>
          <p:cNvSpPr/>
          <p:nvPr/>
        </p:nvSpPr>
        <p:spPr>
          <a:xfrm>
            <a:off x="122274" y="2301225"/>
            <a:ext cx="3005605" cy="263503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101600" indent="0">
              <a:buNone/>
            </a:pPr>
            <a:r>
              <a:rPr lang="en-US" sz="2400">
                <a:solidFill>
                  <a:schemeClr val="accent1">
                    <a:lumMod val="60000"/>
                    <a:lumOff val="40000"/>
                  </a:schemeClr>
                </a:solidFill>
                <a:latin typeface="Bahnschrift Light" panose="020B0502040204020203" pitchFamily="34" charset="0"/>
              </a:rPr>
              <a:t>CVS sử dụng kiến trúc client-server, trong đó phía server lưu trữ các phiên bản hiện tại của dự án và lịch sử của nó. </a:t>
            </a:r>
          </a:p>
        </p:txBody>
      </p:sp>
      <p:sp>
        <p:nvSpPr>
          <p:cNvPr id="4" name="Rounded Rectangle 3"/>
          <p:cNvSpPr/>
          <p:nvPr/>
        </p:nvSpPr>
        <p:spPr>
          <a:xfrm>
            <a:off x="3767910" y="196925"/>
            <a:ext cx="2836718" cy="2868323"/>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just"/>
            <a:r>
              <a:rPr lang="en-US" sz="2000">
                <a:solidFill>
                  <a:schemeClr val="accent1">
                    <a:lumMod val="60000"/>
                    <a:lumOff val="40000"/>
                  </a:schemeClr>
                </a:solidFill>
                <a:latin typeface="Bahnschrift Light" panose="020B0502040204020203" pitchFamily="34" charset="0"/>
              </a:rPr>
              <a:t>Client cũng có thể sử dụng lệnh cập nhật để cập nhật bản copy của họ với phiên bản mới nhất trên server. Điều này loại bỏ được khả năng download lặp lại toàn bộ dự án</a:t>
            </a:r>
            <a:r>
              <a:rPr lang="en-US" sz="1600">
                <a:latin typeface="Bahnschrift Light" panose="020B0502040204020203" pitchFamily="34" charset="0"/>
              </a:rPr>
              <a:t>.</a:t>
            </a:r>
          </a:p>
        </p:txBody>
      </p:sp>
      <p:sp>
        <p:nvSpPr>
          <p:cNvPr id="5" name="Rounded Rectangle 4"/>
          <p:cNvSpPr/>
          <p:nvPr/>
        </p:nvSpPr>
        <p:spPr>
          <a:xfrm>
            <a:off x="3388137" y="3205861"/>
            <a:ext cx="3396225" cy="173039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just"/>
            <a:r>
              <a:rPr lang="en-US" sz="2000">
                <a:solidFill>
                  <a:schemeClr val="accent1">
                    <a:lumMod val="60000"/>
                    <a:lumOff val="40000"/>
                  </a:schemeClr>
                </a:solidFill>
                <a:latin typeface="Bahnschrift Light" panose="020B0502040204020203" pitchFamily="34" charset="0"/>
              </a:rPr>
              <a:t>CVS sử dụng phương pháp nén delta </a:t>
            </a:r>
            <a:r>
              <a:rPr lang="en-US" sz="2000" smtClean="0">
                <a:solidFill>
                  <a:schemeClr val="accent1">
                    <a:lumMod val="60000"/>
                    <a:lumOff val="40000"/>
                  </a:schemeClr>
                </a:solidFill>
                <a:latin typeface="Bahnschrift Light" panose="020B0502040204020203" pitchFamily="34" charset="0"/>
              </a:rPr>
              <a:t>compression để </a:t>
            </a:r>
            <a:r>
              <a:rPr lang="en-US" sz="2000">
                <a:solidFill>
                  <a:schemeClr val="accent1">
                    <a:lumMod val="60000"/>
                    <a:lumOff val="40000"/>
                  </a:schemeClr>
                </a:solidFill>
                <a:latin typeface="Bahnschrift Light" panose="020B0502040204020203" pitchFamily="34" charset="0"/>
              </a:rPr>
              <a:t>tiết kiệm chi phí lưu trữ các phiên bản khác nhau của cùng một tập tin.</a:t>
            </a:r>
          </a:p>
        </p:txBody>
      </p:sp>
      <p:sp>
        <p:nvSpPr>
          <p:cNvPr id="6" name="Rounded Rectangle 5"/>
          <p:cNvSpPr/>
          <p:nvPr/>
        </p:nvSpPr>
        <p:spPr>
          <a:xfrm>
            <a:off x="7044621" y="924791"/>
            <a:ext cx="1984663" cy="401146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just"/>
            <a:r>
              <a:rPr lang="en-US" sz="2000">
                <a:solidFill>
                  <a:schemeClr val="accent1">
                    <a:lumMod val="60000"/>
                    <a:lumOff val="40000"/>
                  </a:schemeClr>
                </a:solidFill>
                <a:latin typeface="Bahnschrift Light" panose="020B0502040204020203" pitchFamily="34" charset="0"/>
              </a:rPr>
              <a:t>Nó có khả năng xử lý các dự án với nhiều nhánh để các nhóm có thể hợp nhất các thay đổi mã của họ và đóng góp các tính năng độc đáo cho dự án</a:t>
            </a:r>
            <a:r>
              <a:rPr lang="en-US" sz="2000">
                <a:latin typeface="Bahnschrift Light" panose="020B0502040204020203" pitchFamily="34" charset="0"/>
              </a:rPr>
              <a:t>.</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95"/>
                                        </p:tgtEl>
                                        <p:attrNameLst>
                                          <p:attrName>style.visibility</p:attrName>
                                        </p:attrNameLst>
                                      </p:cBhvr>
                                      <p:to>
                                        <p:strVal val="visible"/>
                                      </p:to>
                                    </p:set>
                                    <p:animEffect transition="in" filter="wipe(down)">
                                      <p:cBhvr>
                                        <p:cTn id="7" dur="580">
                                          <p:stCondLst>
                                            <p:cond delay="0"/>
                                          </p:stCondLst>
                                        </p:cTn>
                                        <p:tgtEl>
                                          <p:spTgt spid="395"/>
                                        </p:tgtEl>
                                      </p:cBhvr>
                                    </p:animEffect>
                                    <p:anim calcmode="lin" valueType="num">
                                      <p:cBhvr>
                                        <p:cTn id="8" dur="1822" tmFilter="0,0; 0.14,0.36; 0.43,0.73; 0.71,0.91; 1.0,1.0">
                                          <p:stCondLst>
                                            <p:cond delay="0"/>
                                          </p:stCondLst>
                                        </p:cTn>
                                        <p:tgtEl>
                                          <p:spTgt spid="39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9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9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9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95"/>
                                        </p:tgtEl>
                                        <p:attrNameLst>
                                          <p:attrName>ppt_y</p:attrName>
                                        </p:attrNameLst>
                                      </p:cBhvr>
                                      <p:tavLst>
                                        <p:tav tm="0" fmla="#ppt_y-sin(pi*$)/81">
                                          <p:val>
                                            <p:fltVal val="0"/>
                                          </p:val>
                                        </p:tav>
                                        <p:tav tm="100000">
                                          <p:val>
                                            <p:fltVal val="1"/>
                                          </p:val>
                                        </p:tav>
                                      </p:tavLst>
                                    </p:anim>
                                    <p:animScale>
                                      <p:cBhvr>
                                        <p:cTn id="13" dur="26">
                                          <p:stCondLst>
                                            <p:cond delay="650"/>
                                          </p:stCondLst>
                                        </p:cTn>
                                        <p:tgtEl>
                                          <p:spTgt spid="395"/>
                                        </p:tgtEl>
                                      </p:cBhvr>
                                      <p:to x="100000" y="60000"/>
                                    </p:animScale>
                                    <p:animScale>
                                      <p:cBhvr>
                                        <p:cTn id="14" dur="166" decel="50000">
                                          <p:stCondLst>
                                            <p:cond delay="676"/>
                                          </p:stCondLst>
                                        </p:cTn>
                                        <p:tgtEl>
                                          <p:spTgt spid="395"/>
                                        </p:tgtEl>
                                      </p:cBhvr>
                                      <p:to x="100000" y="100000"/>
                                    </p:animScale>
                                    <p:animScale>
                                      <p:cBhvr>
                                        <p:cTn id="15" dur="26">
                                          <p:stCondLst>
                                            <p:cond delay="1312"/>
                                          </p:stCondLst>
                                        </p:cTn>
                                        <p:tgtEl>
                                          <p:spTgt spid="395"/>
                                        </p:tgtEl>
                                      </p:cBhvr>
                                      <p:to x="100000" y="80000"/>
                                    </p:animScale>
                                    <p:animScale>
                                      <p:cBhvr>
                                        <p:cTn id="16" dur="166" decel="50000">
                                          <p:stCondLst>
                                            <p:cond delay="1338"/>
                                          </p:stCondLst>
                                        </p:cTn>
                                        <p:tgtEl>
                                          <p:spTgt spid="395"/>
                                        </p:tgtEl>
                                      </p:cBhvr>
                                      <p:to x="100000" y="100000"/>
                                    </p:animScale>
                                    <p:animScale>
                                      <p:cBhvr>
                                        <p:cTn id="17" dur="26">
                                          <p:stCondLst>
                                            <p:cond delay="1642"/>
                                          </p:stCondLst>
                                        </p:cTn>
                                        <p:tgtEl>
                                          <p:spTgt spid="395"/>
                                        </p:tgtEl>
                                      </p:cBhvr>
                                      <p:to x="100000" y="90000"/>
                                    </p:animScale>
                                    <p:animScale>
                                      <p:cBhvr>
                                        <p:cTn id="18" dur="166" decel="50000">
                                          <p:stCondLst>
                                            <p:cond delay="1668"/>
                                          </p:stCondLst>
                                        </p:cTn>
                                        <p:tgtEl>
                                          <p:spTgt spid="395"/>
                                        </p:tgtEl>
                                      </p:cBhvr>
                                      <p:to x="100000" y="100000"/>
                                    </p:animScale>
                                    <p:animScale>
                                      <p:cBhvr>
                                        <p:cTn id="19" dur="26">
                                          <p:stCondLst>
                                            <p:cond delay="1808"/>
                                          </p:stCondLst>
                                        </p:cTn>
                                        <p:tgtEl>
                                          <p:spTgt spid="395"/>
                                        </p:tgtEl>
                                      </p:cBhvr>
                                      <p:to x="100000" y="95000"/>
                                    </p:animScale>
                                    <p:animScale>
                                      <p:cBhvr>
                                        <p:cTn id="20" dur="166" decel="50000">
                                          <p:stCondLst>
                                            <p:cond delay="1834"/>
                                          </p:stCondLst>
                                        </p:cTn>
                                        <p:tgtEl>
                                          <p:spTgt spid="39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1000"/>
                                        <p:tgtEl>
                                          <p:spTgt spid="2"/>
                                        </p:tgtEl>
                                      </p:cBhvr>
                                    </p:animEffect>
                                    <p:anim calcmode="lin" valueType="num">
                                      <p:cBhvr>
                                        <p:cTn id="26" dur="1000" fill="hold"/>
                                        <p:tgtEl>
                                          <p:spTgt spid="2"/>
                                        </p:tgtEl>
                                        <p:attrNameLst>
                                          <p:attrName>ppt_x</p:attrName>
                                        </p:attrNameLst>
                                      </p:cBhvr>
                                      <p:tavLst>
                                        <p:tav tm="0">
                                          <p:val>
                                            <p:strVal val="#ppt_x"/>
                                          </p:val>
                                        </p:tav>
                                        <p:tav tm="100000">
                                          <p:val>
                                            <p:strVal val="#ppt_x"/>
                                          </p:val>
                                        </p:tav>
                                      </p:tavLst>
                                    </p:anim>
                                    <p:anim calcmode="lin" valueType="num">
                                      <p:cBhvr>
                                        <p:cTn id="2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1000"/>
                                        <p:tgtEl>
                                          <p:spTgt spid="4"/>
                                        </p:tgtEl>
                                      </p:cBhvr>
                                    </p:animEffect>
                                    <p:anim calcmode="lin" valueType="num">
                                      <p:cBhvr>
                                        <p:cTn id="33" dur="1000" fill="hold"/>
                                        <p:tgtEl>
                                          <p:spTgt spid="4"/>
                                        </p:tgtEl>
                                        <p:attrNameLst>
                                          <p:attrName>ppt_x</p:attrName>
                                        </p:attrNameLst>
                                      </p:cBhvr>
                                      <p:tavLst>
                                        <p:tav tm="0">
                                          <p:val>
                                            <p:strVal val="#ppt_x"/>
                                          </p:val>
                                        </p:tav>
                                        <p:tav tm="100000">
                                          <p:val>
                                            <p:strVal val="#ppt_x"/>
                                          </p:val>
                                        </p:tav>
                                      </p:tavLst>
                                    </p:anim>
                                    <p:anim calcmode="lin" valueType="num">
                                      <p:cBhvr>
                                        <p:cTn id="3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1000"/>
                                        <p:tgtEl>
                                          <p:spTgt spid="5"/>
                                        </p:tgtEl>
                                      </p:cBhvr>
                                    </p:animEffect>
                                    <p:anim calcmode="lin" valueType="num">
                                      <p:cBhvr>
                                        <p:cTn id="40" dur="1000" fill="hold"/>
                                        <p:tgtEl>
                                          <p:spTgt spid="5"/>
                                        </p:tgtEl>
                                        <p:attrNameLst>
                                          <p:attrName>ppt_x</p:attrName>
                                        </p:attrNameLst>
                                      </p:cBhvr>
                                      <p:tavLst>
                                        <p:tav tm="0">
                                          <p:val>
                                            <p:strVal val="#ppt_x"/>
                                          </p:val>
                                        </p:tav>
                                        <p:tav tm="100000">
                                          <p:val>
                                            <p:strVal val="#ppt_x"/>
                                          </p:val>
                                        </p:tav>
                                      </p:tavLst>
                                    </p:anim>
                                    <p:anim calcmode="lin" valueType="num">
                                      <p:cBhvr>
                                        <p:cTn id="4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fade">
                                      <p:cBhvr>
                                        <p:cTn id="46" dur="1000"/>
                                        <p:tgtEl>
                                          <p:spTgt spid="6"/>
                                        </p:tgtEl>
                                      </p:cBhvr>
                                    </p:animEffect>
                                    <p:anim calcmode="lin" valueType="num">
                                      <p:cBhvr>
                                        <p:cTn id="47" dur="1000" fill="hold"/>
                                        <p:tgtEl>
                                          <p:spTgt spid="6"/>
                                        </p:tgtEl>
                                        <p:attrNameLst>
                                          <p:attrName>ppt_x</p:attrName>
                                        </p:attrNameLst>
                                      </p:cBhvr>
                                      <p:tavLst>
                                        <p:tav tm="0">
                                          <p:val>
                                            <p:strVal val="#ppt_x"/>
                                          </p:val>
                                        </p:tav>
                                        <p:tav tm="100000">
                                          <p:val>
                                            <p:strVal val="#ppt_x"/>
                                          </p:val>
                                        </p:tav>
                                      </p:tavLst>
                                    </p:anim>
                                    <p:anim calcmode="lin" valueType="num">
                                      <p:cBhvr>
                                        <p:cTn id="4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 grpId="0"/>
      <p:bldP spid="2" grpId="0" animBg="1"/>
      <p:bldP spid="4" grpId="0" animBg="1"/>
      <p:bldP spid="5"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39"/>
          <p:cNvSpPr txBox="1">
            <a:spLocks noGrp="1"/>
          </p:cNvSpPr>
          <p:nvPr>
            <p:ph type="title"/>
          </p:nvPr>
        </p:nvSpPr>
        <p:spPr>
          <a:xfrm>
            <a:off x="502009" y="584741"/>
            <a:ext cx="2459400" cy="502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000" smtClean="0"/>
              <a:t>Kiến </a:t>
            </a:r>
            <a:r>
              <a:rPr lang="en" sz="4000" smtClean="0">
                <a:latin typeface="Segoe UI Black" panose="020B0A02040204020203" pitchFamily="34" charset="0"/>
                <a:ea typeface="Segoe UI Black" panose="020B0A02040204020203" pitchFamily="34" charset="0"/>
              </a:rPr>
              <a:t>trúc</a:t>
            </a:r>
            <a:endParaRPr sz="4000">
              <a:latin typeface="Segoe UI Black" panose="020B0A02040204020203" pitchFamily="34" charset="0"/>
              <a:ea typeface="Segoe UI Black" panose="020B0A02040204020203" pitchFamily="34" charset="0"/>
            </a:endParaRPr>
          </a:p>
        </p:txBody>
      </p:sp>
      <p:sp>
        <p:nvSpPr>
          <p:cNvPr id="403" name="Google Shape;403;p39"/>
          <p:cNvSpPr txBox="1">
            <a:spLocks noGrp="1"/>
          </p:cNvSpPr>
          <p:nvPr>
            <p:ph type="body" idx="1"/>
          </p:nvPr>
        </p:nvSpPr>
        <p:spPr>
          <a:xfrm>
            <a:off x="841664" y="1425994"/>
            <a:ext cx="7751618" cy="353379"/>
          </a:xfrm>
          <a:prstGeom prst="rect">
            <a:avLst/>
          </a:prstGeom>
        </p:spPr>
        <p:txBody>
          <a:bodyPr spcFirstLastPara="1" wrap="square" lIns="0" tIns="0" rIns="0" bIns="0" anchor="t" anchorCtr="0">
            <a:noAutofit/>
          </a:bodyPr>
          <a:lstStyle/>
          <a:p>
            <a:pPr marL="0" lvl="0" indent="0">
              <a:buNone/>
            </a:pPr>
            <a:r>
              <a:rPr lang="en-US" sz="2400" smtClean="0">
                <a:latin typeface="Bahnschrift Light" panose="020B0502040204020203" pitchFamily="34" charset="0"/>
              </a:rPr>
              <a:t>Cấu </a:t>
            </a:r>
            <a:r>
              <a:rPr lang="en-US" sz="2400">
                <a:latin typeface="Bahnschrift Light" panose="020B0502040204020203" pitchFamily="34" charset="0"/>
              </a:rPr>
              <a:t>trúc của một file CSV cơ bản được chia làm </a:t>
            </a:r>
            <a:r>
              <a:rPr lang="en-US" sz="2400" smtClean="0">
                <a:latin typeface="Bahnschrift Light" panose="020B0502040204020203" pitchFamily="34" charset="0"/>
              </a:rPr>
              <a:t>3 phần:</a:t>
            </a:r>
            <a:endParaRPr>
              <a:solidFill>
                <a:srgbClr val="3D85C6"/>
              </a:solidFill>
              <a:latin typeface="Bahnschrift Light" panose="020B0502040204020203" pitchFamily="34" charset="0"/>
            </a:endParaRPr>
          </a:p>
        </p:txBody>
      </p:sp>
      <p:sp>
        <p:nvSpPr>
          <p:cNvPr id="405" name="Google Shape;405;p3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2" name="Rounded Rectangle 1"/>
          <p:cNvSpPr/>
          <p:nvPr/>
        </p:nvSpPr>
        <p:spPr>
          <a:xfrm>
            <a:off x="159109" y="2252908"/>
            <a:ext cx="2802300" cy="185997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just" fontAlgn="base"/>
            <a:r>
              <a:rPr lang="en-US" sz="1600">
                <a:solidFill>
                  <a:schemeClr val="accent1">
                    <a:lumMod val="60000"/>
                    <a:lumOff val="40000"/>
                  </a:schemeClr>
                </a:solidFill>
                <a:latin typeface="Bahnschrift Light" panose="020B0502040204020203" pitchFamily="34" charset="0"/>
              </a:rPr>
              <a:t>Phần 1: Là dòng đầu tiên trong bản tính có chứa tên của từng cột, mỗi cột được phân tách nhau bởi dấu phẩy (không bao gồm cột đầu tiên và cột cuối cùng).</a:t>
            </a:r>
          </a:p>
        </p:txBody>
      </p:sp>
      <p:sp>
        <p:nvSpPr>
          <p:cNvPr id="4" name="Rounded Rectangle 3"/>
          <p:cNvSpPr/>
          <p:nvPr/>
        </p:nvSpPr>
        <p:spPr>
          <a:xfrm>
            <a:off x="3539206" y="2546613"/>
            <a:ext cx="1879654" cy="127256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fontAlgn="base"/>
            <a:r>
              <a:rPr lang="en-US" sz="1600">
                <a:solidFill>
                  <a:schemeClr val="accent1">
                    <a:lumMod val="60000"/>
                    <a:lumOff val="40000"/>
                  </a:schemeClr>
                </a:solidFill>
                <a:latin typeface="Bahnschrift Light" panose="020B0502040204020203" pitchFamily="34" charset="0"/>
              </a:rPr>
              <a:t>Phần 2: Là dòng cuối cùng trong văn bản CSV.</a:t>
            </a:r>
          </a:p>
        </p:txBody>
      </p:sp>
      <p:sp>
        <p:nvSpPr>
          <p:cNvPr id="5" name="Rounded Rectangle 4"/>
          <p:cNvSpPr/>
          <p:nvPr/>
        </p:nvSpPr>
        <p:spPr>
          <a:xfrm>
            <a:off x="5996657" y="2252908"/>
            <a:ext cx="2948401" cy="18467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just" fontAlgn="base"/>
            <a:r>
              <a:rPr lang="en-US" sz="1600">
                <a:solidFill>
                  <a:schemeClr val="accent1">
                    <a:lumMod val="60000"/>
                    <a:lumOff val="40000"/>
                  </a:schemeClr>
                </a:solidFill>
                <a:latin typeface="Bahnschrift Light" panose="020B0502040204020203" pitchFamily="34" charset="0"/>
              </a:rPr>
              <a:t>Phần 3: Tập hợp những dòng có cấu trúc tương tự nhau và có nội dung tương tự với các cột giá Đồng thời, mỗi dòng văn bản đều mang giá trị khác nhau.</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02"/>
                                        </p:tgtEl>
                                        <p:attrNameLst>
                                          <p:attrName>style.visibility</p:attrName>
                                        </p:attrNameLst>
                                      </p:cBhvr>
                                      <p:to>
                                        <p:strVal val="visible"/>
                                      </p:to>
                                    </p:set>
                                    <p:animEffect transition="in" filter="wipe(down)">
                                      <p:cBhvr>
                                        <p:cTn id="7" dur="580">
                                          <p:stCondLst>
                                            <p:cond delay="0"/>
                                          </p:stCondLst>
                                        </p:cTn>
                                        <p:tgtEl>
                                          <p:spTgt spid="402"/>
                                        </p:tgtEl>
                                      </p:cBhvr>
                                    </p:animEffect>
                                    <p:anim calcmode="lin" valueType="num">
                                      <p:cBhvr>
                                        <p:cTn id="8" dur="1822" tmFilter="0,0; 0.14,0.36; 0.43,0.73; 0.71,0.91; 1.0,1.0">
                                          <p:stCondLst>
                                            <p:cond delay="0"/>
                                          </p:stCondLst>
                                        </p:cTn>
                                        <p:tgtEl>
                                          <p:spTgt spid="40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0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0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0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02"/>
                                        </p:tgtEl>
                                        <p:attrNameLst>
                                          <p:attrName>ppt_y</p:attrName>
                                        </p:attrNameLst>
                                      </p:cBhvr>
                                      <p:tavLst>
                                        <p:tav tm="0" fmla="#ppt_y-sin(pi*$)/81">
                                          <p:val>
                                            <p:fltVal val="0"/>
                                          </p:val>
                                        </p:tav>
                                        <p:tav tm="100000">
                                          <p:val>
                                            <p:fltVal val="1"/>
                                          </p:val>
                                        </p:tav>
                                      </p:tavLst>
                                    </p:anim>
                                    <p:animScale>
                                      <p:cBhvr>
                                        <p:cTn id="13" dur="26">
                                          <p:stCondLst>
                                            <p:cond delay="650"/>
                                          </p:stCondLst>
                                        </p:cTn>
                                        <p:tgtEl>
                                          <p:spTgt spid="402"/>
                                        </p:tgtEl>
                                      </p:cBhvr>
                                      <p:to x="100000" y="60000"/>
                                    </p:animScale>
                                    <p:animScale>
                                      <p:cBhvr>
                                        <p:cTn id="14" dur="166" decel="50000">
                                          <p:stCondLst>
                                            <p:cond delay="676"/>
                                          </p:stCondLst>
                                        </p:cTn>
                                        <p:tgtEl>
                                          <p:spTgt spid="402"/>
                                        </p:tgtEl>
                                      </p:cBhvr>
                                      <p:to x="100000" y="100000"/>
                                    </p:animScale>
                                    <p:animScale>
                                      <p:cBhvr>
                                        <p:cTn id="15" dur="26">
                                          <p:stCondLst>
                                            <p:cond delay="1312"/>
                                          </p:stCondLst>
                                        </p:cTn>
                                        <p:tgtEl>
                                          <p:spTgt spid="402"/>
                                        </p:tgtEl>
                                      </p:cBhvr>
                                      <p:to x="100000" y="80000"/>
                                    </p:animScale>
                                    <p:animScale>
                                      <p:cBhvr>
                                        <p:cTn id="16" dur="166" decel="50000">
                                          <p:stCondLst>
                                            <p:cond delay="1338"/>
                                          </p:stCondLst>
                                        </p:cTn>
                                        <p:tgtEl>
                                          <p:spTgt spid="402"/>
                                        </p:tgtEl>
                                      </p:cBhvr>
                                      <p:to x="100000" y="100000"/>
                                    </p:animScale>
                                    <p:animScale>
                                      <p:cBhvr>
                                        <p:cTn id="17" dur="26">
                                          <p:stCondLst>
                                            <p:cond delay="1642"/>
                                          </p:stCondLst>
                                        </p:cTn>
                                        <p:tgtEl>
                                          <p:spTgt spid="402"/>
                                        </p:tgtEl>
                                      </p:cBhvr>
                                      <p:to x="100000" y="90000"/>
                                    </p:animScale>
                                    <p:animScale>
                                      <p:cBhvr>
                                        <p:cTn id="18" dur="166" decel="50000">
                                          <p:stCondLst>
                                            <p:cond delay="1668"/>
                                          </p:stCondLst>
                                        </p:cTn>
                                        <p:tgtEl>
                                          <p:spTgt spid="402"/>
                                        </p:tgtEl>
                                      </p:cBhvr>
                                      <p:to x="100000" y="100000"/>
                                    </p:animScale>
                                    <p:animScale>
                                      <p:cBhvr>
                                        <p:cTn id="19" dur="26">
                                          <p:stCondLst>
                                            <p:cond delay="1808"/>
                                          </p:stCondLst>
                                        </p:cTn>
                                        <p:tgtEl>
                                          <p:spTgt spid="402"/>
                                        </p:tgtEl>
                                      </p:cBhvr>
                                      <p:to x="100000" y="95000"/>
                                    </p:animScale>
                                    <p:animScale>
                                      <p:cBhvr>
                                        <p:cTn id="20" dur="166" decel="50000">
                                          <p:stCondLst>
                                            <p:cond delay="1834"/>
                                          </p:stCondLst>
                                        </p:cTn>
                                        <p:tgtEl>
                                          <p:spTgt spid="40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403">
                                            <p:txEl>
                                              <p:pRg st="0" end="0"/>
                                            </p:txEl>
                                          </p:spTgt>
                                        </p:tgtEl>
                                        <p:attrNameLst>
                                          <p:attrName>style.visibility</p:attrName>
                                        </p:attrNameLst>
                                      </p:cBhvr>
                                      <p:to>
                                        <p:strVal val="visible"/>
                                      </p:to>
                                    </p:set>
                                    <p:animEffect transition="in" filter="fade">
                                      <p:cBhvr>
                                        <p:cTn id="25" dur="1000"/>
                                        <p:tgtEl>
                                          <p:spTgt spid="403">
                                            <p:txEl>
                                              <p:pRg st="0" end="0"/>
                                            </p:txEl>
                                          </p:spTgt>
                                        </p:tgtEl>
                                      </p:cBhvr>
                                    </p:animEffect>
                                    <p:anim calcmode="lin" valueType="num">
                                      <p:cBhvr>
                                        <p:cTn id="26" dur="1000" fill="hold"/>
                                        <p:tgtEl>
                                          <p:spTgt spid="403">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40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1000"/>
                                        <p:tgtEl>
                                          <p:spTgt spid="2"/>
                                        </p:tgtEl>
                                      </p:cBhvr>
                                    </p:animEffect>
                                    <p:anim calcmode="lin" valueType="num">
                                      <p:cBhvr>
                                        <p:cTn id="33" dur="1000" fill="hold"/>
                                        <p:tgtEl>
                                          <p:spTgt spid="2"/>
                                        </p:tgtEl>
                                        <p:attrNameLst>
                                          <p:attrName>ppt_x</p:attrName>
                                        </p:attrNameLst>
                                      </p:cBhvr>
                                      <p:tavLst>
                                        <p:tav tm="0">
                                          <p:val>
                                            <p:strVal val="#ppt_x"/>
                                          </p:val>
                                        </p:tav>
                                        <p:tav tm="100000">
                                          <p:val>
                                            <p:strVal val="#ppt_x"/>
                                          </p:val>
                                        </p:tav>
                                      </p:tavLst>
                                    </p:anim>
                                    <p:anim calcmode="lin" valueType="num">
                                      <p:cBhvr>
                                        <p:cTn id="3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1000"/>
                                        <p:tgtEl>
                                          <p:spTgt spid="4"/>
                                        </p:tgtEl>
                                      </p:cBhvr>
                                    </p:animEffect>
                                    <p:anim calcmode="lin" valueType="num">
                                      <p:cBhvr>
                                        <p:cTn id="40" dur="1000" fill="hold"/>
                                        <p:tgtEl>
                                          <p:spTgt spid="4"/>
                                        </p:tgtEl>
                                        <p:attrNameLst>
                                          <p:attrName>ppt_x</p:attrName>
                                        </p:attrNameLst>
                                      </p:cBhvr>
                                      <p:tavLst>
                                        <p:tav tm="0">
                                          <p:val>
                                            <p:strVal val="#ppt_x"/>
                                          </p:val>
                                        </p:tav>
                                        <p:tav tm="100000">
                                          <p:val>
                                            <p:strVal val="#ppt_x"/>
                                          </p:val>
                                        </p:tav>
                                      </p:tavLst>
                                    </p:anim>
                                    <p:anim calcmode="lin" valueType="num">
                                      <p:cBhvr>
                                        <p:cTn id="4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fade">
                                      <p:cBhvr>
                                        <p:cTn id="46" dur="1000"/>
                                        <p:tgtEl>
                                          <p:spTgt spid="5"/>
                                        </p:tgtEl>
                                      </p:cBhvr>
                                    </p:animEffect>
                                    <p:anim calcmode="lin" valueType="num">
                                      <p:cBhvr>
                                        <p:cTn id="47" dur="1000" fill="hold"/>
                                        <p:tgtEl>
                                          <p:spTgt spid="5"/>
                                        </p:tgtEl>
                                        <p:attrNameLst>
                                          <p:attrName>ppt_x</p:attrName>
                                        </p:attrNameLst>
                                      </p:cBhvr>
                                      <p:tavLst>
                                        <p:tav tm="0">
                                          <p:val>
                                            <p:strVal val="#ppt_x"/>
                                          </p:val>
                                        </p:tav>
                                        <p:tav tm="100000">
                                          <p:val>
                                            <p:strVal val="#ppt_x"/>
                                          </p:val>
                                        </p:tav>
                                      </p:tavLst>
                                    </p:anim>
                                    <p:anim calcmode="lin" valueType="num">
                                      <p:cBhvr>
                                        <p:cTn id="4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 grpId="0"/>
      <p:bldP spid="403" grpId="0" build="p"/>
      <p:bldP spid="2" grpId="0" animBg="1"/>
      <p:bldP spid="4" grpId="0" animBg="1"/>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5855" y="606076"/>
            <a:ext cx="2771127" cy="502800"/>
          </a:xfrm>
        </p:spPr>
        <p:txBody>
          <a:bodyPr/>
          <a:lstStyle/>
          <a:p>
            <a:r>
              <a:rPr lang="en-US" sz="4000" smtClean="0">
                <a:latin typeface="Segoe UI Black" panose="020B0A02040204020203" pitchFamily="34" charset="0"/>
                <a:ea typeface="Segoe UI Black" panose="020B0A02040204020203" pitchFamily="34" charset="0"/>
                <a:cs typeface="Segoe UI Semilight" panose="020B0402040204020203" pitchFamily="34" charset="0"/>
              </a:rPr>
              <a:t>Tính năng</a:t>
            </a:r>
            <a:endParaRPr lang="en-US" sz="4000">
              <a:latin typeface="Segoe UI Black" panose="020B0A02040204020203" pitchFamily="34" charset="0"/>
              <a:ea typeface="Segoe UI Black" panose="020B0A02040204020203" pitchFamily="34" charset="0"/>
              <a:cs typeface="Segoe UI Semilight" panose="020B0402040204020203" pitchFamily="34" charset="0"/>
            </a:endParaRPr>
          </a:p>
        </p:txBody>
      </p:sp>
      <p:sp>
        <p:nvSpPr>
          <p:cNvPr id="3" name="Text Placeholder 2"/>
          <p:cNvSpPr>
            <a:spLocks noGrp="1"/>
          </p:cNvSpPr>
          <p:nvPr>
            <p:ph type="body" idx="1"/>
          </p:nvPr>
        </p:nvSpPr>
        <p:spPr>
          <a:xfrm>
            <a:off x="354572" y="1693134"/>
            <a:ext cx="4052454" cy="2847193"/>
          </a:xfrm>
        </p:spPr>
        <p:txBody>
          <a:bodyPr/>
          <a:lstStyle/>
          <a:p>
            <a:pPr marL="101600" indent="0" algn="just">
              <a:buNone/>
            </a:pPr>
            <a:r>
              <a:rPr lang="en-US">
                <a:latin typeface="Bahnschrift Light" panose="020B0502040204020203" pitchFamily="34" charset="0"/>
              </a:rPr>
              <a:t>CSV được ứng dụng để phân tích dữ liệu, các thao tác lập trình cũng được diễn ra thuận lợi và nhanh chóng, vì chúng chỉ đơn thuần lại một tệp văn bản (đôi lúc được dùng để thay excel vì có dung lượng nhẹ).</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6636" y="1693134"/>
            <a:ext cx="3698298" cy="274436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2602519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1000"/>
                                        <p:tgtEl>
                                          <p:spTgt spid="3">
                                            <p:txEl>
                                              <p:pRg st="0" end="0"/>
                                            </p:txEl>
                                          </p:spTgt>
                                        </p:tgtEl>
                                      </p:cBhvr>
                                    </p:animEffect>
                                    <p:anim calcmode="lin" valueType="num">
                                      <p:cBhvr>
                                        <p:cTn id="2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arn(inVertical)">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40"/>
          <p:cNvSpPr txBox="1">
            <a:spLocks noGrp="1"/>
          </p:cNvSpPr>
          <p:nvPr>
            <p:ph type="ctrTitle"/>
          </p:nvPr>
        </p:nvSpPr>
        <p:spPr>
          <a:xfrm>
            <a:off x="605916" y="2524991"/>
            <a:ext cx="6376773" cy="814436"/>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6000" smtClean="0">
                <a:latin typeface="Segoe UI Black" panose="020B0A02040204020203" pitchFamily="34" charset="0"/>
                <a:ea typeface="Segoe UI Black" panose="020B0A02040204020203" pitchFamily="34" charset="0"/>
              </a:rPr>
              <a:t>5. Tải mã Nguồn</a:t>
            </a:r>
            <a:endParaRPr sz="6000">
              <a:latin typeface="Segoe UI Black" panose="020B0A02040204020203" pitchFamily="34" charset="0"/>
              <a:ea typeface="Segoe UI Black" panose="020B0A02040204020203"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10"/>
                                        </p:tgtEl>
                                        <p:attrNameLst>
                                          <p:attrName>style.visibility</p:attrName>
                                        </p:attrNameLst>
                                      </p:cBhvr>
                                      <p:to>
                                        <p:strVal val="visible"/>
                                      </p:to>
                                    </p:set>
                                    <p:animEffect transition="in" filter="wipe(down)">
                                      <p:cBhvr>
                                        <p:cTn id="7" dur="580">
                                          <p:stCondLst>
                                            <p:cond delay="0"/>
                                          </p:stCondLst>
                                        </p:cTn>
                                        <p:tgtEl>
                                          <p:spTgt spid="410"/>
                                        </p:tgtEl>
                                      </p:cBhvr>
                                    </p:animEffect>
                                    <p:anim calcmode="lin" valueType="num">
                                      <p:cBhvr>
                                        <p:cTn id="8" dur="1822" tmFilter="0,0; 0.14,0.36; 0.43,0.73; 0.71,0.91; 1.0,1.0">
                                          <p:stCondLst>
                                            <p:cond delay="0"/>
                                          </p:stCondLst>
                                        </p:cTn>
                                        <p:tgtEl>
                                          <p:spTgt spid="41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1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1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1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10"/>
                                        </p:tgtEl>
                                        <p:attrNameLst>
                                          <p:attrName>ppt_y</p:attrName>
                                        </p:attrNameLst>
                                      </p:cBhvr>
                                      <p:tavLst>
                                        <p:tav tm="0" fmla="#ppt_y-sin(pi*$)/81">
                                          <p:val>
                                            <p:fltVal val="0"/>
                                          </p:val>
                                        </p:tav>
                                        <p:tav tm="100000">
                                          <p:val>
                                            <p:fltVal val="1"/>
                                          </p:val>
                                        </p:tav>
                                      </p:tavLst>
                                    </p:anim>
                                    <p:animScale>
                                      <p:cBhvr>
                                        <p:cTn id="13" dur="26">
                                          <p:stCondLst>
                                            <p:cond delay="650"/>
                                          </p:stCondLst>
                                        </p:cTn>
                                        <p:tgtEl>
                                          <p:spTgt spid="410"/>
                                        </p:tgtEl>
                                      </p:cBhvr>
                                      <p:to x="100000" y="60000"/>
                                    </p:animScale>
                                    <p:animScale>
                                      <p:cBhvr>
                                        <p:cTn id="14" dur="166" decel="50000">
                                          <p:stCondLst>
                                            <p:cond delay="676"/>
                                          </p:stCondLst>
                                        </p:cTn>
                                        <p:tgtEl>
                                          <p:spTgt spid="410"/>
                                        </p:tgtEl>
                                      </p:cBhvr>
                                      <p:to x="100000" y="100000"/>
                                    </p:animScale>
                                    <p:animScale>
                                      <p:cBhvr>
                                        <p:cTn id="15" dur="26">
                                          <p:stCondLst>
                                            <p:cond delay="1312"/>
                                          </p:stCondLst>
                                        </p:cTn>
                                        <p:tgtEl>
                                          <p:spTgt spid="410"/>
                                        </p:tgtEl>
                                      </p:cBhvr>
                                      <p:to x="100000" y="80000"/>
                                    </p:animScale>
                                    <p:animScale>
                                      <p:cBhvr>
                                        <p:cTn id="16" dur="166" decel="50000">
                                          <p:stCondLst>
                                            <p:cond delay="1338"/>
                                          </p:stCondLst>
                                        </p:cTn>
                                        <p:tgtEl>
                                          <p:spTgt spid="410"/>
                                        </p:tgtEl>
                                      </p:cBhvr>
                                      <p:to x="100000" y="100000"/>
                                    </p:animScale>
                                    <p:animScale>
                                      <p:cBhvr>
                                        <p:cTn id="17" dur="26">
                                          <p:stCondLst>
                                            <p:cond delay="1642"/>
                                          </p:stCondLst>
                                        </p:cTn>
                                        <p:tgtEl>
                                          <p:spTgt spid="410"/>
                                        </p:tgtEl>
                                      </p:cBhvr>
                                      <p:to x="100000" y="90000"/>
                                    </p:animScale>
                                    <p:animScale>
                                      <p:cBhvr>
                                        <p:cTn id="18" dur="166" decel="50000">
                                          <p:stCondLst>
                                            <p:cond delay="1668"/>
                                          </p:stCondLst>
                                        </p:cTn>
                                        <p:tgtEl>
                                          <p:spTgt spid="410"/>
                                        </p:tgtEl>
                                      </p:cBhvr>
                                      <p:to x="100000" y="100000"/>
                                    </p:animScale>
                                    <p:animScale>
                                      <p:cBhvr>
                                        <p:cTn id="19" dur="26">
                                          <p:stCondLst>
                                            <p:cond delay="1808"/>
                                          </p:stCondLst>
                                        </p:cTn>
                                        <p:tgtEl>
                                          <p:spTgt spid="410"/>
                                        </p:tgtEl>
                                      </p:cBhvr>
                                      <p:to x="100000" y="95000"/>
                                    </p:animScale>
                                    <p:animScale>
                                      <p:cBhvr>
                                        <p:cTn id="20" dur="166" decel="50000">
                                          <p:stCondLst>
                                            <p:cond delay="1834"/>
                                          </p:stCondLst>
                                        </p:cTn>
                                        <p:tgtEl>
                                          <p:spTgt spid="4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
        <p:nvSpPr>
          <p:cNvPr id="4" name="TextBox 3"/>
          <p:cNvSpPr txBox="1"/>
          <p:nvPr/>
        </p:nvSpPr>
        <p:spPr>
          <a:xfrm>
            <a:off x="896031" y="4285141"/>
            <a:ext cx="6485206" cy="400110"/>
          </a:xfrm>
          <a:prstGeom prst="rect">
            <a:avLst/>
          </a:prstGeom>
          <a:noFill/>
        </p:spPr>
        <p:txBody>
          <a:bodyPr wrap="square" rtlCol="0">
            <a:spAutoFit/>
          </a:bodyPr>
          <a:lstStyle/>
          <a:p>
            <a:r>
              <a:rPr lang="en-US" sz="2000" dirty="0" err="1" smtClean="0"/>
              <a:t>Cài</a:t>
            </a:r>
            <a:r>
              <a:rPr lang="en-US" sz="2000" dirty="0" smtClean="0"/>
              <a:t> </a:t>
            </a:r>
            <a:r>
              <a:rPr lang="en-US" sz="2000" dirty="0" err="1" smtClean="0"/>
              <a:t>đặt</a:t>
            </a:r>
            <a:r>
              <a:rPr lang="en-US" sz="2000" dirty="0" smtClean="0"/>
              <a:t> </a:t>
            </a:r>
            <a:r>
              <a:rPr lang="en-US" sz="2000" dirty="0" err="1" smtClean="0"/>
              <a:t>cvs</a:t>
            </a:r>
            <a:r>
              <a:rPr lang="en-US" sz="2000" dirty="0" smtClean="0"/>
              <a:t> </a:t>
            </a:r>
            <a:r>
              <a:rPr lang="en-US" sz="2000" dirty="0" err="1" smtClean="0"/>
              <a:t>bằng</a:t>
            </a:r>
            <a:r>
              <a:rPr lang="en-US" sz="2000" dirty="0" smtClean="0"/>
              <a:t> </a:t>
            </a:r>
            <a:r>
              <a:rPr lang="en-US" sz="2000" dirty="0" err="1" smtClean="0"/>
              <a:t>lệnh</a:t>
            </a:r>
            <a:r>
              <a:rPr lang="en-US" sz="2000" dirty="0" smtClean="0"/>
              <a:t>: </a:t>
            </a:r>
            <a:r>
              <a:rPr lang="en-US" sz="2000" dirty="0" err="1" smtClean="0"/>
              <a:t>sudo</a:t>
            </a:r>
            <a:r>
              <a:rPr lang="en-US" sz="2000" dirty="0" smtClean="0"/>
              <a:t> apt-get install </a:t>
            </a:r>
            <a:r>
              <a:rPr lang="en-US" sz="2000" dirty="0" err="1" smtClean="0"/>
              <a:t>cvs</a:t>
            </a:r>
            <a:endParaRPr lang="en-US" sz="2000" dirty="0"/>
          </a:p>
        </p:txBody>
      </p:sp>
      <p:pic>
        <p:nvPicPr>
          <p:cNvPr id="5" name="Picture 4"/>
          <p:cNvPicPr>
            <a:picLocks noChangeAspect="1"/>
          </p:cNvPicPr>
          <p:nvPr/>
        </p:nvPicPr>
        <p:blipFill>
          <a:blip r:embed="rId2"/>
          <a:stretch>
            <a:fillRect/>
          </a:stretch>
        </p:blipFill>
        <p:spPr>
          <a:xfrm>
            <a:off x="896031" y="202119"/>
            <a:ext cx="6858957" cy="3801005"/>
          </a:xfrm>
          <a:prstGeom prst="rect">
            <a:avLst/>
          </a:prstGeom>
        </p:spPr>
      </p:pic>
    </p:spTree>
    <p:extLst>
      <p:ext uri="{BB962C8B-B14F-4D97-AF65-F5344CB8AC3E}">
        <p14:creationId xmlns:p14="http://schemas.microsoft.com/office/powerpoint/2010/main" val="1031774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pic>
        <p:nvPicPr>
          <p:cNvPr id="3" name="Picture 2"/>
          <p:cNvPicPr>
            <a:picLocks noChangeAspect="1"/>
          </p:cNvPicPr>
          <p:nvPr/>
        </p:nvPicPr>
        <p:blipFill>
          <a:blip r:embed="rId2"/>
          <a:stretch>
            <a:fillRect/>
          </a:stretch>
        </p:blipFill>
        <p:spPr>
          <a:xfrm>
            <a:off x="1109216" y="1252557"/>
            <a:ext cx="6973273" cy="905001"/>
          </a:xfrm>
          <a:prstGeom prst="rect">
            <a:avLst/>
          </a:prstGeom>
        </p:spPr>
      </p:pic>
      <p:sp>
        <p:nvSpPr>
          <p:cNvPr id="4" name="TextBox 3"/>
          <p:cNvSpPr txBox="1"/>
          <p:nvPr/>
        </p:nvSpPr>
        <p:spPr>
          <a:xfrm>
            <a:off x="1323902" y="532737"/>
            <a:ext cx="1220206" cy="307777"/>
          </a:xfrm>
          <a:prstGeom prst="rect">
            <a:avLst/>
          </a:prstGeom>
          <a:noFill/>
        </p:spPr>
        <p:txBody>
          <a:bodyPr wrap="none" rtlCol="0">
            <a:spAutoFit/>
          </a:bodyPr>
          <a:lstStyle/>
          <a:p>
            <a:r>
              <a:rPr lang="en-US" dirty="0" err="1" smtClean="0"/>
              <a:t>Cài</a:t>
            </a:r>
            <a:r>
              <a:rPr lang="en-US" dirty="0" smtClean="0"/>
              <a:t> </a:t>
            </a:r>
            <a:r>
              <a:rPr lang="en-US" dirty="0" err="1" smtClean="0"/>
              <a:t>đặt</a:t>
            </a:r>
            <a:r>
              <a:rPr lang="en-US" dirty="0" smtClean="0"/>
              <a:t> </a:t>
            </a:r>
            <a:r>
              <a:rPr lang="en-US" dirty="0" err="1" smtClean="0"/>
              <a:t>cvsd</a:t>
            </a:r>
            <a:r>
              <a:rPr lang="en-US" dirty="0" smtClean="0"/>
              <a:t>.</a:t>
            </a:r>
            <a:endParaRPr lang="en-US" dirty="0"/>
          </a:p>
        </p:txBody>
      </p:sp>
      <p:pic>
        <p:nvPicPr>
          <p:cNvPr id="5" name="Picture 4"/>
          <p:cNvPicPr>
            <a:picLocks noChangeAspect="1"/>
          </p:cNvPicPr>
          <p:nvPr/>
        </p:nvPicPr>
        <p:blipFill>
          <a:blip r:embed="rId3"/>
          <a:stretch>
            <a:fillRect/>
          </a:stretch>
        </p:blipFill>
        <p:spPr>
          <a:xfrm>
            <a:off x="1109216" y="2941841"/>
            <a:ext cx="6858957" cy="1438476"/>
          </a:xfrm>
          <a:prstGeom prst="rect">
            <a:avLst/>
          </a:prstGeom>
        </p:spPr>
      </p:pic>
      <p:sp>
        <p:nvSpPr>
          <p:cNvPr id="6" name="TextBox 5"/>
          <p:cNvSpPr txBox="1"/>
          <p:nvPr/>
        </p:nvSpPr>
        <p:spPr>
          <a:xfrm>
            <a:off x="1566407" y="2569601"/>
            <a:ext cx="1824538" cy="307777"/>
          </a:xfrm>
          <a:prstGeom prst="rect">
            <a:avLst/>
          </a:prstGeom>
          <a:noFill/>
        </p:spPr>
        <p:txBody>
          <a:bodyPr wrap="none" rtlCol="0">
            <a:spAutoFit/>
          </a:bodyPr>
          <a:lstStyle/>
          <a:p>
            <a:r>
              <a:rPr lang="en-US" dirty="0" err="1" smtClean="0"/>
              <a:t>Tạo</a:t>
            </a:r>
            <a:r>
              <a:rPr lang="en-US" dirty="0" smtClean="0"/>
              <a:t> user </a:t>
            </a:r>
            <a:r>
              <a:rPr lang="en-US" dirty="0" err="1" smtClean="0"/>
              <a:t>cho</a:t>
            </a:r>
            <a:r>
              <a:rPr lang="en-US" dirty="0" smtClean="0"/>
              <a:t> server.</a:t>
            </a:r>
            <a:endParaRPr lang="en-US" dirty="0"/>
          </a:p>
        </p:txBody>
      </p:sp>
    </p:spTree>
    <p:extLst>
      <p:ext uri="{BB962C8B-B14F-4D97-AF65-F5344CB8AC3E}">
        <p14:creationId xmlns:p14="http://schemas.microsoft.com/office/powerpoint/2010/main" val="15428395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pic>
        <p:nvPicPr>
          <p:cNvPr id="3" name="Picture 2"/>
          <p:cNvPicPr>
            <a:picLocks noChangeAspect="1"/>
          </p:cNvPicPr>
          <p:nvPr/>
        </p:nvPicPr>
        <p:blipFill>
          <a:blip r:embed="rId2"/>
          <a:stretch>
            <a:fillRect/>
          </a:stretch>
        </p:blipFill>
        <p:spPr>
          <a:xfrm>
            <a:off x="659959" y="889083"/>
            <a:ext cx="7506032" cy="1575821"/>
          </a:xfrm>
          <a:prstGeom prst="rect">
            <a:avLst/>
          </a:prstGeom>
        </p:spPr>
      </p:pic>
      <p:sp>
        <p:nvSpPr>
          <p:cNvPr id="4" name="TextBox 3"/>
          <p:cNvSpPr txBox="1"/>
          <p:nvPr/>
        </p:nvSpPr>
        <p:spPr>
          <a:xfrm>
            <a:off x="928468" y="3221502"/>
            <a:ext cx="3376245" cy="400110"/>
          </a:xfrm>
          <a:prstGeom prst="rect">
            <a:avLst/>
          </a:prstGeom>
          <a:noFill/>
        </p:spPr>
        <p:txBody>
          <a:bodyPr wrap="none" rtlCol="0">
            <a:spAutoFit/>
          </a:bodyPr>
          <a:lstStyle/>
          <a:p>
            <a:r>
              <a:rPr lang="en-US" sz="2000" dirty="0" err="1" smtClean="0"/>
              <a:t>Đăng</a:t>
            </a:r>
            <a:r>
              <a:rPr lang="en-US" sz="2000" dirty="0" smtClean="0"/>
              <a:t> </a:t>
            </a:r>
            <a:r>
              <a:rPr lang="en-US" sz="2000" dirty="0" err="1" smtClean="0"/>
              <a:t>nhập</a:t>
            </a:r>
            <a:r>
              <a:rPr lang="en-US" sz="2000" dirty="0" smtClean="0"/>
              <a:t> </a:t>
            </a:r>
            <a:r>
              <a:rPr lang="en-US" sz="2000" dirty="0" err="1" smtClean="0"/>
              <a:t>vào</a:t>
            </a:r>
            <a:r>
              <a:rPr lang="en-US" sz="2000" dirty="0" smtClean="0"/>
              <a:t> CVS server.</a:t>
            </a:r>
            <a:endParaRPr lang="en-US" sz="2000" dirty="0"/>
          </a:p>
        </p:txBody>
      </p:sp>
    </p:spTree>
    <p:extLst>
      <p:ext uri="{BB962C8B-B14F-4D97-AF65-F5344CB8AC3E}">
        <p14:creationId xmlns:p14="http://schemas.microsoft.com/office/powerpoint/2010/main" val="3170043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pic>
        <p:nvPicPr>
          <p:cNvPr id="3" name="Picture 2"/>
          <p:cNvPicPr>
            <a:picLocks noChangeAspect="1"/>
          </p:cNvPicPr>
          <p:nvPr/>
        </p:nvPicPr>
        <p:blipFill>
          <a:blip r:embed="rId2"/>
          <a:stretch>
            <a:fillRect/>
          </a:stretch>
        </p:blipFill>
        <p:spPr>
          <a:xfrm>
            <a:off x="548641" y="192955"/>
            <a:ext cx="7212800" cy="3225493"/>
          </a:xfrm>
          <a:prstGeom prst="rect">
            <a:avLst/>
          </a:prstGeom>
        </p:spPr>
      </p:pic>
      <p:sp>
        <p:nvSpPr>
          <p:cNvPr id="4" name="TextBox 3"/>
          <p:cNvSpPr txBox="1"/>
          <p:nvPr/>
        </p:nvSpPr>
        <p:spPr>
          <a:xfrm>
            <a:off x="956603" y="3995225"/>
            <a:ext cx="5373859" cy="400110"/>
          </a:xfrm>
          <a:prstGeom prst="rect">
            <a:avLst/>
          </a:prstGeom>
          <a:noFill/>
        </p:spPr>
        <p:txBody>
          <a:bodyPr wrap="square" rtlCol="0">
            <a:spAutoFit/>
          </a:bodyPr>
          <a:lstStyle/>
          <a:p>
            <a:r>
              <a:rPr lang="en-US" sz="2000" dirty="0" err="1" smtClean="0"/>
              <a:t>Kiểm</a:t>
            </a:r>
            <a:r>
              <a:rPr lang="en-US" sz="2000" dirty="0" smtClean="0"/>
              <a:t> </a:t>
            </a:r>
            <a:r>
              <a:rPr lang="en-US" sz="2000" dirty="0" err="1" smtClean="0"/>
              <a:t>tra</a:t>
            </a:r>
            <a:r>
              <a:rPr lang="en-US" sz="2000" dirty="0" smtClean="0"/>
              <a:t> </a:t>
            </a:r>
            <a:r>
              <a:rPr lang="en-US" sz="2000" dirty="0" err="1" smtClean="0"/>
              <a:t>các</a:t>
            </a:r>
            <a:r>
              <a:rPr lang="en-US" sz="2000" dirty="0" smtClean="0"/>
              <a:t> CVS server </a:t>
            </a:r>
            <a:r>
              <a:rPr lang="en-US" sz="2000" dirty="0" err="1" smtClean="0"/>
              <a:t>đang</a:t>
            </a:r>
            <a:r>
              <a:rPr lang="en-US" sz="2000" dirty="0" smtClean="0"/>
              <a:t> </a:t>
            </a:r>
            <a:r>
              <a:rPr lang="en-US" sz="2000" dirty="0" err="1" smtClean="0"/>
              <a:t>chạy</a:t>
            </a:r>
            <a:endParaRPr lang="en-US" sz="2000" dirty="0"/>
          </a:p>
        </p:txBody>
      </p:sp>
    </p:spTree>
    <p:extLst>
      <p:ext uri="{BB962C8B-B14F-4D97-AF65-F5344CB8AC3E}">
        <p14:creationId xmlns:p14="http://schemas.microsoft.com/office/powerpoint/2010/main" val="99602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pic>
        <p:nvPicPr>
          <p:cNvPr id="148" name="Google Shape;148;p17"/>
          <p:cNvPicPr preferRelativeResize="0"/>
          <p:nvPr/>
        </p:nvPicPr>
        <p:blipFill rotWithShape="1">
          <a:blip r:embed="rId3">
            <a:alphaModFix/>
          </a:blip>
          <a:srcRect l="100000" t="14414" r="100000" b="29059"/>
          <a:stretch/>
        </p:blipFill>
        <p:spPr>
          <a:xfrm>
            <a:off x="3087749" y="2"/>
            <a:ext cx="6056262" cy="5143500"/>
          </a:xfrm>
          <a:custGeom>
            <a:avLst/>
            <a:gdLst/>
            <a:ahLst/>
            <a:cxnLst/>
            <a:rect l="l" t="t" r="r" b="b"/>
            <a:pathLst>
              <a:path w="21600" h="21600" extrusionOk="0">
                <a:moveTo>
                  <a:pt x="9906" y="0"/>
                </a:moveTo>
                <a:lnTo>
                  <a:pt x="5472" y="5331"/>
                </a:lnTo>
                <a:lnTo>
                  <a:pt x="13873" y="5331"/>
                </a:lnTo>
                <a:lnTo>
                  <a:pt x="0" y="21600"/>
                </a:lnTo>
                <a:lnTo>
                  <a:pt x="21590" y="21600"/>
                </a:lnTo>
                <a:lnTo>
                  <a:pt x="21600" y="0"/>
                </a:lnTo>
                <a:lnTo>
                  <a:pt x="9906" y="0"/>
                </a:lnTo>
                <a:close/>
              </a:path>
            </a:pathLst>
          </a:custGeom>
          <a:noFill/>
          <a:ln>
            <a:noFill/>
          </a:ln>
        </p:spPr>
      </p:pic>
      <p:sp>
        <p:nvSpPr>
          <p:cNvPr id="149" name="Google Shape;149;p17"/>
          <p:cNvSpPr/>
          <p:nvPr/>
        </p:nvSpPr>
        <p:spPr>
          <a:xfrm>
            <a:off x="2944274" y="153718"/>
            <a:ext cx="6047327" cy="5135737"/>
          </a:xfrm>
          <a:custGeom>
            <a:avLst/>
            <a:gdLst/>
            <a:ahLst/>
            <a:cxnLst/>
            <a:rect l="l" t="t" r="r" b="b"/>
            <a:pathLst>
              <a:path w="8063103" h="6847649" extrusionOk="0">
                <a:moveTo>
                  <a:pt x="3697478" y="0"/>
                </a:moveTo>
                <a:lnTo>
                  <a:pt x="2042795" y="1689926"/>
                </a:lnTo>
                <a:lnTo>
                  <a:pt x="5178235" y="1689926"/>
                </a:lnTo>
                <a:lnTo>
                  <a:pt x="0" y="6847650"/>
                </a:lnTo>
                <a:lnTo>
                  <a:pt x="2412429" y="6847650"/>
                </a:lnTo>
                <a:lnTo>
                  <a:pt x="6373178" y="2884869"/>
                </a:lnTo>
                <a:lnTo>
                  <a:pt x="6373178" y="6020308"/>
                </a:lnTo>
                <a:lnTo>
                  <a:pt x="8063103" y="4365625"/>
                </a:lnTo>
                <a:lnTo>
                  <a:pt x="8063103" y="0"/>
                </a:lnTo>
                <a:lnTo>
                  <a:pt x="3697478" y="0"/>
                </a:lnTo>
                <a:close/>
              </a:path>
            </a:pathLst>
          </a:custGeom>
          <a:solidFill>
            <a:srgbClr val="FCEE21">
              <a:alpha val="469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17"/>
          <p:cNvSpPr txBox="1">
            <a:spLocks noGrp="1"/>
          </p:cNvSpPr>
          <p:nvPr>
            <p:ph type="ctrTitle" idx="4294967295"/>
          </p:nvPr>
        </p:nvSpPr>
        <p:spPr>
          <a:xfrm>
            <a:off x="689045" y="-7765"/>
            <a:ext cx="3540219" cy="10929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5400" smtClean="0">
                <a:latin typeface="Segoe UI Black" panose="020B0A02040204020203" pitchFamily="34" charset="0"/>
                <a:ea typeface="Segoe UI Black" panose="020B0A02040204020203" pitchFamily="34" charset="0"/>
              </a:rPr>
              <a:t>Nội dung</a:t>
            </a:r>
            <a:endParaRPr sz="5400">
              <a:latin typeface="Segoe UI Black" panose="020B0A02040204020203" pitchFamily="34" charset="0"/>
              <a:ea typeface="Segoe UI Black" panose="020B0A02040204020203" pitchFamily="34" charset="0"/>
            </a:endParaRPr>
          </a:p>
        </p:txBody>
      </p:sp>
      <p:sp>
        <p:nvSpPr>
          <p:cNvPr id="152" name="Google Shape;152;p1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t>2</a:t>
            </a:fld>
            <a:endParaRPr>
              <a:solidFill>
                <a:schemeClr val="lt1"/>
              </a:solidFill>
            </a:endParaRPr>
          </a:p>
        </p:txBody>
      </p:sp>
      <p:sp>
        <p:nvSpPr>
          <p:cNvPr id="8" name="Rounded Rectangle 7"/>
          <p:cNvSpPr/>
          <p:nvPr/>
        </p:nvSpPr>
        <p:spPr>
          <a:xfrm>
            <a:off x="2123301" y="1479217"/>
            <a:ext cx="3924208" cy="38731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smtClean="0">
                <a:solidFill>
                  <a:schemeClr val="accent1">
                    <a:lumMod val="60000"/>
                    <a:lumOff val="40000"/>
                  </a:schemeClr>
                </a:solidFill>
                <a:latin typeface="Bahnschrift Light" panose="020B0502040204020203" pitchFamily="34" charset="0"/>
              </a:rPr>
              <a:t>1.Giới Thiệu Phần mềm CVS</a:t>
            </a:r>
            <a:endParaRPr lang="en-US" sz="2400">
              <a:solidFill>
                <a:schemeClr val="accent1">
                  <a:lumMod val="60000"/>
                  <a:lumOff val="40000"/>
                </a:schemeClr>
              </a:solidFill>
              <a:latin typeface="Bahnschrift Light" panose="020B0502040204020203" pitchFamily="34" charset="0"/>
            </a:endParaRPr>
          </a:p>
        </p:txBody>
      </p:sp>
      <p:sp>
        <p:nvSpPr>
          <p:cNvPr id="9" name="Rounded Rectangle 8"/>
          <p:cNvSpPr/>
          <p:nvPr/>
        </p:nvSpPr>
        <p:spPr>
          <a:xfrm>
            <a:off x="185396" y="2478077"/>
            <a:ext cx="4043868" cy="438152"/>
          </a:xfrm>
          <a:prstGeom prst="roundRect">
            <a:avLst/>
          </a:prstGeom>
          <a:solidFill>
            <a:srgbClr val="FCEE3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solidFill>
                  <a:schemeClr val="tx1"/>
                </a:solidFill>
                <a:latin typeface="Bahnschrift Light" panose="020B0502040204020203" pitchFamily="34" charset="0"/>
              </a:rPr>
              <a:t>2.Giấy phép phần mềm CVS</a:t>
            </a:r>
            <a:endParaRPr lang="en-US" sz="2400">
              <a:solidFill>
                <a:schemeClr val="tx1"/>
              </a:solidFill>
              <a:latin typeface="Bahnschrift Light" panose="020B0502040204020203" pitchFamily="34" charset="0"/>
            </a:endParaRPr>
          </a:p>
        </p:txBody>
      </p:sp>
      <p:sp>
        <p:nvSpPr>
          <p:cNvPr id="10" name="Rounded Rectangle 9"/>
          <p:cNvSpPr/>
          <p:nvPr/>
        </p:nvSpPr>
        <p:spPr>
          <a:xfrm>
            <a:off x="3697523" y="3245802"/>
            <a:ext cx="4646377" cy="43815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smtClean="0">
                <a:solidFill>
                  <a:schemeClr val="accent1">
                    <a:lumMod val="60000"/>
                    <a:lumOff val="40000"/>
                  </a:schemeClr>
                </a:solidFill>
                <a:latin typeface="Bahnschrift Light" panose="020B0502040204020203" pitchFamily="34" charset="0"/>
              </a:rPr>
              <a:t>3. Các phiên bản phần mềm CVS</a:t>
            </a:r>
            <a:endParaRPr lang="en-US" sz="2400">
              <a:solidFill>
                <a:schemeClr val="accent1">
                  <a:lumMod val="60000"/>
                  <a:lumOff val="40000"/>
                </a:schemeClr>
              </a:solidFill>
              <a:latin typeface="Bahnschrift Light" panose="020B0502040204020203" pitchFamily="34" charset="0"/>
            </a:endParaRPr>
          </a:p>
        </p:txBody>
      </p:sp>
      <p:sp>
        <p:nvSpPr>
          <p:cNvPr id="12" name="Rounded Rectangle 11"/>
          <p:cNvSpPr/>
          <p:nvPr/>
        </p:nvSpPr>
        <p:spPr>
          <a:xfrm>
            <a:off x="441774" y="4295503"/>
            <a:ext cx="6873426" cy="4543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solidFill>
                  <a:schemeClr val="tx1"/>
                </a:solidFill>
                <a:latin typeface="Bahnschrift Light" panose="020B0502040204020203" pitchFamily="34" charset="0"/>
              </a:rPr>
              <a:t>4. Các tính năng , đặc điểm , kiến trúc phần mềm</a:t>
            </a:r>
            <a:endParaRPr lang="en-US" sz="2400">
              <a:latin typeface="Bahnschrift Light" panose="020B0502040204020203"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50"/>
                                        </p:tgtEl>
                                        <p:attrNameLst>
                                          <p:attrName>style.visibility</p:attrName>
                                        </p:attrNameLst>
                                      </p:cBhvr>
                                      <p:to>
                                        <p:strVal val="visible"/>
                                      </p:to>
                                    </p:set>
                                    <p:animEffect transition="in" filter="wipe(down)">
                                      <p:cBhvr>
                                        <p:cTn id="7" dur="580">
                                          <p:stCondLst>
                                            <p:cond delay="0"/>
                                          </p:stCondLst>
                                        </p:cTn>
                                        <p:tgtEl>
                                          <p:spTgt spid="150"/>
                                        </p:tgtEl>
                                      </p:cBhvr>
                                    </p:animEffect>
                                    <p:anim calcmode="lin" valueType="num">
                                      <p:cBhvr>
                                        <p:cTn id="8" dur="1822" tmFilter="0,0; 0.14,0.36; 0.43,0.73; 0.71,0.91; 1.0,1.0">
                                          <p:stCondLst>
                                            <p:cond delay="0"/>
                                          </p:stCondLst>
                                        </p:cTn>
                                        <p:tgtEl>
                                          <p:spTgt spid="15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5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5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5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50"/>
                                        </p:tgtEl>
                                        <p:attrNameLst>
                                          <p:attrName>ppt_y</p:attrName>
                                        </p:attrNameLst>
                                      </p:cBhvr>
                                      <p:tavLst>
                                        <p:tav tm="0" fmla="#ppt_y-sin(pi*$)/81">
                                          <p:val>
                                            <p:fltVal val="0"/>
                                          </p:val>
                                        </p:tav>
                                        <p:tav tm="100000">
                                          <p:val>
                                            <p:fltVal val="1"/>
                                          </p:val>
                                        </p:tav>
                                      </p:tavLst>
                                    </p:anim>
                                    <p:animScale>
                                      <p:cBhvr>
                                        <p:cTn id="13" dur="26">
                                          <p:stCondLst>
                                            <p:cond delay="650"/>
                                          </p:stCondLst>
                                        </p:cTn>
                                        <p:tgtEl>
                                          <p:spTgt spid="150"/>
                                        </p:tgtEl>
                                      </p:cBhvr>
                                      <p:to x="100000" y="60000"/>
                                    </p:animScale>
                                    <p:animScale>
                                      <p:cBhvr>
                                        <p:cTn id="14" dur="166" decel="50000">
                                          <p:stCondLst>
                                            <p:cond delay="676"/>
                                          </p:stCondLst>
                                        </p:cTn>
                                        <p:tgtEl>
                                          <p:spTgt spid="150"/>
                                        </p:tgtEl>
                                      </p:cBhvr>
                                      <p:to x="100000" y="100000"/>
                                    </p:animScale>
                                    <p:animScale>
                                      <p:cBhvr>
                                        <p:cTn id="15" dur="26">
                                          <p:stCondLst>
                                            <p:cond delay="1312"/>
                                          </p:stCondLst>
                                        </p:cTn>
                                        <p:tgtEl>
                                          <p:spTgt spid="150"/>
                                        </p:tgtEl>
                                      </p:cBhvr>
                                      <p:to x="100000" y="80000"/>
                                    </p:animScale>
                                    <p:animScale>
                                      <p:cBhvr>
                                        <p:cTn id="16" dur="166" decel="50000">
                                          <p:stCondLst>
                                            <p:cond delay="1338"/>
                                          </p:stCondLst>
                                        </p:cTn>
                                        <p:tgtEl>
                                          <p:spTgt spid="150"/>
                                        </p:tgtEl>
                                      </p:cBhvr>
                                      <p:to x="100000" y="100000"/>
                                    </p:animScale>
                                    <p:animScale>
                                      <p:cBhvr>
                                        <p:cTn id="17" dur="26">
                                          <p:stCondLst>
                                            <p:cond delay="1642"/>
                                          </p:stCondLst>
                                        </p:cTn>
                                        <p:tgtEl>
                                          <p:spTgt spid="150"/>
                                        </p:tgtEl>
                                      </p:cBhvr>
                                      <p:to x="100000" y="90000"/>
                                    </p:animScale>
                                    <p:animScale>
                                      <p:cBhvr>
                                        <p:cTn id="18" dur="166" decel="50000">
                                          <p:stCondLst>
                                            <p:cond delay="1668"/>
                                          </p:stCondLst>
                                        </p:cTn>
                                        <p:tgtEl>
                                          <p:spTgt spid="150"/>
                                        </p:tgtEl>
                                      </p:cBhvr>
                                      <p:to x="100000" y="100000"/>
                                    </p:animScale>
                                    <p:animScale>
                                      <p:cBhvr>
                                        <p:cTn id="19" dur="26">
                                          <p:stCondLst>
                                            <p:cond delay="1808"/>
                                          </p:stCondLst>
                                        </p:cTn>
                                        <p:tgtEl>
                                          <p:spTgt spid="150"/>
                                        </p:tgtEl>
                                      </p:cBhvr>
                                      <p:to x="100000" y="95000"/>
                                    </p:animScale>
                                    <p:animScale>
                                      <p:cBhvr>
                                        <p:cTn id="20" dur="166" decel="50000">
                                          <p:stCondLst>
                                            <p:cond delay="1834"/>
                                          </p:stCondLst>
                                        </p:cTn>
                                        <p:tgtEl>
                                          <p:spTgt spid="150"/>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down)">
                                      <p:cBhvr>
                                        <p:cTn id="23" dur="580">
                                          <p:stCondLst>
                                            <p:cond delay="0"/>
                                          </p:stCondLst>
                                        </p:cTn>
                                        <p:tgtEl>
                                          <p:spTgt spid="8"/>
                                        </p:tgtEl>
                                      </p:cBhvr>
                                    </p:animEffect>
                                    <p:anim calcmode="lin" valueType="num">
                                      <p:cBhvr>
                                        <p:cTn id="24"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29" dur="26">
                                          <p:stCondLst>
                                            <p:cond delay="650"/>
                                          </p:stCondLst>
                                        </p:cTn>
                                        <p:tgtEl>
                                          <p:spTgt spid="8"/>
                                        </p:tgtEl>
                                      </p:cBhvr>
                                      <p:to x="100000" y="60000"/>
                                    </p:animScale>
                                    <p:animScale>
                                      <p:cBhvr>
                                        <p:cTn id="30" dur="166" decel="50000">
                                          <p:stCondLst>
                                            <p:cond delay="676"/>
                                          </p:stCondLst>
                                        </p:cTn>
                                        <p:tgtEl>
                                          <p:spTgt spid="8"/>
                                        </p:tgtEl>
                                      </p:cBhvr>
                                      <p:to x="100000" y="100000"/>
                                    </p:animScale>
                                    <p:animScale>
                                      <p:cBhvr>
                                        <p:cTn id="31" dur="26">
                                          <p:stCondLst>
                                            <p:cond delay="1312"/>
                                          </p:stCondLst>
                                        </p:cTn>
                                        <p:tgtEl>
                                          <p:spTgt spid="8"/>
                                        </p:tgtEl>
                                      </p:cBhvr>
                                      <p:to x="100000" y="80000"/>
                                    </p:animScale>
                                    <p:animScale>
                                      <p:cBhvr>
                                        <p:cTn id="32" dur="166" decel="50000">
                                          <p:stCondLst>
                                            <p:cond delay="1338"/>
                                          </p:stCondLst>
                                        </p:cTn>
                                        <p:tgtEl>
                                          <p:spTgt spid="8"/>
                                        </p:tgtEl>
                                      </p:cBhvr>
                                      <p:to x="100000" y="100000"/>
                                    </p:animScale>
                                    <p:animScale>
                                      <p:cBhvr>
                                        <p:cTn id="33" dur="26">
                                          <p:stCondLst>
                                            <p:cond delay="1642"/>
                                          </p:stCondLst>
                                        </p:cTn>
                                        <p:tgtEl>
                                          <p:spTgt spid="8"/>
                                        </p:tgtEl>
                                      </p:cBhvr>
                                      <p:to x="100000" y="90000"/>
                                    </p:animScale>
                                    <p:animScale>
                                      <p:cBhvr>
                                        <p:cTn id="34" dur="166" decel="50000">
                                          <p:stCondLst>
                                            <p:cond delay="1668"/>
                                          </p:stCondLst>
                                        </p:cTn>
                                        <p:tgtEl>
                                          <p:spTgt spid="8"/>
                                        </p:tgtEl>
                                      </p:cBhvr>
                                      <p:to x="100000" y="100000"/>
                                    </p:animScale>
                                    <p:animScale>
                                      <p:cBhvr>
                                        <p:cTn id="35" dur="26">
                                          <p:stCondLst>
                                            <p:cond delay="1808"/>
                                          </p:stCondLst>
                                        </p:cTn>
                                        <p:tgtEl>
                                          <p:spTgt spid="8"/>
                                        </p:tgtEl>
                                      </p:cBhvr>
                                      <p:to x="100000" y="95000"/>
                                    </p:animScale>
                                    <p:animScale>
                                      <p:cBhvr>
                                        <p:cTn id="36" dur="166" decel="50000">
                                          <p:stCondLst>
                                            <p:cond delay="1834"/>
                                          </p:stCondLst>
                                        </p:cTn>
                                        <p:tgtEl>
                                          <p:spTgt spid="8"/>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down)">
                                      <p:cBhvr>
                                        <p:cTn id="39" dur="580">
                                          <p:stCondLst>
                                            <p:cond delay="0"/>
                                          </p:stCondLst>
                                        </p:cTn>
                                        <p:tgtEl>
                                          <p:spTgt spid="9"/>
                                        </p:tgtEl>
                                      </p:cBhvr>
                                    </p:animEffect>
                                    <p:anim calcmode="lin" valueType="num">
                                      <p:cBhvr>
                                        <p:cTn id="40"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45" dur="26">
                                          <p:stCondLst>
                                            <p:cond delay="650"/>
                                          </p:stCondLst>
                                        </p:cTn>
                                        <p:tgtEl>
                                          <p:spTgt spid="9"/>
                                        </p:tgtEl>
                                      </p:cBhvr>
                                      <p:to x="100000" y="60000"/>
                                    </p:animScale>
                                    <p:animScale>
                                      <p:cBhvr>
                                        <p:cTn id="46" dur="166" decel="50000">
                                          <p:stCondLst>
                                            <p:cond delay="676"/>
                                          </p:stCondLst>
                                        </p:cTn>
                                        <p:tgtEl>
                                          <p:spTgt spid="9"/>
                                        </p:tgtEl>
                                      </p:cBhvr>
                                      <p:to x="100000" y="100000"/>
                                    </p:animScale>
                                    <p:animScale>
                                      <p:cBhvr>
                                        <p:cTn id="47" dur="26">
                                          <p:stCondLst>
                                            <p:cond delay="1312"/>
                                          </p:stCondLst>
                                        </p:cTn>
                                        <p:tgtEl>
                                          <p:spTgt spid="9"/>
                                        </p:tgtEl>
                                      </p:cBhvr>
                                      <p:to x="100000" y="80000"/>
                                    </p:animScale>
                                    <p:animScale>
                                      <p:cBhvr>
                                        <p:cTn id="48" dur="166" decel="50000">
                                          <p:stCondLst>
                                            <p:cond delay="1338"/>
                                          </p:stCondLst>
                                        </p:cTn>
                                        <p:tgtEl>
                                          <p:spTgt spid="9"/>
                                        </p:tgtEl>
                                      </p:cBhvr>
                                      <p:to x="100000" y="100000"/>
                                    </p:animScale>
                                    <p:animScale>
                                      <p:cBhvr>
                                        <p:cTn id="49" dur="26">
                                          <p:stCondLst>
                                            <p:cond delay="1642"/>
                                          </p:stCondLst>
                                        </p:cTn>
                                        <p:tgtEl>
                                          <p:spTgt spid="9"/>
                                        </p:tgtEl>
                                      </p:cBhvr>
                                      <p:to x="100000" y="90000"/>
                                    </p:animScale>
                                    <p:animScale>
                                      <p:cBhvr>
                                        <p:cTn id="50" dur="166" decel="50000">
                                          <p:stCondLst>
                                            <p:cond delay="1668"/>
                                          </p:stCondLst>
                                        </p:cTn>
                                        <p:tgtEl>
                                          <p:spTgt spid="9"/>
                                        </p:tgtEl>
                                      </p:cBhvr>
                                      <p:to x="100000" y="100000"/>
                                    </p:animScale>
                                    <p:animScale>
                                      <p:cBhvr>
                                        <p:cTn id="51" dur="26">
                                          <p:stCondLst>
                                            <p:cond delay="1808"/>
                                          </p:stCondLst>
                                        </p:cTn>
                                        <p:tgtEl>
                                          <p:spTgt spid="9"/>
                                        </p:tgtEl>
                                      </p:cBhvr>
                                      <p:to x="100000" y="95000"/>
                                    </p:animScale>
                                    <p:animScale>
                                      <p:cBhvr>
                                        <p:cTn id="52" dur="166" decel="50000">
                                          <p:stCondLst>
                                            <p:cond delay="1834"/>
                                          </p:stCondLst>
                                        </p:cTn>
                                        <p:tgtEl>
                                          <p:spTgt spid="9"/>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wipe(down)">
                                      <p:cBhvr>
                                        <p:cTn id="55" dur="580">
                                          <p:stCondLst>
                                            <p:cond delay="0"/>
                                          </p:stCondLst>
                                        </p:cTn>
                                        <p:tgtEl>
                                          <p:spTgt spid="10"/>
                                        </p:tgtEl>
                                      </p:cBhvr>
                                    </p:animEffect>
                                    <p:anim calcmode="lin" valueType="num">
                                      <p:cBhvr>
                                        <p:cTn id="56"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61" dur="26">
                                          <p:stCondLst>
                                            <p:cond delay="650"/>
                                          </p:stCondLst>
                                        </p:cTn>
                                        <p:tgtEl>
                                          <p:spTgt spid="10"/>
                                        </p:tgtEl>
                                      </p:cBhvr>
                                      <p:to x="100000" y="60000"/>
                                    </p:animScale>
                                    <p:animScale>
                                      <p:cBhvr>
                                        <p:cTn id="62" dur="166" decel="50000">
                                          <p:stCondLst>
                                            <p:cond delay="676"/>
                                          </p:stCondLst>
                                        </p:cTn>
                                        <p:tgtEl>
                                          <p:spTgt spid="10"/>
                                        </p:tgtEl>
                                      </p:cBhvr>
                                      <p:to x="100000" y="100000"/>
                                    </p:animScale>
                                    <p:animScale>
                                      <p:cBhvr>
                                        <p:cTn id="63" dur="26">
                                          <p:stCondLst>
                                            <p:cond delay="1312"/>
                                          </p:stCondLst>
                                        </p:cTn>
                                        <p:tgtEl>
                                          <p:spTgt spid="10"/>
                                        </p:tgtEl>
                                      </p:cBhvr>
                                      <p:to x="100000" y="80000"/>
                                    </p:animScale>
                                    <p:animScale>
                                      <p:cBhvr>
                                        <p:cTn id="64" dur="166" decel="50000">
                                          <p:stCondLst>
                                            <p:cond delay="1338"/>
                                          </p:stCondLst>
                                        </p:cTn>
                                        <p:tgtEl>
                                          <p:spTgt spid="10"/>
                                        </p:tgtEl>
                                      </p:cBhvr>
                                      <p:to x="100000" y="100000"/>
                                    </p:animScale>
                                    <p:animScale>
                                      <p:cBhvr>
                                        <p:cTn id="65" dur="26">
                                          <p:stCondLst>
                                            <p:cond delay="1642"/>
                                          </p:stCondLst>
                                        </p:cTn>
                                        <p:tgtEl>
                                          <p:spTgt spid="10"/>
                                        </p:tgtEl>
                                      </p:cBhvr>
                                      <p:to x="100000" y="90000"/>
                                    </p:animScale>
                                    <p:animScale>
                                      <p:cBhvr>
                                        <p:cTn id="66" dur="166" decel="50000">
                                          <p:stCondLst>
                                            <p:cond delay="1668"/>
                                          </p:stCondLst>
                                        </p:cTn>
                                        <p:tgtEl>
                                          <p:spTgt spid="10"/>
                                        </p:tgtEl>
                                      </p:cBhvr>
                                      <p:to x="100000" y="100000"/>
                                    </p:animScale>
                                    <p:animScale>
                                      <p:cBhvr>
                                        <p:cTn id="67" dur="26">
                                          <p:stCondLst>
                                            <p:cond delay="1808"/>
                                          </p:stCondLst>
                                        </p:cTn>
                                        <p:tgtEl>
                                          <p:spTgt spid="10"/>
                                        </p:tgtEl>
                                      </p:cBhvr>
                                      <p:to x="100000" y="95000"/>
                                    </p:animScale>
                                    <p:animScale>
                                      <p:cBhvr>
                                        <p:cTn id="68" dur="166" decel="50000">
                                          <p:stCondLst>
                                            <p:cond delay="1834"/>
                                          </p:stCondLst>
                                        </p:cTn>
                                        <p:tgtEl>
                                          <p:spTgt spid="10"/>
                                        </p:tgtEl>
                                      </p:cBhvr>
                                      <p:to x="100000" y="100000"/>
                                    </p:animScale>
                                  </p:childTnLst>
                                </p:cTn>
                              </p:par>
                              <p:par>
                                <p:cTn id="69" presetID="26" presetClass="entr" presetSubtype="0" fill="hold" grpId="0" nodeType="withEffect">
                                  <p:stCondLst>
                                    <p:cond delay="0"/>
                                  </p:stCondLst>
                                  <p:childTnLst>
                                    <p:set>
                                      <p:cBhvr>
                                        <p:cTn id="70" dur="1" fill="hold">
                                          <p:stCondLst>
                                            <p:cond delay="0"/>
                                          </p:stCondLst>
                                        </p:cTn>
                                        <p:tgtEl>
                                          <p:spTgt spid="12"/>
                                        </p:tgtEl>
                                        <p:attrNameLst>
                                          <p:attrName>style.visibility</p:attrName>
                                        </p:attrNameLst>
                                      </p:cBhvr>
                                      <p:to>
                                        <p:strVal val="visible"/>
                                      </p:to>
                                    </p:set>
                                    <p:animEffect transition="in" filter="wipe(down)">
                                      <p:cBhvr>
                                        <p:cTn id="71" dur="580">
                                          <p:stCondLst>
                                            <p:cond delay="0"/>
                                          </p:stCondLst>
                                        </p:cTn>
                                        <p:tgtEl>
                                          <p:spTgt spid="12"/>
                                        </p:tgtEl>
                                      </p:cBhvr>
                                    </p:animEffect>
                                    <p:anim calcmode="lin" valueType="num">
                                      <p:cBhvr>
                                        <p:cTn id="72"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77" dur="26">
                                          <p:stCondLst>
                                            <p:cond delay="650"/>
                                          </p:stCondLst>
                                        </p:cTn>
                                        <p:tgtEl>
                                          <p:spTgt spid="12"/>
                                        </p:tgtEl>
                                      </p:cBhvr>
                                      <p:to x="100000" y="60000"/>
                                    </p:animScale>
                                    <p:animScale>
                                      <p:cBhvr>
                                        <p:cTn id="78" dur="166" decel="50000">
                                          <p:stCondLst>
                                            <p:cond delay="676"/>
                                          </p:stCondLst>
                                        </p:cTn>
                                        <p:tgtEl>
                                          <p:spTgt spid="12"/>
                                        </p:tgtEl>
                                      </p:cBhvr>
                                      <p:to x="100000" y="100000"/>
                                    </p:animScale>
                                    <p:animScale>
                                      <p:cBhvr>
                                        <p:cTn id="79" dur="26">
                                          <p:stCondLst>
                                            <p:cond delay="1312"/>
                                          </p:stCondLst>
                                        </p:cTn>
                                        <p:tgtEl>
                                          <p:spTgt spid="12"/>
                                        </p:tgtEl>
                                      </p:cBhvr>
                                      <p:to x="100000" y="80000"/>
                                    </p:animScale>
                                    <p:animScale>
                                      <p:cBhvr>
                                        <p:cTn id="80" dur="166" decel="50000">
                                          <p:stCondLst>
                                            <p:cond delay="1338"/>
                                          </p:stCondLst>
                                        </p:cTn>
                                        <p:tgtEl>
                                          <p:spTgt spid="12"/>
                                        </p:tgtEl>
                                      </p:cBhvr>
                                      <p:to x="100000" y="100000"/>
                                    </p:animScale>
                                    <p:animScale>
                                      <p:cBhvr>
                                        <p:cTn id="81" dur="26">
                                          <p:stCondLst>
                                            <p:cond delay="1642"/>
                                          </p:stCondLst>
                                        </p:cTn>
                                        <p:tgtEl>
                                          <p:spTgt spid="12"/>
                                        </p:tgtEl>
                                      </p:cBhvr>
                                      <p:to x="100000" y="90000"/>
                                    </p:animScale>
                                    <p:animScale>
                                      <p:cBhvr>
                                        <p:cTn id="82" dur="166" decel="50000">
                                          <p:stCondLst>
                                            <p:cond delay="1668"/>
                                          </p:stCondLst>
                                        </p:cTn>
                                        <p:tgtEl>
                                          <p:spTgt spid="12"/>
                                        </p:tgtEl>
                                      </p:cBhvr>
                                      <p:to x="100000" y="100000"/>
                                    </p:animScale>
                                    <p:animScale>
                                      <p:cBhvr>
                                        <p:cTn id="83" dur="26">
                                          <p:stCondLst>
                                            <p:cond delay="1808"/>
                                          </p:stCondLst>
                                        </p:cTn>
                                        <p:tgtEl>
                                          <p:spTgt spid="12"/>
                                        </p:tgtEl>
                                      </p:cBhvr>
                                      <p:to x="100000" y="95000"/>
                                    </p:animScale>
                                    <p:animScale>
                                      <p:cBhvr>
                                        <p:cTn id="84" dur="166" decel="50000">
                                          <p:stCondLst>
                                            <p:cond delay="1834"/>
                                          </p:stCondLst>
                                        </p:cTn>
                                        <p:tgtEl>
                                          <p:spTgt spid="12"/>
                                        </p:tgtEl>
                                      </p:cBhvr>
                                      <p:to x="100000" y="100000"/>
                                    </p:animScale>
                                  </p:childTnLst>
                                </p:cTn>
                              </p:par>
                            </p:childTnLst>
                          </p:cTn>
                        </p:par>
                      </p:childTnLst>
                    </p:cTn>
                  </p:par>
                  <p:par>
                    <p:cTn id="85" fill="hold">
                      <p:stCondLst>
                        <p:cond delay="indefinite"/>
                      </p:stCondLst>
                      <p:childTnLst>
                        <p:par>
                          <p:cTn id="86" fill="hold">
                            <p:stCondLst>
                              <p:cond delay="0"/>
                            </p:stCondLst>
                            <p:childTnLst>
                              <p:par>
                                <p:cTn id="87" presetID="16" presetClass="entr" presetSubtype="21" fill="hold" nodeType="clickEffect">
                                  <p:stCondLst>
                                    <p:cond delay="0"/>
                                  </p:stCondLst>
                                  <p:childTnLst>
                                    <p:set>
                                      <p:cBhvr>
                                        <p:cTn id="88" dur="1" fill="hold">
                                          <p:stCondLst>
                                            <p:cond delay="0"/>
                                          </p:stCondLst>
                                        </p:cTn>
                                        <p:tgtEl>
                                          <p:spTgt spid="8">
                                            <p:txEl>
                                              <p:pRg st="0" end="0"/>
                                            </p:txEl>
                                          </p:spTgt>
                                        </p:tgtEl>
                                        <p:attrNameLst>
                                          <p:attrName>style.visibility</p:attrName>
                                        </p:attrNameLst>
                                      </p:cBhvr>
                                      <p:to>
                                        <p:strVal val="visible"/>
                                      </p:to>
                                    </p:set>
                                    <p:animEffect transition="in" filter="barn(inVertical)">
                                      <p:cBhvr>
                                        <p:cTn id="89" dur="500"/>
                                        <p:tgtEl>
                                          <p:spTgt spid="8">
                                            <p:txEl>
                                              <p:pRg st="0" end="0"/>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16" presetClass="entr" presetSubtype="21" fill="hold" nodeType="clickEffect">
                                  <p:stCondLst>
                                    <p:cond delay="0"/>
                                  </p:stCondLst>
                                  <p:childTnLst>
                                    <p:set>
                                      <p:cBhvr>
                                        <p:cTn id="93" dur="1" fill="hold">
                                          <p:stCondLst>
                                            <p:cond delay="0"/>
                                          </p:stCondLst>
                                        </p:cTn>
                                        <p:tgtEl>
                                          <p:spTgt spid="9">
                                            <p:txEl>
                                              <p:pRg st="0" end="0"/>
                                            </p:txEl>
                                          </p:spTgt>
                                        </p:tgtEl>
                                        <p:attrNameLst>
                                          <p:attrName>style.visibility</p:attrName>
                                        </p:attrNameLst>
                                      </p:cBhvr>
                                      <p:to>
                                        <p:strVal val="visible"/>
                                      </p:to>
                                    </p:set>
                                    <p:animEffect transition="in" filter="barn(inVertical)">
                                      <p:cBhvr>
                                        <p:cTn id="94" dur="500"/>
                                        <p:tgtEl>
                                          <p:spTgt spid="9">
                                            <p:txEl>
                                              <p:pRg st="0" end="0"/>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16" presetClass="entr" presetSubtype="21" fill="hold" nodeType="clickEffect">
                                  <p:stCondLst>
                                    <p:cond delay="0"/>
                                  </p:stCondLst>
                                  <p:childTnLst>
                                    <p:set>
                                      <p:cBhvr>
                                        <p:cTn id="98" dur="1" fill="hold">
                                          <p:stCondLst>
                                            <p:cond delay="0"/>
                                          </p:stCondLst>
                                        </p:cTn>
                                        <p:tgtEl>
                                          <p:spTgt spid="10">
                                            <p:txEl>
                                              <p:pRg st="0" end="0"/>
                                            </p:txEl>
                                          </p:spTgt>
                                        </p:tgtEl>
                                        <p:attrNameLst>
                                          <p:attrName>style.visibility</p:attrName>
                                        </p:attrNameLst>
                                      </p:cBhvr>
                                      <p:to>
                                        <p:strVal val="visible"/>
                                      </p:to>
                                    </p:set>
                                    <p:animEffect transition="in" filter="barn(inVertical)">
                                      <p:cBhvr>
                                        <p:cTn id="99" dur="500"/>
                                        <p:tgtEl>
                                          <p:spTgt spid="10">
                                            <p:txEl>
                                              <p:pRg st="0" end="0"/>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16" presetClass="entr" presetSubtype="21" fill="hold" nodeType="clickEffect">
                                  <p:stCondLst>
                                    <p:cond delay="0"/>
                                  </p:stCondLst>
                                  <p:childTnLst>
                                    <p:set>
                                      <p:cBhvr>
                                        <p:cTn id="103" dur="1" fill="hold">
                                          <p:stCondLst>
                                            <p:cond delay="0"/>
                                          </p:stCondLst>
                                        </p:cTn>
                                        <p:tgtEl>
                                          <p:spTgt spid="12">
                                            <p:txEl>
                                              <p:pRg st="0" end="0"/>
                                            </p:txEl>
                                          </p:spTgt>
                                        </p:tgtEl>
                                        <p:attrNameLst>
                                          <p:attrName>style.visibility</p:attrName>
                                        </p:attrNameLst>
                                      </p:cBhvr>
                                      <p:to>
                                        <p:strVal val="visible"/>
                                      </p:to>
                                    </p:set>
                                    <p:animEffect transition="in" filter="barn(inVertical)">
                                      <p:cBhvr>
                                        <p:cTn id="104"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p:bldP spid="8" grpId="0" animBg="1"/>
      <p:bldP spid="9" grpId="0" animBg="1"/>
      <p:bldP spid="10" grpId="0" animBg="1"/>
      <p:bldP spid="1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Tree>
    <p:extLst>
      <p:ext uri="{BB962C8B-B14F-4D97-AF65-F5344CB8AC3E}">
        <p14:creationId xmlns:p14="http://schemas.microsoft.com/office/powerpoint/2010/main" val="1006380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8"/>
          <p:cNvSpPr txBox="1">
            <a:spLocks noGrp="1"/>
          </p:cNvSpPr>
          <p:nvPr>
            <p:ph type="ctrTitle"/>
          </p:nvPr>
        </p:nvSpPr>
        <p:spPr>
          <a:xfrm>
            <a:off x="626701" y="983662"/>
            <a:ext cx="8693945" cy="139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latin typeface="Segoe UI Black" panose="020B0A02040204020203" pitchFamily="34" charset="0"/>
                <a:ea typeface="Segoe UI Black" panose="020B0A02040204020203" pitchFamily="34" charset="0"/>
              </a:rPr>
              <a:t>1.</a:t>
            </a:r>
            <a:endParaRPr>
              <a:latin typeface="Segoe UI Black" panose="020B0A02040204020203" pitchFamily="34" charset="0"/>
              <a:ea typeface="Segoe UI Black" panose="020B0A02040204020203" pitchFamily="34" charset="0"/>
            </a:endParaRPr>
          </a:p>
          <a:p>
            <a:pPr marL="0" lvl="0" indent="0" algn="l" rtl="0">
              <a:spcBef>
                <a:spcPts val="0"/>
              </a:spcBef>
              <a:spcAft>
                <a:spcPts val="0"/>
              </a:spcAft>
              <a:buNone/>
            </a:pPr>
            <a:r>
              <a:rPr lang="en" smtClean="0">
                <a:latin typeface="Segoe UI Black" panose="020B0A02040204020203" pitchFamily="34" charset="0"/>
                <a:ea typeface="Segoe UI Black" panose="020B0A02040204020203" pitchFamily="34" charset="0"/>
              </a:rPr>
              <a:t>Giới thiệu phần mềm CVS</a:t>
            </a:r>
            <a:endParaRPr>
              <a:latin typeface="Segoe UI Black" panose="020B0A02040204020203" pitchFamily="34" charset="0"/>
              <a:ea typeface="Segoe UI Black" panose="020B0A02040204020203" pitchFamily="34" charset="0"/>
            </a:endParaRPr>
          </a:p>
        </p:txBody>
      </p:sp>
      <p:sp>
        <p:nvSpPr>
          <p:cNvPr id="158" name="Google Shape;158;p18"/>
          <p:cNvSpPr txBox="1">
            <a:spLocks noGrp="1"/>
          </p:cNvSpPr>
          <p:nvPr>
            <p:ph type="subTitle" idx="1"/>
          </p:nvPr>
        </p:nvSpPr>
        <p:spPr>
          <a:xfrm>
            <a:off x="782565" y="2771384"/>
            <a:ext cx="6615762" cy="1384979"/>
          </a:xfrm>
          <a:prstGeom prst="rect">
            <a:avLst/>
          </a:prstGeom>
        </p:spPr>
        <p:txBody>
          <a:bodyPr spcFirstLastPara="1" wrap="square" lIns="0" tIns="0" rIns="0" bIns="0" anchor="t" anchorCtr="0">
            <a:noAutofit/>
          </a:bodyPr>
          <a:lstStyle/>
          <a:p>
            <a:pPr marL="0" lvl="0" indent="0" algn="just">
              <a:spcAft>
                <a:spcPts val="800"/>
              </a:spcAft>
            </a:pPr>
            <a:r>
              <a:rPr lang="en-US" b="1">
                <a:latin typeface="Bahnschrift Light" panose="020B0502040204020203" pitchFamily="34" charset="0"/>
              </a:rPr>
              <a:t>CVS</a:t>
            </a:r>
            <a:r>
              <a:rPr lang="en-US">
                <a:latin typeface="Bahnschrift Light" panose="020B0502040204020203" pitchFamily="34" charset="0"/>
              </a:rPr>
              <a:t> là chữ viết tắt của </a:t>
            </a:r>
            <a:r>
              <a:rPr lang="en-US" i="1">
                <a:latin typeface="Bahnschrift Light" panose="020B0502040204020203" pitchFamily="34" charset="0"/>
              </a:rPr>
              <a:t>Concurrent Versions System</a:t>
            </a:r>
            <a:r>
              <a:rPr lang="en-US">
                <a:latin typeface="Bahnschrift Light" panose="020B0502040204020203" pitchFamily="34" charset="0"/>
              </a:rPr>
              <a:t> từ </a:t>
            </a:r>
            <a:r>
              <a:rPr lang="en-US" smtClean="0">
                <a:latin typeface="Bahnschrift Light" panose="020B0502040204020203" pitchFamily="34" charset="0"/>
              </a:rPr>
              <a:t>tiếng Anh. </a:t>
            </a:r>
            <a:r>
              <a:rPr lang="en-US">
                <a:latin typeface="Bahnschrift Light" panose="020B0502040204020203" pitchFamily="34" charset="0"/>
              </a:rPr>
              <a:t>CVS có nghĩa là "hệ thống các phiên bản đồng thời". CVS còn có tên gọi khác là </a:t>
            </a:r>
            <a:r>
              <a:rPr lang="en-US" i="1" u="sng">
                <a:latin typeface="Bahnschrift Light" panose="020B0502040204020203" pitchFamily="34" charset="0"/>
              </a:rPr>
              <a:t>Concurrent Versioning System</a:t>
            </a:r>
            <a:r>
              <a:rPr lang="en-US" sz="2400">
                <a:latin typeface="Bahnschrift Light" panose="020B0502040204020203" pitchFamily="34" charset="0"/>
              </a:rPr>
              <a:t>. </a:t>
            </a:r>
            <a:endParaRPr sz="2400">
              <a:latin typeface="Bahnschrift Light" panose="020B0502040204020203"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57"/>
                                        </p:tgtEl>
                                        <p:attrNameLst>
                                          <p:attrName>style.visibility</p:attrName>
                                        </p:attrNameLst>
                                      </p:cBhvr>
                                      <p:to>
                                        <p:strVal val="visible"/>
                                      </p:to>
                                    </p:set>
                                    <p:animEffect transition="in" filter="wipe(down)">
                                      <p:cBhvr>
                                        <p:cTn id="7" dur="580">
                                          <p:stCondLst>
                                            <p:cond delay="0"/>
                                          </p:stCondLst>
                                        </p:cTn>
                                        <p:tgtEl>
                                          <p:spTgt spid="157"/>
                                        </p:tgtEl>
                                      </p:cBhvr>
                                    </p:animEffect>
                                    <p:anim calcmode="lin" valueType="num">
                                      <p:cBhvr>
                                        <p:cTn id="8" dur="1822" tmFilter="0,0; 0.14,0.36; 0.43,0.73; 0.71,0.91; 1.0,1.0">
                                          <p:stCondLst>
                                            <p:cond delay="0"/>
                                          </p:stCondLst>
                                        </p:cTn>
                                        <p:tgtEl>
                                          <p:spTgt spid="15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5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5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5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57"/>
                                        </p:tgtEl>
                                        <p:attrNameLst>
                                          <p:attrName>ppt_y</p:attrName>
                                        </p:attrNameLst>
                                      </p:cBhvr>
                                      <p:tavLst>
                                        <p:tav tm="0" fmla="#ppt_y-sin(pi*$)/81">
                                          <p:val>
                                            <p:fltVal val="0"/>
                                          </p:val>
                                        </p:tav>
                                        <p:tav tm="100000">
                                          <p:val>
                                            <p:fltVal val="1"/>
                                          </p:val>
                                        </p:tav>
                                      </p:tavLst>
                                    </p:anim>
                                    <p:animScale>
                                      <p:cBhvr>
                                        <p:cTn id="13" dur="26">
                                          <p:stCondLst>
                                            <p:cond delay="650"/>
                                          </p:stCondLst>
                                        </p:cTn>
                                        <p:tgtEl>
                                          <p:spTgt spid="157"/>
                                        </p:tgtEl>
                                      </p:cBhvr>
                                      <p:to x="100000" y="60000"/>
                                    </p:animScale>
                                    <p:animScale>
                                      <p:cBhvr>
                                        <p:cTn id="14" dur="166" decel="50000">
                                          <p:stCondLst>
                                            <p:cond delay="676"/>
                                          </p:stCondLst>
                                        </p:cTn>
                                        <p:tgtEl>
                                          <p:spTgt spid="157"/>
                                        </p:tgtEl>
                                      </p:cBhvr>
                                      <p:to x="100000" y="100000"/>
                                    </p:animScale>
                                    <p:animScale>
                                      <p:cBhvr>
                                        <p:cTn id="15" dur="26">
                                          <p:stCondLst>
                                            <p:cond delay="1312"/>
                                          </p:stCondLst>
                                        </p:cTn>
                                        <p:tgtEl>
                                          <p:spTgt spid="157"/>
                                        </p:tgtEl>
                                      </p:cBhvr>
                                      <p:to x="100000" y="80000"/>
                                    </p:animScale>
                                    <p:animScale>
                                      <p:cBhvr>
                                        <p:cTn id="16" dur="166" decel="50000">
                                          <p:stCondLst>
                                            <p:cond delay="1338"/>
                                          </p:stCondLst>
                                        </p:cTn>
                                        <p:tgtEl>
                                          <p:spTgt spid="157"/>
                                        </p:tgtEl>
                                      </p:cBhvr>
                                      <p:to x="100000" y="100000"/>
                                    </p:animScale>
                                    <p:animScale>
                                      <p:cBhvr>
                                        <p:cTn id="17" dur="26">
                                          <p:stCondLst>
                                            <p:cond delay="1642"/>
                                          </p:stCondLst>
                                        </p:cTn>
                                        <p:tgtEl>
                                          <p:spTgt spid="157"/>
                                        </p:tgtEl>
                                      </p:cBhvr>
                                      <p:to x="100000" y="90000"/>
                                    </p:animScale>
                                    <p:animScale>
                                      <p:cBhvr>
                                        <p:cTn id="18" dur="166" decel="50000">
                                          <p:stCondLst>
                                            <p:cond delay="1668"/>
                                          </p:stCondLst>
                                        </p:cTn>
                                        <p:tgtEl>
                                          <p:spTgt spid="157"/>
                                        </p:tgtEl>
                                      </p:cBhvr>
                                      <p:to x="100000" y="100000"/>
                                    </p:animScale>
                                    <p:animScale>
                                      <p:cBhvr>
                                        <p:cTn id="19" dur="26">
                                          <p:stCondLst>
                                            <p:cond delay="1808"/>
                                          </p:stCondLst>
                                        </p:cTn>
                                        <p:tgtEl>
                                          <p:spTgt spid="157"/>
                                        </p:tgtEl>
                                      </p:cBhvr>
                                      <p:to x="100000" y="95000"/>
                                    </p:animScale>
                                    <p:animScale>
                                      <p:cBhvr>
                                        <p:cTn id="20" dur="166" decel="50000">
                                          <p:stCondLst>
                                            <p:cond delay="1834"/>
                                          </p:stCondLst>
                                        </p:cTn>
                                        <p:tgtEl>
                                          <p:spTgt spid="157"/>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58">
                                            <p:txEl>
                                              <p:pRg st="0" end="0"/>
                                            </p:txEl>
                                          </p:spTgt>
                                        </p:tgtEl>
                                        <p:attrNameLst>
                                          <p:attrName>style.visibility</p:attrName>
                                        </p:attrNameLst>
                                      </p:cBhvr>
                                      <p:to>
                                        <p:strVal val="visible"/>
                                      </p:to>
                                    </p:set>
                                    <p:animEffect transition="in" filter="fade">
                                      <p:cBhvr>
                                        <p:cTn id="25" dur="1000"/>
                                        <p:tgtEl>
                                          <p:spTgt spid="158">
                                            <p:txEl>
                                              <p:pRg st="0" end="0"/>
                                            </p:txEl>
                                          </p:spTgt>
                                        </p:tgtEl>
                                      </p:cBhvr>
                                    </p:animEffect>
                                    <p:anim calcmode="lin" valueType="num">
                                      <p:cBhvr>
                                        <p:cTn id="26" dur="1000" fill="hold"/>
                                        <p:tgtEl>
                                          <p:spTgt spid="158">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15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 grpId="0"/>
      <p:bldP spid="158"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70" name="Google Shape;170;p20"/>
          <p:cNvSpPr txBox="1">
            <a:spLocks noGrp="1"/>
          </p:cNvSpPr>
          <p:nvPr>
            <p:ph type="body" idx="1"/>
          </p:nvPr>
        </p:nvSpPr>
        <p:spPr>
          <a:xfrm>
            <a:off x="391073" y="129133"/>
            <a:ext cx="7052182" cy="687246"/>
          </a:xfrm>
          <a:prstGeom prst="rect">
            <a:avLst/>
          </a:prstGeom>
        </p:spPr>
        <p:txBody>
          <a:bodyPr spcFirstLastPara="1" wrap="square" lIns="0" tIns="0" rIns="0" bIns="0" anchor="t" anchorCtr="0">
            <a:noAutofit/>
          </a:bodyPr>
          <a:lstStyle/>
          <a:p>
            <a:pPr marL="342900" lvl="0" indent="-342900" algn="just">
              <a:spcAft>
                <a:spcPts val="800"/>
              </a:spcAft>
              <a:buFont typeface="Arial" panose="020B0604020202020204" pitchFamily="34" charset="0"/>
              <a:buChar char="•"/>
            </a:pPr>
            <a:r>
              <a:rPr lang="vi-VN" sz="1800" smtClean="0">
                <a:latin typeface="Bahnschrift Light" panose="020B0502040204020203" pitchFamily="34" charset="0"/>
              </a:rPr>
              <a:t>Đây </a:t>
            </a:r>
            <a:r>
              <a:rPr lang="vi-VN" sz="1800">
                <a:latin typeface="Bahnschrift Light" panose="020B0502040204020203" pitchFamily="34" charset="0"/>
              </a:rPr>
              <a:t>là hệ thống quản lý các phiên bản phần mềm Mã nguồn mở được đề xuất và phát triển bởi Dich Grune vào thập niên 1980.</a:t>
            </a:r>
          </a:p>
        </p:txBody>
      </p:sp>
      <p:sp>
        <p:nvSpPr>
          <p:cNvPr id="171" name="Google Shape;171;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3" name="TextBox 2"/>
          <p:cNvSpPr txBox="1"/>
          <p:nvPr/>
        </p:nvSpPr>
        <p:spPr>
          <a:xfrm>
            <a:off x="1440555" y="3943122"/>
            <a:ext cx="7190093" cy="1200329"/>
          </a:xfrm>
          <a:prstGeom prst="rect">
            <a:avLst/>
          </a:prstGeom>
          <a:noFill/>
        </p:spPr>
        <p:txBody>
          <a:bodyPr wrap="square" rtlCol="0">
            <a:spAutoFit/>
          </a:bodyPr>
          <a:lstStyle/>
          <a:p>
            <a:pPr marL="457200" indent="-457200" algn="just">
              <a:buFont typeface="Arial" panose="020B0604020202020204" pitchFamily="34" charset="0"/>
              <a:buChar char="•"/>
            </a:pPr>
            <a:r>
              <a:rPr lang="en-US" sz="1800">
                <a:latin typeface="Bahnschrift Light" panose="020B0502040204020203" pitchFamily="34" charset="0"/>
              </a:rPr>
              <a:t>CVS được dùng để theo vết tất cả các công việc và các thay đổi trong một tập hợp các tập tin. CVS cho phép nhiều lập trình viên và các thành viên khác trong một tổ phát triển phần mềm cộng tác với nhau</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1619" y="898879"/>
            <a:ext cx="5611091" cy="2919854"/>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0">
                                            <p:txEl>
                                              <p:pRg st="0" end="0"/>
                                            </p:txEl>
                                          </p:spTgt>
                                        </p:tgtEl>
                                        <p:attrNameLst>
                                          <p:attrName>style.visibility</p:attrName>
                                        </p:attrNameLst>
                                      </p:cBhvr>
                                      <p:to>
                                        <p:strVal val="visible"/>
                                      </p:to>
                                    </p:set>
                                    <p:animEffect transition="in" filter="randombar(horizontal)">
                                      <p:cBhvr>
                                        <p:cTn id="7" dur="500"/>
                                        <p:tgtEl>
                                          <p:spTgt spid="17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 grpId="0" build="p"/>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1"/>
          <p:cNvSpPr txBox="1">
            <a:spLocks noGrp="1"/>
          </p:cNvSpPr>
          <p:nvPr>
            <p:ph type="ctrTitle" idx="4294967295"/>
          </p:nvPr>
        </p:nvSpPr>
        <p:spPr>
          <a:xfrm>
            <a:off x="775268" y="921653"/>
            <a:ext cx="4185900" cy="2113225"/>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6000" smtClean="0">
                <a:solidFill>
                  <a:schemeClr val="accent1"/>
                </a:solidFill>
                <a:latin typeface="Segoe UI Black" panose="020B0A02040204020203" pitchFamily="34" charset="0"/>
                <a:ea typeface="Segoe UI Black" panose="020B0A02040204020203" pitchFamily="34" charset="0"/>
              </a:rPr>
              <a:t>2. Giấy phép phần mềm CVS</a:t>
            </a:r>
            <a:endParaRPr sz="6000">
              <a:solidFill>
                <a:schemeClr val="accent1"/>
              </a:solidFill>
              <a:latin typeface="Segoe UI Black" panose="020B0A02040204020203" pitchFamily="34" charset="0"/>
              <a:ea typeface="Segoe UI Black" panose="020B0A02040204020203" pitchFamily="34" charset="0"/>
            </a:endParaRPr>
          </a:p>
        </p:txBody>
      </p:sp>
      <p:sp>
        <p:nvSpPr>
          <p:cNvPr id="177" name="Google Shape;177;p21"/>
          <p:cNvSpPr txBox="1">
            <a:spLocks noGrp="1"/>
          </p:cNvSpPr>
          <p:nvPr>
            <p:ph type="subTitle" idx="4294967295"/>
          </p:nvPr>
        </p:nvSpPr>
        <p:spPr>
          <a:xfrm>
            <a:off x="1021554" y="3522360"/>
            <a:ext cx="7256493" cy="1233185"/>
          </a:xfrm>
          <a:prstGeom prst="rect">
            <a:avLst/>
          </a:prstGeom>
        </p:spPr>
        <p:txBody>
          <a:bodyPr spcFirstLastPara="1" wrap="square" lIns="0" tIns="0" rIns="0" bIns="0" anchor="t" anchorCtr="0">
            <a:noAutofit/>
          </a:bodyPr>
          <a:lstStyle/>
          <a:p>
            <a:pPr marL="101600" indent="0" fontAlgn="base">
              <a:buNone/>
            </a:pPr>
            <a:r>
              <a:rPr lang="en-US" sz="2400">
                <a:solidFill>
                  <a:schemeClr val="bg1">
                    <a:lumMod val="95000"/>
                  </a:schemeClr>
                </a:solidFill>
                <a:latin typeface="Bahnschrift Light" panose="020B0502040204020203" pitchFamily="34" charset="0"/>
                <a:ea typeface="Segoe UI Black" panose="020B0A02040204020203" pitchFamily="34" charset="0"/>
              </a:rPr>
              <a:t>CVS đã trở nên phổ biến trong thế giới phần mềm mã nguồn mở và được cấp phép bởi </a:t>
            </a:r>
            <a:r>
              <a:rPr lang="en-US" sz="2400" u="sng">
                <a:solidFill>
                  <a:schemeClr val="bg1">
                    <a:lumMod val="95000"/>
                  </a:schemeClr>
                </a:solidFill>
                <a:latin typeface="Bahnschrift Light" panose="020B0502040204020203" pitchFamily="34" charset="0"/>
                <a:ea typeface="Segoe UI Black" panose="020B0A02040204020203" pitchFamily="34" charset="0"/>
              </a:rPr>
              <a:t>giấy phép công cộng GNU GPL.</a:t>
            </a:r>
          </a:p>
        </p:txBody>
      </p:sp>
      <p:sp>
        <p:nvSpPr>
          <p:cNvPr id="178" name="Google Shape;178;p21"/>
          <p:cNvSpPr/>
          <p:nvPr/>
        </p:nvSpPr>
        <p:spPr>
          <a:xfrm>
            <a:off x="7100634" y="2768992"/>
            <a:ext cx="299435" cy="28591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 name="Google Shape;179;p21"/>
          <p:cNvGrpSpPr/>
          <p:nvPr/>
        </p:nvGrpSpPr>
        <p:grpSpPr>
          <a:xfrm>
            <a:off x="6729277" y="1163325"/>
            <a:ext cx="1282897" cy="1283221"/>
            <a:chOff x="6654650" y="3665275"/>
            <a:chExt cx="409100" cy="409125"/>
          </a:xfrm>
        </p:grpSpPr>
        <p:sp>
          <p:nvSpPr>
            <p:cNvPr id="180" name="Google Shape;180;p21"/>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1"/>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 name="Google Shape;182;p21"/>
          <p:cNvGrpSpPr/>
          <p:nvPr/>
        </p:nvGrpSpPr>
        <p:grpSpPr>
          <a:xfrm rot="1057084">
            <a:off x="5492412" y="2171969"/>
            <a:ext cx="847581" cy="847644"/>
            <a:chOff x="570875" y="4322250"/>
            <a:chExt cx="443300" cy="443325"/>
          </a:xfrm>
        </p:grpSpPr>
        <p:sp>
          <p:nvSpPr>
            <p:cNvPr id="183" name="Google Shape;183;p21"/>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1"/>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1"/>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1"/>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 name="Google Shape;187;p21"/>
          <p:cNvSpPr/>
          <p:nvPr/>
        </p:nvSpPr>
        <p:spPr>
          <a:xfrm rot="2466653">
            <a:off x="5587739" y="1412052"/>
            <a:ext cx="416017" cy="39722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1"/>
          <p:cNvSpPr/>
          <p:nvPr/>
        </p:nvSpPr>
        <p:spPr>
          <a:xfrm rot="-1609262">
            <a:off x="6196168" y="1662027"/>
            <a:ext cx="299386" cy="28586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1"/>
          <p:cNvSpPr/>
          <p:nvPr/>
        </p:nvSpPr>
        <p:spPr>
          <a:xfrm rot="2926333">
            <a:off x="8011550" y="1888492"/>
            <a:ext cx="224212" cy="21408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1"/>
          <p:cNvSpPr/>
          <p:nvPr/>
        </p:nvSpPr>
        <p:spPr>
          <a:xfrm rot="-1609177">
            <a:off x="7078483" y="454260"/>
            <a:ext cx="201978" cy="19285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accent1"/>
                </a:solidFill>
              </a:rPr>
              <a:t>5</a:t>
            </a:fld>
            <a:endParaRPr>
              <a:solidFill>
                <a:schemeClr val="accent1"/>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76"/>
                                        </p:tgtEl>
                                        <p:attrNameLst>
                                          <p:attrName>style.visibility</p:attrName>
                                        </p:attrNameLst>
                                      </p:cBhvr>
                                      <p:to>
                                        <p:strVal val="visible"/>
                                      </p:to>
                                    </p:set>
                                    <p:animEffect transition="in" filter="wipe(down)">
                                      <p:cBhvr>
                                        <p:cTn id="7" dur="580">
                                          <p:stCondLst>
                                            <p:cond delay="0"/>
                                          </p:stCondLst>
                                        </p:cTn>
                                        <p:tgtEl>
                                          <p:spTgt spid="176"/>
                                        </p:tgtEl>
                                      </p:cBhvr>
                                    </p:animEffect>
                                    <p:anim calcmode="lin" valueType="num">
                                      <p:cBhvr>
                                        <p:cTn id="8" dur="1822" tmFilter="0,0; 0.14,0.36; 0.43,0.73; 0.71,0.91; 1.0,1.0">
                                          <p:stCondLst>
                                            <p:cond delay="0"/>
                                          </p:stCondLst>
                                        </p:cTn>
                                        <p:tgtEl>
                                          <p:spTgt spid="17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7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7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7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76"/>
                                        </p:tgtEl>
                                        <p:attrNameLst>
                                          <p:attrName>ppt_y</p:attrName>
                                        </p:attrNameLst>
                                      </p:cBhvr>
                                      <p:tavLst>
                                        <p:tav tm="0" fmla="#ppt_y-sin(pi*$)/81">
                                          <p:val>
                                            <p:fltVal val="0"/>
                                          </p:val>
                                        </p:tav>
                                        <p:tav tm="100000">
                                          <p:val>
                                            <p:fltVal val="1"/>
                                          </p:val>
                                        </p:tav>
                                      </p:tavLst>
                                    </p:anim>
                                    <p:animScale>
                                      <p:cBhvr>
                                        <p:cTn id="13" dur="26">
                                          <p:stCondLst>
                                            <p:cond delay="650"/>
                                          </p:stCondLst>
                                        </p:cTn>
                                        <p:tgtEl>
                                          <p:spTgt spid="176"/>
                                        </p:tgtEl>
                                      </p:cBhvr>
                                      <p:to x="100000" y="60000"/>
                                    </p:animScale>
                                    <p:animScale>
                                      <p:cBhvr>
                                        <p:cTn id="14" dur="166" decel="50000">
                                          <p:stCondLst>
                                            <p:cond delay="676"/>
                                          </p:stCondLst>
                                        </p:cTn>
                                        <p:tgtEl>
                                          <p:spTgt spid="176"/>
                                        </p:tgtEl>
                                      </p:cBhvr>
                                      <p:to x="100000" y="100000"/>
                                    </p:animScale>
                                    <p:animScale>
                                      <p:cBhvr>
                                        <p:cTn id="15" dur="26">
                                          <p:stCondLst>
                                            <p:cond delay="1312"/>
                                          </p:stCondLst>
                                        </p:cTn>
                                        <p:tgtEl>
                                          <p:spTgt spid="176"/>
                                        </p:tgtEl>
                                      </p:cBhvr>
                                      <p:to x="100000" y="80000"/>
                                    </p:animScale>
                                    <p:animScale>
                                      <p:cBhvr>
                                        <p:cTn id="16" dur="166" decel="50000">
                                          <p:stCondLst>
                                            <p:cond delay="1338"/>
                                          </p:stCondLst>
                                        </p:cTn>
                                        <p:tgtEl>
                                          <p:spTgt spid="176"/>
                                        </p:tgtEl>
                                      </p:cBhvr>
                                      <p:to x="100000" y="100000"/>
                                    </p:animScale>
                                    <p:animScale>
                                      <p:cBhvr>
                                        <p:cTn id="17" dur="26">
                                          <p:stCondLst>
                                            <p:cond delay="1642"/>
                                          </p:stCondLst>
                                        </p:cTn>
                                        <p:tgtEl>
                                          <p:spTgt spid="176"/>
                                        </p:tgtEl>
                                      </p:cBhvr>
                                      <p:to x="100000" y="90000"/>
                                    </p:animScale>
                                    <p:animScale>
                                      <p:cBhvr>
                                        <p:cTn id="18" dur="166" decel="50000">
                                          <p:stCondLst>
                                            <p:cond delay="1668"/>
                                          </p:stCondLst>
                                        </p:cTn>
                                        <p:tgtEl>
                                          <p:spTgt spid="176"/>
                                        </p:tgtEl>
                                      </p:cBhvr>
                                      <p:to x="100000" y="100000"/>
                                    </p:animScale>
                                    <p:animScale>
                                      <p:cBhvr>
                                        <p:cTn id="19" dur="26">
                                          <p:stCondLst>
                                            <p:cond delay="1808"/>
                                          </p:stCondLst>
                                        </p:cTn>
                                        <p:tgtEl>
                                          <p:spTgt spid="176"/>
                                        </p:tgtEl>
                                      </p:cBhvr>
                                      <p:to x="100000" y="95000"/>
                                    </p:animScale>
                                    <p:animScale>
                                      <p:cBhvr>
                                        <p:cTn id="20" dur="166" decel="50000">
                                          <p:stCondLst>
                                            <p:cond delay="1834"/>
                                          </p:stCondLst>
                                        </p:cTn>
                                        <p:tgtEl>
                                          <p:spTgt spid="176"/>
                                        </p:tgtEl>
                                      </p:cBhvr>
                                      <p:to x="100000" y="100000"/>
                                    </p:animScale>
                                  </p:childTnLst>
                                </p:cTn>
                              </p:par>
                              <p:par>
                                <p:cTn id="21" presetID="45" presetClass="entr" presetSubtype="0" fill="hold" grpId="0" nodeType="withEffect">
                                  <p:stCondLst>
                                    <p:cond delay="0"/>
                                  </p:stCondLst>
                                  <p:childTnLst>
                                    <p:set>
                                      <p:cBhvr>
                                        <p:cTn id="22" dur="1" fill="hold">
                                          <p:stCondLst>
                                            <p:cond delay="0"/>
                                          </p:stCondLst>
                                        </p:cTn>
                                        <p:tgtEl>
                                          <p:spTgt spid="178"/>
                                        </p:tgtEl>
                                        <p:attrNameLst>
                                          <p:attrName>style.visibility</p:attrName>
                                        </p:attrNameLst>
                                      </p:cBhvr>
                                      <p:to>
                                        <p:strVal val="visible"/>
                                      </p:to>
                                    </p:set>
                                    <p:animEffect transition="in" filter="fade">
                                      <p:cBhvr>
                                        <p:cTn id="23" dur="2000"/>
                                        <p:tgtEl>
                                          <p:spTgt spid="178"/>
                                        </p:tgtEl>
                                      </p:cBhvr>
                                    </p:animEffect>
                                    <p:anim calcmode="lin" valueType="num">
                                      <p:cBhvr>
                                        <p:cTn id="24" dur="2000" fill="hold"/>
                                        <p:tgtEl>
                                          <p:spTgt spid="178"/>
                                        </p:tgtEl>
                                        <p:attrNameLst>
                                          <p:attrName>ppt_w</p:attrName>
                                        </p:attrNameLst>
                                      </p:cBhvr>
                                      <p:tavLst>
                                        <p:tav tm="0" fmla="#ppt_w*sin(2.5*pi*$)">
                                          <p:val>
                                            <p:fltVal val="0"/>
                                          </p:val>
                                        </p:tav>
                                        <p:tav tm="100000">
                                          <p:val>
                                            <p:fltVal val="1"/>
                                          </p:val>
                                        </p:tav>
                                      </p:tavLst>
                                    </p:anim>
                                    <p:anim calcmode="lin" valueType="num">
                                      <p:cBhvr>
                                        <p:cTn id="25" dur="2000" fill="hold"/>
                                        <p:tgtEl>
                                          <p:spTgt spid="178"/>
                                        </p:tgtEl>
                                        <p:attrNameLst>
                                          <p:attrName>ppt_h</p:attrName>
                                        </p:attrNameLst>
                                      </p:cBhvr>
                                      <p:tavLst>
                                        <p:tav tm="0">
                                          <p:val>
                                            <p:strVal val="#ppt_h"/>
                                          </p:val>
                                        </p:tav>
                                        <p:tav tm="100000">
                                          <p:val>
                                            <p:strVal val="#ppt_h"/>
                                          </p:val>
                                        </p:tav>
                                      </p:tavLst>
                                    </p:anim>
                                  </p:childTnLst>
                                </p:cTn>
                              </p:par>
                              <p:par>
                                <p:cTn id="26" presetID="45" presetClass="entr" presetSubtype="0" fill="hold" nodeType="withEffect">
                                  <p:stCondLst>
                                    <p:cond delay="0"/>
                                  </p:stCondLst>
                                  <p:childTnLst>
                                    <p:set>
                                      <p:cBhvr>
                                        <p:cTn id="27" dur="1" fill="hold">
                                          <p:stCondLst>
                                            <p:cond delay="0"/>
                                          </p:stCondLst>
                                        </p:cTn>
                                        <p:tgtEl>
                                          <p:spTgt spid="179"/>
                                        </p:tgtEl>
                                        <p:attrNameLst>
                                          <p:attrName>style.visibility</p:attrName>
                                        </p:attrNameLst>
                                      </p:cBhvr>
                                      <p:to>
                                        <p:strVal val="visible"/>
                                      </p:to>
                                    </p:set>
                                    <p:animEffect transition="in" filter="fade">
                                      <p:cBhvr>
                                        <p:cTn id="28" dur="2000"/>
                                        <p:tgtEl>
                                          <p:spTgt spid="179"/>
                                        </p:tgtEl>
                                      </p:cBhvr>
                                    </p:animEffect>
                                    <p:anim calcmode="lin" valueType="num">
                                      <p:cBhvr>
                                        <p:cTn id="29" dur="2000" fill="hold"/>
                                        <p:tgtEl>
                                          <p:spTgt spid="179"/>
                                        </p:tgtEl>
                                        <p:attrNameLst>
                                          <p:attrName>ppt_w</p:attrName>
                                        </p:attrNameLst>
                                      </p:cBhvr>
                                      <p:tavLst>
                                        <p:tav tm="0" fmla="#ppt_w*sin(2.5*pi*$)">
                                          <p:val>
                                            <p:fltVal val="0"/>
                                          </p:val>
                                        </p:tav>
                                        <p:tav tm="100000">
                                          <p:val>
                                            <p:fltVal val="1"/>
                                          </p:val>
                                        </p:tav>
                                      </p:tavLst>
                                    </p:anim>
                                    <p:anim calcmode="lin" valueType="num">
                                      <p:cBhvr>
                                        <p:cTn id="30" dur="2000" fill="hold"/>
                                        <p:tgtEl>
                                          <p:spTgt spid="179"/>
                                        </p:tgtEl>
                                        <p:attrNameLst>
                                          <p:attrName>ppt_h</p:attrName>
                                        </p:attrNameLst>
                                      </p:cBhvr>
                                      <p:tavLst>
                                        <p:tav tm="0">
                                          <p:val>
                                            <p:strVal val="#ppt_h"/>
                                          </p:val>
                                        </p:tav>
                                        <p:tav tm="100000">
                                          <p:val>
                                            <p:strVal val="#ppt_h"/>
                                          </p:val>
                                        </p:tav>
                                      </p:tavLst>
                                    </p:anim>
                                  </p:childTnLst>
                                </p:cTn>
                              </p:par>
                              <p:par>
                                <p:cTn id="31" presetID="45" presetClass="entr" presetSubtype="0" fill="hold" grpId="0" nodeType="withEffect">
                                  <p:stCondLst>
                                    <p:cond delay="0"/>
                                  </p:stCondLst>
                                  <p:childTnLst>
                                    <p:set>
                                      <p:cBhvr>
                                        <p:cTn id="32" dur="1" fill="hold">
                                          <p:stCondLst>
                                            <p:cond delay="0"/>
                                          </p:stCondLst>
                                        </p:cTn>
                                        <p:tgtEl>
                                          <p:spTgt spid="187"/>
                                        </p:tgtEl>
                                        <p:attrNameLst>
                                          <p:attrName>style.visibility</p:attrName>
                                        </p:attrNameLst>
                                      </p:cBhvr>
                                      <p:to>
                                        <p:strVal val="visible"/>
                                      </p:to>
                                    </p:set>
                                    <p:animEffect transition="in" filter="fade">
                                      <p:cBhvr>
                                        <p:cTn id="33" dur="2000"/>
                                        <p:tgtEl>
                                          <p:spTgt spid="187"/>
                                        </p:tgtEl>
                                      </p:cBhvr>
                                    </p:animEffect>
                                    <p:anim calcmode="lin" valueType="num">
                                      <p:cBhvr>
                                        <p:cTn id="34" dur="2000" fill="hold"/>
                                        <p:tgtEl>
                                          <p:spTgt spid="187"/>
                                        </p:tgtEl>
                                        <p:attrNameLst>
                                          <p:attrName>ppt_w</p:attrName>
                                        </p:attrNameLst>
                                      </p:cBhvr>
                                      <p:tavLst>
                                        <p:tav tm="0" fmla="#ppt_w*sin(2.5*pi*$)">
                                          <p:val>
                                            <p:fltVal val="0"/>
                                          </p:val>
                                        </p:tav>
                                        <p:tav tm="100000">
                                          <p:val>
                                            <p:fltVal val="1"/>
                                          </p:val>
                                        </p:tav>
                                      </p:tavLst>
                                    </p:anim>
                                    <p:anim calcmode="lin" valueType="num">
                                      <p:cBhvr>
                                        <p:cTn id="35" dur="2000" fill="hold"/>
                                        <p:tgtEl>
                                          <p:spTgt spid="187"/>
                                        </p:tgtEl>
                                        <p:attrNameLst>
                                          <p:attrName>ppt_h</p:attrName>
                                        </p:attrNameLst>
                                      </p:cBhvr>
                                      <p:tavLst>
                                        <p:tav tm="0">
                                          <p:val>
                                            <p:strVal val="#ppt_h"/>
                                          </p:val>
                                        </p:tav>
                                        <p:tav tm="100000">
                                          <p:val>
                                            <p:strVal val="#ppt_h"/>
                                          </p:val>
                                        </p:tav>
                                      </p:tavLst>
                                    </p:anim>
                                  </p:childTnLst>
                                </p:cTn>
                              </p:par>
                              <p:par>
                                <p:cTn id="36" presetID="45" presetClass="entr" presetSubtype="0" fill="hold" grpId="0" nodeType="withEffect">
                                  <p:stCondLst>
                                    <p:cond delay="0"/>
                                  </p:stCondLst>
                                  <p:childTnLst>
                                    <p:set>
                                      <p:cBhvr>
                                        <p:cTn id="37" dur="1" fill="hold">
                                          <p:stCondLst>
                                            <p:cond delay="0"/>
                                          </p:stCondLst>
                                        </p:cTn>
                                        <p:tgtEl>
                                          <p:spTgt spid="188"/>
                                        </p:tgtEl>
                                        <p:attrNameLst>
                                          <p:attrName>style.visibility</p:attrName>
                                        </p:attrNameLst>
                                      </p:cBhvr>
                                      <p:to>
                                        <p:strVal val="visible"/>
                                      </p:to>
                                    </p:set>
                                    <p:animEffect transition="in" filter="fade">
                                      <p:cBhvr>
                                        <p:cTn id="38" dur="2000"/>
                                        <p:tgtEl>
                                          <p:spTgt spid="188"/>
                                        </p:tgtEl>
                                      </p:cBhvr>
                                    </p:animEffect>
                                    <p:anim calcmode="lin" valueType="num">
                                      <p:cBhvr>
                                        <p:cTn id="39" dur="2000" fill="hold"/>
                                        <p:tgtEl>
                                          <p:spTgt spid="188"/>
                                        </p:tgtEl>
                                        <p:attrNameLst>
                                          <p:attrName>ppt_w</p:attrName>
                                        </p:attrNameLst>
                                      </p:cBhvr>
                                      <p:tavLst>
                                        <p:tav tm="0" fmla="#ppt_w*sin(2.5*pi*$)">
                                          <p:val>
                                            <p:fltVal val="0"/>
                                          </p:val>
                                        </p:tav>
                                        <p:tav tm="100000">
                                          <p:val>
                                            <p:fltVal val="1"/>
                                          </p:val>
                                        </p:tav>
                                      </p:tavLst>
                                    </p:anim>
                                    <p:anim calcmode="lin" valueType="num">
                                      <p:cBhvr>
                                        <p:cTn id="40" dur="2000" fill="hold"/>
                                        <p:tgtEl>
                                          <p:spTgt spid="188"/>
                                        </p:tgtEl>
                                        <p:attrNameLst>
                                          <p:attrName>ppt_h</p:attrName>
                                        </p:attrNameLst>
                                      </p:cBhvr>
                                      <p:tavLst>
                                        <p:tav tm="0">
                                          <p:val>
                                            <p:strVal val="#ppt_h"/>
                                          </p:val>
                                        </p:tav>
                                        <p:tav tm="100000">
                                          <p:val>
                                            <p:strVal val="#ppt_h"/>
                                          </p:val>
                                        </p:tav>
                                      </p:tavLst>
                                    </p:anim>
                                  </p:childTnLst>
                                </p:cTn>
                              </p:par>
                              <p:par>
                                <p:cTn id="41" presetID="45" presetClass="entr" presetSubtype="0" fill="hold" grpId="0" nodeType="withEffect">
                                  <p:stCondLst>
                                    <p:cond delay="0"/>
                                  </p:stCondLst>
                                  <p:childTnLst>
                                    <p:set>
                                      <p:cBhvr>
                                        <p:cTn id="42" dur="1" fill="hold">
                                          <p:stCondLst>
                                            <p:cond delay="0"/>
                                          </p:stCondLst>
                                        </p:cTn>
                                        <p:tgtEl>
                                          <p:spTgt spid="189"/>
                                        </p:tgtEl>
                                        <p:attrNameLst>
                                          <p:attrName>style.visibility</p:attrName>
                                        </p:attrNameLst>
                                      </p:cBhvr>
                                      <p:to>
                                        <p:strVal val="visible"/>
                                      </p:to>
                                    </p:set>
                                    <p:animEffect transition="in" filter="fade">
                                      <p:cBhvr>
                                        <p:cTn id="43" dur="2000"/>
                                        <p:tgtEl>
                                          <p:spTgt spid="189"/>
                                        </p:tgtEl>
                                      </p:cBhvr>
                                    </p:animEffect>
                                    <p:anim calcmode="lin" valueType="num">
                                      <p:cBhvr>
                                        <p:cTn id="44" dur="2000" fill="hold"/>
                                        <p:tgtEl>
                                          <p:spTgt spid="189"/>
                                        </p:tgtEl>
                                        <p:attrNameLst>
                                          <p:attrName>ppt_w</p:attrName>
                                        </p:attrNameLst>
                                      </p:cBhvr>
                                      <p:tavLst>
                                        <p:tav tm="0" fmla="#ppt_w*sin(2.5*pi*$)">
                                          <p:val>
                                            <p:fltVal val="0"/>
                                          </p:val>
                                        </p:tav>
                                        <p:tav tm="100000">
                                          <p:val>
                                            <p:fltVal val="1"/>
                                          </p:val>
                                        </p:tav>
                                      </p:tavLst>
                                    </p:anim>
                                    <p:anim calcmode="lin" valueType="num">
                                      <p:cBhvr>
                                        <p:cTn id="45" dur="2000" fill="hold"/>
                                        <p:tgtEl>
                                          <p:spTgt spid="189"/>
                                        </p:tgtEl>
                                        <p:attrNameLst>
                                          <p:attrName>ppt_h</p:attrName>
                                        </p:attrNameLst>
                                      </p:cBhvr>
                                      <p:tavLst>
                                        <p:tav tm="0">
                                          <p:val>
                                            <p:strVal val="#ppt_h"/>
                                          </p:val>
                                        </p:tav>
                                        <p:tav tm="100000">
                                          <p:val>
                                            <p:strVal val="#ppt_h"/>
                                          </p:val>
                                        </p:tav>
                                      </p:tavLst>
                                    </p:anim>
                                  </p:childTnLst>
                                </p:cTn>
                              </p:par>
                              <p:par>
                                <p:cTn id="46" presetID="45" presetClass="entr" presetSubtype="0" fill="hold" grpId="0" nodeType="withEffect">
                                  <p:stCondLst>
                                    <p:cond delay="0"/>
                                  </p:stCondLst>
                                  <p:childTnLst>
                                    <p:set>
                                      <p:cBhvr>
                                        <p:cTn id="47" dur="1" fill="hold">
                                          <p:stCondLst>
                                            <p:cond delay="0"/>
                                          </p:stCondLst>
                                        </p:cTn>
                                        <p:tgtEl>
                                          <p:spTgt spid="190"/>
                                        </p:tgtEl>
                                        <p:attrNameLst>
                                          <p:attrName>style.visibility</p:attrName>
                                        </p:attrNameLst>
                                      </p:cBhvr>
                                      <p:to>
                                        <p:strVal val="visible"/>
                                      </p:to>
                                    </p:set>
                                    <p:animEffect transition="in" filter="fade">
                                      <p:cBhvr>
                                        <p:cTn id="48" dur="2000"/>
                                        <p:tgtEl>
                                          <p:spTgt spid="190"/>
                                        </p:tgtEl>
                                      </p:cBhvr>
                                    </p:animEffect>
                                    <p:anim calcmode="lin" valueType="num">
                                      <p:cBhvr>
                                        <p:cTn id="49" dur="2000" fill="hold"/>
                                        <p:tgtEl>
                                          <p:spTgt spid="190"/>
                                        </p:tgtEl>
                                        <p:attrNameLst>
                                          <p:attrName>ppt_w</p:attrName>
                                        </p:attrNameLst>
                                      </p:cBhvr>
                                      <p:tavLst>
                                        <p:tav tm="0" fmla="#ppt_w*sin(2.5*pi*$)">
                                          <p:val>
                                            <p:fltVal val="0"/>
                                          </p:val>
                                        </p:tav>
                                        <p:tav tm="100000">
                                          <p:val>
                                            <p:fltVal val="1"/>
                                          </p:val>
                                        </p:tav>
                                      </p:tavLst>
                                    </p:anim>
                                    <p:anim calcmode="lin" valueType="num">
                                      <p:cBhvr>
                                        <p:cTn id="50" dur="2000" fill="hold"/>
                                        <p:tgtEl>
                                          <p:spTgt spid="190"/>
                                        </p:tgtEl>
                                        <p:attrNameLst>
                                          <p:attrName>ppt_h</p:attrName>
                                        </p:attrNameLst>
                                      </p:cBhvr>
                                      <p:tavLst>
                                        <p:tav tm="0">
                                          <p:val>
                                            <p:strVal val="#ppt_h"/>
                                          </p:val>
                                        </p:tav>
                                        <p:tav tm="100000">
                                          <p:val>
                                            <p:strVal val="#ppt_h"/>
                                          </p:val>
                                        </p:tav>
                                      </p:tavLst>
                                    </p:anim>
                                  </p:childTnLst>
                                </p:cTn>
                              </p:par>
                              <p:par>
                                <p:cTn id="51" presetID="45" presetClass="entr" presetSubtype="0" fill="hold" nodeType="withEffect">
                                  <p:stCondLst>
                                    <p:cond delay="0"/>
                                  </p:stCondLst>
                                  <p:childTnLst>
                                    <p:set>
                                      <p:cBhvr>
                                        <p:cTn id="52" dur="1" fill="hold">
                                          <p:stCondLst>
                                            <p:cond delay="0"/>
                                          </p:stCondLst>
                                        </p:cTn>
                                        <p:tgtEl>
                                          <p:spTgt spid="182"/>
                                        </p:tgtEl>
                                        <p:attrNameLst>
                                          <p:attrName>style.visibility</p:attrName>
                                        </p:attrNameLst>
                                      </p:cBhvr>
                                      <p:to>
                                        <p:strVal val="visible"/>
                                      </p:to>
                                    </p:set>
                                    <p:animEffect transition="in" filter="fade">
                                      <p:cBhvr>
                                        <p:cTn id="53" dur="2000"/>
                                        <p:tgtEl>
                                          <p:spTgt spid="182"/>
                                        </p:tgtEl>
                                      </p:cBhvr>
                                    </p:animEffect>
                                    <p:anim calcmode="lin" valueType="num">
                                      <p:cBhvr>
                                        <p:cTn id="54" dur="2000" fill="hold"/>
                                        <p:tgtEl>
                                          <p:spTgt spid="182"/>
                                        </p:tgtEl>
                                        <p:attrNameLst>
                                          <p:attrName>ppt_w</p:attrName>
                                        </p:attrNameLst>
                                      </p:cBhvr>
                                      <p:tavLst>
                                        <p:tav tm="0" fmla="#ppt_w*sin(2.5*pi*$)">
                                          <p:val>
                                            <p:fltVal val="0"/>
                                          </p:val>
                                        </p:tav>
                                        <p:tav tm="100000">
                                          <p:val>
                                            <p:fltVal val="1"/>
                                          </p:val>
                                        </p:tav>
                                      </p:tavLst>
                                    </p:anim>
                                    <p:anim calcmode="lin" valueType="num">
                                      <p:cBhvr>
                                        <p:cTn id="55" dur="2000" fill="hold"/>
                                        <p:tgtEl>
                                          <p:spTgt spid="182"/>
                                        </p:tgtEl>
                                        <p:attrNameLst>
                                          <p:attrName>ppt_h</p:attrName>
                                        </p:attrNameLst>
                                      </p:cBhvr>
                                      <p:tavLst>
                                        <p:tav tm="0">
                                          <p:val>
                                            <p:strVal val="#ppt_h"/>
                                          </p:val>
                                        </p:tav>
                                        <p:tav tm="100000">
                                          <p:val>
                                            <p:strVal val="#ppt_h"/>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177">
                                            <p:txEl>
                                              <p:pRg st="0" end="0"/>
                                            </p:txEl>
                                          </p:spTgt>
                                        </p:tgtEl>
                                        <p:attrNameLst>
                                          <p:attrName>style.visibility</p:attrName>
                                        </p:attrNameLst>
                                      </p:cBhvr>
                                      <p:to>
                                        <p:strVal val="visible"/>
                                      </p:to>
                                    </p:set>
                                    <p:animEffect transition="in" filter="fade">
                                      <p:cBhvr>
                                        <p:cTn id="60" dur="1000"/>
                                        <p:tgtEl>
                                          <p:spTgt spid="177">
                                            <p:txEl>
                                              <p:pRg st="0" end="0"/>
                                            </p:txEl>
                                          </p:spTgt>
                                        </p:tgtEl>
                                      </p:cBhvr>
                                    </p:animEffect>
                                    <p:anim calcmode="lin" valueType="num">
                                      <p:cBhvr>
                                        <p:cTn id="61" dur="1000" fill="hold"/>
                                        <p:tgtEl>
                                          <p:spTgt spid="177">
                                            <p:txEl>
                                              <p:pRg st="0" end="0"/>
                                            </p:txEl>
                                          </p:spTgt>
                                        </p:tgtEl>
                                        <p:attrNameLst>
                                          <p:attrName>ppt_x</p:attrName>
                                        </p:attrNameLst>
                                      </p:cBhvr>
                                      <p:tavLst>
                                        <p:tav tm="0">
                                          <p:val>
                                            <p:strVal val="#ppt_x"/>
                                          </p:val>
                                        </p:tav>
                                        <p:tav tm="100000">
                                          <p:val>
                                            <p:strVal val="#ppt_x"/>
                                          </p:val>
                                        </p:tav>
                                      </p:tavLst>
                                    </p:anim>
                                    <p:anim calcmode="lin" valueType="num">
                                      <p:cBhvr>
                                        <p:cTn id="62" dur="1000" fill="hold"/>
                                        <p:tgtEl>
                                          <p:spTgt spid="17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 grpId="0"/>
      <p:bldP spid="177" grpId="0" build="p"/>
      <p:bldP spid="178" grpId="0" animBg="1"/>
      <p:bldP spid="187" grpId="0" animBg="1"/>
      <p:bldP spid="188" grpId="0" animBg="1"/>
      <p:bldP spid="189" grpId="0" animBg="1"/>
      <p:bldP spid="19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2"/>
          <p:cNvSpPr txBox="1">
            <a:spLocks noGrp="1"/>
          </p:cNvSpPr>
          <p:nvPr>
            <p:ph type="body" idx="1"/>
          </p:nvPr>
        </p:nvSpPr>
        <p:spPr>
          <a:xfrm>
            <a:off x="955651" y="1295603"/>
            <a:ext cx="3377359" cy="3202031"/>
          </a:xfrm>
          <a:prstGeom prst="rect">
            <a:avLst/>
          </a:prstGeom>
        </p:spPr>
        <p:txBody>
          <a:bodyPr spcFirstLastPara="1" wrap="square" lIns="0" tIns="0" rIns="0" bIns="0" anchor="t" anchorCtr="0">
            <a:noAutofit/>
          </a:bodyPr>
          <a:lstStyle/>
          <a:p>
            <a:pPr marL="0" lvl="0" indent="0" algn="just">
              <a:buNone/>
            </a:pPr>
            <a:r>
              <a:rPr lang="en-US" sz="2000" smtClean="0">
                <a:latin typeface="Bahnschrift Light" panose="020B0502040204020203" pitchFamily="34" charset="0"/>
              </a:rPr>
              <a:t>+ </a:t>
            </a:r>
            <a:r>
              <a:rPr lang="en-US" sz="2000">
                <a:latin typeface="Bahnschrift Light" panose="020B0502040204020203" pitchFamily="34" charset="0"/>
              </a:rPr>
              <a:t>Giấy phép công cộng GNU (hay GNU General Public License - GNU GPL) là giấy phép phần mềm tự do phổ biến nhất, đảm bảo cho người dùng cuối tự do chạy, nghiên cứu, sửa đổi và chia sẻ phần mềm, mới đầu do Richard Stallman viết cho dự án GNU. </a:t>
            </a:r>
            <a:endParaRPr sz="2000">
              <a:latin typeface="Bahnschrift Light" panose="020B0502040204020203" pitchFamily="34" charset="0"/>
            </a:endParaRPr>
          </a:p>
        </p:txBody>
      </p:sp>
      <p:sp>
        <p:nvSpPr>
          <p:cNvPr id="197" name="Google Shape;197;p22"/>
          <p:cNvSpPr txBox="1">
            <a:spLocks noGrp="1"/>
          </p:cNvSpPr>
          <p:nvPr>
            <p:ph type="title"/>
          </p:nvPr>
        </p:nvSpPr>
        <p:spPr>
          <a:xfrm>
            <a:off x="1568715" y="574904"/>
            <a:ext cx="1881067" cy="502800"/>
          </a:xfrm>
          <a:prstGeom prst="rect">
            <a:avLst/>
          </a:prstGeom>
        </p:spPr>
        <p:txBody>
          <a:bodyPr spcFirstLastPara="1" wrap="square" lIns="0" tIns="0" rIns="0" bIns="0" anchor="b" anchorCtr="0">
            <a:noAutofit/>
          </a:bodyPr>
          <a:lstStyle/>
          <a:p>
            <a:pPr lvl="0"/>
            <a:r>
              <a:rPr lang="en-US" sz="2800" smtClean="0">
                <a:latin typeface="Segoe UI Black" panose="020B0A02040204020203" pitchFamily="34" charset="0"/>
                <a:ea typeface="Segoe UI Black" panose="020B0A02040204020203" pitchFamily="34" charset="0"/>
              </a:rPr>
              <a:t> </a:t>
            </a:r>
            <a:r>
              <a:rPr lang="en-US" sz="2800">
                <a:latin typeface="Segoe UI Black" panose="020B0A02040204020203" pitchFamily="34" charset="0"/>
                <a:ea typeface="Segoe UI Black" panose="020B0A02040204020203" pitchFamily="34" charset="0"/>
              </a:rPr>
              <a:t>GNU GPL </a:t>
            </a:r>
          </a:p>
        </p:txBody>
      </p:sp>
      <p:sp>
        <p:nvSpPr>
          <p:cNvPr id="199" name="Google Shape;199;p2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7634" y="1295603"/>
            <a:ext cx="3595257" cy="3202031"/>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7"/>
                                        </p:tgtEl>
                                        <p:attrNameLst>
                                          <p:attrName>style.visibility</p:attrName>
                                        </p:attrNameLst>
                                      </p:cBhvr>
                                      <p:to>
                                        <p:strVal val="visible"/>
                                      </p:to>
                                    </p:set>
                                    <p:animEffect transition="in" filter="fade">
                                      <p:cBhvr>
                                        <p:cTn id="7" dur="1000"/>
                                        <p:tgtEl>
                                          <p:spTgt spid="197"/>
                                        </p:tgtEl>
                                      </p:cBhvr>
                                    </p:animEffect>
                                    <p:anim calcmode="lin" valueType="num">
                                      <p:cBhvr>
                                        <p:cTn id="8" dur="1000" fill="hold"/>
                                        <p:tgtEl>
                                          <p:spTgt spid="197"/>
                                        </p:tgtEl>
                                        <p:attrNameLst>
                                          <p:attrName>ppt_x</p:attrName>
                                        </p:attrNameLst>
                                      </p:cBhvr>
                                      <p:tavLst>
                                        <p:tav tm="0">
                                          <p:val>
                                            <p:strVal val="#ppt_x"/>
                                          </p:val>
                                        </p:tav>
                                        <p:tav tm="100000">
                                          <p:val>
                                            <p:strVal val="#ppt_x"/>
                                          </p:val>
                                        </p:tav>
                                      </p:tavLst>
                                    </p:anim>
                                    <p:anim calcmode="lin" valueType="num">
                                      <p:cBhvr>
                                        <p:cTn id="9" dur="1000" fill="hold"/>
                                        <p:tgtEl>
                                          <p:spTgt spid="19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196">
                                            <p:txEl>
                                              <p:pRg st="0" end="0"/>
                                            </p:txEl>
                                          </p:spTgt>
                                        </p:tgtEl>
                                        <p:attrNameLst>
                                          <p:attrName>style.visibility</p:attrName>
                                        </p:attrNameLst>
                                      </p:cBhvr>
                                      <p:to>
                                        <p:strVal val="visible"/>
                                      </p:to>
                                    </p:set>
                                    <p:animEffect transition="in" filter="barn(inVertical)">
                                      <p:cBhvr>
                                        <p:cTn id="14" dur="500"/>
                                        <p:tgtEl>
                                          <p:spTgt spid="19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circle(in)">
                                      <p:cBhvr>
                                        <p:cTn id="19"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 grpId="0" build="p"/>
      <p:bldP spid="19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6041" y="998733"/>
            <a:ext cx="2705374" cy="820977"/>
          </a:xfrm>
        </p:spPr>
        <p:txBody>
          <a:bodyPr/>
          <a:lstStyle/>
          <a:p>
            <a:r>
              <a:rPr lang="en-US" sz="3200">
                <a:latin typeface="Segoe UI Black" panose="020B0A02040204020203" pitchFamily="34" charset="0"/>
                <a:ea typeface="Segoe UI Black" panose="020B0A02040204020203" pitchFamily="34" charset="0"/>
              </a:rPr>
              <a:t>T</a:t>
            </a:r>
            <a:r>
              <a:rPr lang="en-US" sz="3200" b="1">
                <a:latin typeface="Segoe UI Black" panose="020B0A02040204020203" pitchFamily="34" charset="0"/>
                <a:ea typeface="Segoe UI Black" panose="020B0A02040204020203" pitchFamily="34" charset="0"/>
              </a:rPr>
              <a:t>ư</a:t>
            </a:r>
            <a:r>
              <a:rPr lang="en-US" sz="3200">
                <a:latin typeface="Segoe UI Black" panose="020B0A02040204020203" pitchFamily="34" charset="0"/>
                <a:ea typeface="Segoe UI Black" panose="020B0A02040204020203" pitchFamily="34" charset="0"/>
              </a:rPr>
              <a:t> t</a:t>
            </a:r>
            <a:r>
              <a:rPr lang="en-US" sz="3200" b="1">
                <a:latin typeface="Segoe UI Black" panose="020B0A02040204020203" pitchFamily="34" charset="0"/>
                <a:ea typeface="Segoe UI Black" panose="020B0A02040204020203" pitchFamily="34" charset="0"/>
              </a:rPr>
              <a:t>ưở</a:t>
            </a:r>
            <a:r>
              <a:rPr lang="en-US" sz="3200">
                <a:latin typeface="Segoe UI Black" panose="020B0A02040204020203" pitchFamily="34" charset="0"/>
                <a:ea typeface="Segoe UI Black" panose="020B0A02040204020203" pitchFamily="34" charset="0"/>
              </a:rPr>
              <a:t>ng c</a:t>
            </a:r>
            <a:r>
              <a:rPr lang="en-US" sz="3200" b="1">
                <a:latin typeface="Segoe UI Black" panose="020B0A02040204020203" pitchFamily="34" charset="0"/>
                <a:ea typeface="Segoe UI Black" panose="020B0A02040204020203" pitchFamily="34" charset="0"/>
              </a:rPr>
              <a:t>ủ</a:t>
            </a:r>
            <a:r>
              <a:rPr lang="en-US" sz="3200">
                <a:latin typeface="Segoe UI Black" panose="020B0A02040204020203" pitchFamily="34" charset="0"/>
                <a:ea typeface="Segoe UI Black" panose="020B0A02040204020203" pitchFamily="34" charset="0"/>
              </a:rPr>
              <a:t>a GNU GPL</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7" name="Rounded Rectangle 6"/>
          <p:cNvSpPr/>
          <p:nvPr/>
        </p:nvSpPr>
        <p:spPr>
          <a:xfrm>
            <a:off x="626700" y="2422336"/>
            <a:ext cx="3550446" cy="208398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smtClean="0">
              <a:solidFill>
                <a:schemeClr val="accent1">
                  <a:lumMod val="60000"/>
                  <a:lumOff val="40000"/>
                </a:schemeClr>
              </a:solidFill>
              <a:latin typeface="Bahnschrift Light" panose="020B0502040204020203" pitchFamily="34" charset="0"/>
            </a:endParaRPr>
          </a:p>
          <a:p>
            <a:pPr algn="ctr"/>
            <a:r>
              <a:rPr lang="en-US" sz="2400" smtClean="0">
                <a:solidFill>
                  <a:schemeClr val="accent1">
                    <a:lumMod val="60000"/>
                    <a:lumOff val="40000"/>
                  </a:schemeClr>
                </a:solidFill>
                <a:latin typeface="Bahnschrift Light" panose="020B0502040204020203" pitchFamily="34" charset="0"/>
              </a:rPr>
              <a:t>Phần </a:t>
            </a:r>
            <a:r>
              <a:rPr lang="en-US" sz="2400">
                <a:solidFill>
                  <a:schemeClr val="accent1">
                    <a:lumMod val="60000"/>
                    <a:lumOff val="40000"/>
                  </a:schemeClr>
                </a:solidFill>
                <a:latin typeface="Bahnschrift Light" panose="020B0502040204020203" pitchFamily="34" charset="0"/>
              </a:rPr>
              <a:t>mềm GPL phải là phần mềm tự do. Phần mềm phái sinh từ phần mềm GPL cũng phải là phần mềm GPL. </a:t>
            </a:r>
          </a:p>
          <a:p>
            <a:pPr algn="ctr"/>
            <a:endParaRPr lang="en-US" sz="2400">
              <a:solidFill>
                <a:schemeClr val="accent1">
                  <a:lumMod val="60000"/>
                  <a:lumOff val="40000"/>
                </a:schemeClr>
              </a:solidFill>
              <a:latin typeface="Bahnschrift Light" panose="020B0502040204020203" pitchFamily="34" charset="0"/>
            </a:endParaRPr>
          </a:p>
        </p:txBody>
      </p:sp>
      <p:sp>
        <p:nvSpPr>
          <p:cNvPr id="8" name="Rounded Rectangle 7"/>
          <p:cNvSpPr/>
          <p:nvPr/>
        </p:nvSpPr>
        <p:spPr>
          <a:xfrm>
            <a:off x="4035082" y="114300"/>
            <a:ext cx="3612628" cy="230803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114300" indent="0" algn="just">
              <a:buNone/>
            </a:pPr>
            <a:r>
              <a:rPr lang="en-US" sz="2400">
                <a:solidFill>
                  <a:schemeClr val="accent1">
                    <a:lumMod val="60000"/>
                    <a:lumOff val="40000"/>
                  </a:schemeClr>
                </a:solidFill>
                <a:latin typeface="Bahnschrift Light" panose="020B0502040204020203" pitchFamily="34" charset="0"/>
              </a:rPr>
              <a:t>GPL: một khi sử dụng và phân phối, bắt buộc phải sử dụng giấy phép GPL, không được phép đóng mã nguồn và thay đổi giấy phép.</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9201" y="2669836"/>
            <a:ext cx="3854610" cy="227681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6115734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anim calcmode="lin" valueType="num">
                                      <p:cBhvr>
                                        <p:cTn id="26" dur="1000" fill="hold"/>
                                        <p:tgtEl>
                                          <p:spTgt spid="7"/>
                                        </p:tgtEl>
                                        <p:attrNameLst>
                                          <p:attrName>ppt_x</p:attrName>
                                        </p:attrNameLst>
                                      </p:cBhvr>
                                      <p:tavLst>
                                        <p:tav tm="0">
                                          <p:val>
                                            <p:strVal val="#ppt_x"/>
                                          </p:val>
                                        </p:tav>
                                        <p:tav tm="100000">
                                          <p:val>
                                            <p:strVal val="#ppt_x"/>
                                          </p:val>
                                        </p:tav>
                                      </p:tavLst>
                                    </p:anim>
                                    <p:anim calcmode="lin" valueType="num">
                                      <p:cBhvr>
                                        <p:cTn id="2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anim calcmode="lin" valueType="num">
                                      <p:cBhvr>
                                        <p:cTn id="33" dur="1000" fill="hold"/>
                                        <p:tgtEl>
                                          <p:spTgt spid="8"/>
                                        </p:tgtEl>
                                        <p:attrNameLst>
                                          <p:attrName>ppt_x</p:attrName>
                                        </p:attrNameLst>
                                      </p:cBhvr>
                                      <p:tavLst>
                                        <p:tav tm="0">
                                          <p:val>
                                            <p:strVal val="#ppt_x"/>
                                          </p:val>
                                        </p:tav>
                                        <p:tav tm="100000">
                                          <p:val>
                                            <p:strVal val="#ppt_x"/>
                                          </p:val>
                                        </p:tav>
                                      </p:tavLst>
                                    </p:anim>
                                    <p:anim calcmode="lin" valueType="num">
                                      <p:cBhvr>
                                        <p:cTn id="3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barn(inVertical)">
                                      <p:cBhvr>
                                        <p:cTn id="3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29"/>
          <p:cNvSpPr txBox="1">
            <a:spLocks noGrp="1"/>
          </p:cNvSpPr>
          <p:nvPr>
            <p:ph type="ctrTitle" idx="4294967295"/>
          </p:nvPr>
        </p:nvSpPr>
        <p:spPr>
          <a:xfrm>
            <a:off x="412520" y="1126832"/>
            <a:ext cx="5791424" cy="1437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7200" smtClean="0">
                <a:solidFill>
                  <a:schemeClr val="accent1"/>
                </a:solidFill>
                <a:latin typeface="Segoe UI Black" panose="020B0A02040204020203" pitchFamily="34" charset="0"/>
                <a:ea typeface="Segoe UI Black" panose="020B0A02040204020203" pitchFamily="34" charset="0"/>
              </a:rPr>
              <a:t>3.Phiên bản</a:t>
            </a:r>
            <a:endParaRPr sz="7200">
              <a:solidFill>
                <a:schemeClr val="accent1"/>
              </a:solidFill>
              <a:latin typeface="Segoe UI Black" panose="020B0A02040204020203" pitchFamily="34" charset="0"/>
              <a:ea typeface="Segoe UI Black" panose="020B0A02040204020203" pitchFamily="34" charset="0"/>
            </a:endParaRPr>
          </a:p>
        </p:txBody>
      </p:sp>
      <p:sp>
        <p:nvSpPr>
          <p:cNvPr id="285" name="Google Shape;285;p2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accent1"/>
                </a:solidFill>
              </a:rPr>
              <a:t>8</a:t>
            </a:fld>
            <a:endParaRPr>
              <a:solidFill>
                <a:schemeClr val="accent1"/>
              </a:solidFill>
            </a:endParaRPr>
          </a:p>
        </p:txBody>
      </p:sp>
      <p:sp>
        <p:nvSpPr>
          <p:cNvPr id="5" name="Google Shape;178;p21"/>
          <p:cNvSpPr/>
          <p:nvPr/>
        </p:nvSpPr>
        <p:spPr>
          <a:xfrm>
            <a:off x="7387573" y="3153381"/>
            <a:ext cx="299435" cy="28591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179;p21"/>
          <p:cNvGrpSpPr/>
          <p:nvPr/>
        </p:nvGrpSpPr>
        <p:grpSpPr>
          <a:xfrm>
            <a:off x="7204471" y="1641451"/>
            <a:ext cx="1282897" cy="1283221"/>
            <a:chOff x="6654650" y="3665275"/>
            <a:chExt cx="409100" cy="409125"/>
          </a:xfrm>
        </p:grpSpPr>
        <p:sp>
          <p:nvSpPr>
            <p:cNvPr id="7" name="Google Shape;180;p21"/>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81;p21"/>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182;p21"/>
          <p:cNvGrpSpPr/>
          <p:nvPr/>
        </p:nvGrpSpPr>
        <p:grpSpPr>
          <a:xfrm rot="1057084">
            <a:off x="5247962" y="3929647"/>
            <a:ext cx="847581" cy="847644"/>
            <a:chOff x="570875" y="4322250"/>
            <a:chExt cx="443300" cy="443325"/>
          </a:xfrm>
        </p:grpSpPr>
        <p:sp>
          <p:nvSpPr>
            <p:cNvPr id="10" name="Google Shape;183;p21"/>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84;p21"/>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85;p21"/>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86;p21"/>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87;p21"/>
          <p:cNvSpPr/>
          <p:nvPr/>
        </p:nvSpPr>
        <p:spPr>
          <a:xfrm rot="2466653">
            <a:off x="6283250" y="3260187"/>
            <a:ext cx="416017" cy="39722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88;p21"/>
          <p:cNvSpPr/>
          <p:nvPr/>
        </p:nvSpPr>
        <p:spPr>
          <a:xfrm rot="-1609262">
            <a:off x="7148753" y="4193343"/>
            <a:ext cx="299386" cy="28586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89;p21"/>
          <p:cNvSpPr/>
          <p:nvPr/>
        </p:nvSpPr>
        <p:spPr>
          <a:xfrm rot="2926333">
            <a:off x="5702128" y="2872597"/>
            <a:ext cx="224212" cy="21408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90;p21"/>
          <p:cNvSpPr/>
          <p:nvPr/>
        </p:nvSpPr>
        <p:spPr>
          <a:xfrm rot="-1609177">
            <a:off x="6811216" y="2792624"/>
            <a:ext cx="201978" cy="19285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par>
                                <p:cTn id="10" presetID="45"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000"/>
                                        <p:tgtEl>
                                          <p:spTgt spid="6"/>
                                        </p:tgtEl>
                                      </p:cBhvr>
                                    </p:animEffect>
                                    <p:anim calcmode="lin" valueType="num">
                                      <p:cBhvr>
                                        <p:cTn id="13" dur="2000" fill="hold"/>
                                        <p:tgtEl>
                                          <p:spTgt spid="6"/>
                                        </p:tgtEl>
                                        <p:attrNameLst>
                                          <p:attrName>ppt_w</p:attrName>
                                        </p:attrNameLst>
                                      </p:cBhvr>
                                      <p:tavLst>
                                        <p:tav tm="0" fmla="#ppt_w*sin(2.5*pi*$)">
                                          <p:val>
                                            <p:fltVal val="0"/>
                                          </p:val>
                                        </p:tav>
                                        <p:tav tm="100000">
                                          <p:val>
                                            <p:fltVal val="1"/>
                                          </p:val>
                                        </p:tav>
                                      </p:tavLst>
                                    </p:anim>
                                    <p:anim calcmode="lin" valueType="num">
                                      <p:cBhvr>
                                        <p:cTn id="14" dur="2000" fill="hold"/>
                                        <p:tgtEl>
                                          <p:spTgt spid="6"/>
                                        </p:tgtEl>
                                        <p:attrNameLst>
                                          <p:attrName>ppt_h</p:attrName>
                                        </p:attrNameLst>
                                      </p:cBhvr>
                                      <p:tavLst>
                                        <p:tav tm="0">
                                          <p:val>
                                            <p:strVal val="#ppt_h"/>
                                          </p:val>
                                        </p:tav>
                                        <p:tav tm="100000">
                                          <p:val>
                                            <p:strVal val="#ppt_h"/>
                                          </p:val>
                                        </p:tav>
                                      </p:tavLst>
                                    </p:anim>
                                  </p:childTnLst>
                                </p:cTn>
                              </p:par>
                              <p:par>
                                <p:cTn id="15" presetID="45"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2000"/>
                                        <p:tgtEl>
                                          <p:spTgt spid="14"/>
                                        </p:tgtEl>
                                      </p:cBhvr>
                                    </p:animEffect>
                                    <p:anim calcmode="lin" valueType="num">
                                      <p:cBhvr>
                                        <p:cTn id="18" dur="2000" fill="hold"/>
                                        <p:tgtEl>
                                          <p:spTgt spid="14"/>
                                        </p:tgtEl>
                                        <p:attrNameLst>
                                          <p:attrName>ppt_w</p:attrName>
                                        </p:attrNameLst>
                                      </p:cBhvr>
                                      <p:tavLst>
                                        <p:tav tm="0" fmla="#ppt_w*sin(2.5*pi*$)">
                                          <p:val>
                                            <p:fltVal val="0"/>
                                          </p:val>
                                        </p:tav>
                                        <p:tav tm="100000">
                                          <p:val>
                                            <p:fltVal val="1"/>
                                          </p:val>
                                        </p:tav>
                                      </p:tavLst>
                                    </p:anim>
                                    <p:anim calcmode="lin" valueType="num">
                                      <p:cBhvr>
                                        <p:cTn id="19" dur="2000" fill="hold"/>
                                        <p:tgtEl>
                                          <p:spTgt spid="14"/>
                                        </p:tgtEl>
                                        <p:attrNameLst>
                                          <p:attrName>ppt_h</p:attrName>
                                        </p:attrNameLst>
                                      </p:cBhvr>
                                      <p:tavLst>
                                        <p:tav tm="0">
                                          <p:val>
                                            <p:strVal val="#ppt_h"/>
                                          </p:val>
                                        </p:tav>
                                        <p:tav tm="100000">
                                          <p:val>
                                            <p:strVal val="#ppt_h"/>
                                          </p:val>
                                        </p:tav>
                                      </p:tavLst>
                                    </p:anim>
                                  </p:childTnLst>
                                </p:cTn>
                              </p:par>
                              <p:par>
                                <p:cTn id="20" presetID="45"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2000"/>
                                        <p:tgtEl>
                                          <p:spTgt spid="15"/>
                                        </p:tgtEl>
                                      </p:cBhvr>
                                    </p:animEffect>
                                    <p:anim calcmode="lin" valueType="num">
                                      <p:cBhvr>
                                        <p:cTn id="23" dur="2000" fill="hold"/>
                                        <p:tgtEl>
                                          <p:spTgt spid="15"/>
                                        </p:tgtEl>
                                        <p:attrNameLst>
                                          <p:attrName>ppt_w</p:attrName>
                                        </p:attrNameLst>
                                      </p:cBhvr>
                                      <p:tavLst>
                                        <p:tav tm="0" fmla="#ppt_w*sin(2.5*pi*$)">
                                          <p:val>
                                            <p:fltVal val="0"/>
                                          </p:val>
                                        </p:tav>
                                        <p:tav tm="100000">
                                          <p:val>
                                            <p:fltVal val="1"/>
                                          </p:val>
                                        </p:tav>
                                      </p:tavLst>
                                    </p:anim>
                                    <p:anim calcmode="lin" valueType="num">
                                      <p:cBhvr>
                                        <p:cTn id="24" dur="2000" fill="hold"/>
                                        <p:tgtEl>
                                          <p:spTgt spid="15"/>
                                        </p:tgtEl>
                                        <p:attrNameLst>
                                          <p:attrName>ppt_h</p:attrName>
                                        </p:attrNameLst>
                                      </p:cBhvr>
                                      <p:tavLst>
                                        <p:tav tm="0">
                                          <p:val>
                                            <p:strVal val="#ppt_h"/>
                                          </p:val>
                                        </p:tav>
                                        <p:tav tm="100000">
                                          <p:val>
                                            <p:strVal val="#ppt_h"/>
                                          </p:val>
                                        </p:tav>
                                      </p:tavLst>
                                    </p:anim>
                                  </p:childTnLst>
                                </p:cTn>
                              </p:par>
                              <p:par>
                                <p:cTn id="25" presetID="45"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2000"/>
                                        <p:tgtEl>
                                          <p:spTgt spid="16"/>
                                        </p:tgtEl>
                                      </p:cBhvr>
                                    </p:animEffect>
                                    <p:anim calcmode="lin" valueType="num">
                                      <p:cBhvr>
                                        <p:cTn id="28" dur="2000" fill="hold"/>
                                        <p:tgtEl>
                                          <p:spTgt spid="16"/>
                                        </p:tgtEl>
                                        <p:attrNameLst>
                                          <p:attrName>ppt_w</p:attrName>
                                        </p:attrNameLst>
                                      </p:cBhvr>
                                      <p:tavLst>
                                        <p:tav tm="0" fmla="#ppt_w*sin(2.5*pi*$)">
                                          <p:val>
                                            <p:fltVal val="0"/>
                                          </p:val>
                                        </p:tav>
                                        <p:tav tm="100000">
                                          <p:val>
                                            <p:fltVal val="1"/>
                                          </p:val>
                                        </p:tav>
                                      </p:tavLst>
                                    </p:anim>
                                    <p:anim calcmode="lin" valueType="num">
                                      <p:cBhvr>
                                        <p:cTn id="29" dur="2000" fill="hold"/>
                                        <p:tgtEl>
                                          <p:spTgt spid="16"/>
                                        </p:tgtEl>
                                        <p:attrNameLst>
                                          <p:attrName>ppt_h</p:attrName>
                                        </p:attrNameLst>
                                      </p:cBhvr>
                                      <p:tavLst>
                                        <p:tav tm="0">
                                          <p:val>
                                            <p:strVal val="#ppt_h"/>
                                          </p:val>
                                        </p:tav>
                                        <p:tav tm="100000">
                                          <p:val>
                                            <p:strVal val="#ppt_h"/>
                                          </p:val>
                                        </p:tav>
                                      </p:tavLst>
                                    </p:anim>
                                  </p:childTnLst>
                                </p:cTn>
                              </p:par>
                              <p:par>
                                <p:cTn id="30" presetID="45"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2000"/>
                                        <p:tgtEl>
                                          <p:spTgt spid="17"/>
                                        </p:tgtEl>
                                      </p:cBhvr>
                                    </p:animEffect>
                                    <p:anim calcmode="lin" valueType="num">
                                      <p:cBhvr>
                                        <p:cTn id="33" dur="2000" fill="hold"/>
                                        <p:tgtEl>
                                          <p:spTgt spid="17"/>
                                        </p:tgtEl>
                                        <p:attrNameLst>
                                          <p:attrName>ppt_w</p:attrName>
                                        </p:attrNameLst>
                                      </p:cBhvr>
                                      <p:tavLst>
                                        <p:tav tm="0" fmla="#ppt_w*sin(2.5*pi*$)">
                                          <p:val>
                                            <p:fltVal val="0"/>
                                          </p:val>
                                        </p:tav>
                                        <p:tav tm="100000">
                                          <p:val>
                                            <p:fltVal val="1"/>
                                          </p:val>
                                        </p:tav>
                                      </p:tavLst>
                                    </p:anim>
                                    <p:anim calcmode="lin" valueType="num">
                                      <p:cBhvr>
                                        <p:cTn id="34" dur="2000" fill="hold"/>
                                        <p:tgtEl>
                                          <p:spTgt spid="17"/>
                                        </p:tgtEl>
                                        <p:attrNameLst>
                                          <p:attrName>ppt_h</p:attrName>
                                        </p:attrNameLst>
                                      </p:cBhvr>
                                      <p:tavLst>
                                        <p:tav tm="0">
                                          <p:val>
                                            <p:strVal val="#ppt_h"/>
                                          </p:val>
                                        </p:tav>
                                        <p:tav tm="100000">
                                          <p:val>
                                            <p:strVal val="#ppt_h"/>
                                          </p:val>
                                        </p:tav>
                                      </p:tavLst>
                                    </p:anim>
                                  </p:childTnLst>
                                </p:cTn>
                              </p:par>
                              <p:par>
                                <p:cTn id="35" presetID="45" presetClass="entr" presetSubtype="0" fill="hold"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2000"/>
                                        <p:tgtEl>
                                          <p:spTgt spid="9"/>
                                        </p:tgtEl>
                                      </p:cBhvr>
                                    </p:animEffect>
                                    <p:anim calcmode="lin" valueType="num">
                                      <p:cBhvr>
                                        <p:cTn id="38" dur="2000" fill="hold"/>
                                        <p:tgtEl>
                                          <p:spTgt spid="9"/>
                                        </p:tgtEl>
                                        <p:attrNameLst>
                                          <p:attrName>ppt_w</p:attrName>
                                        </p:attrNameLst>
                                      </p:cBhvr>
                                      <p:tavLst>
                                        <p:tav tm="0" fmla="#ppt_w*sin(2.5*pi*$)">
                                          <p:val>
                                            <p:fltVal val="0"/>
                                          </p:val>
                                        </p:tav>
                                        <p:tav tm="100000">
                                          <p:val>
                                            <p:fltVal val="1"/>
                                          </p:val>
                                        </p:tav>
                                      </p:tavLst>
                                    </p:anim>
                                    <p:anim calcmode="lin" valueType="num">
                                      <p:cBhvr>
                                        <p:cTn id="39" dur="2000" fill="hold"/>
                                        <p:tgtEl>
                                          <p:spTgt spid="9"/>
                                        </p:tgtEl>
                                        <p:attrNameLst>
                                          <p:attrName>ppt_h</p:attrName>
                                        </p:attrNameLst>
                                      </p:cBhvr>
                                      <p:tavLst>
                                        <p:tav tm="0">
                                          <p:val>
                                            <p:strVal val="#ppt_h"/>
                                          </p:val>
                                        </p:tav>
                                        <p:tav tm="100000">
                                          <p:val>
                                            <p:strVal val="#ppt_h"/>
                                          </p:val>
                                        </p:tav>
                                      </p:tavLst>
                                    </p:anim>
                                  </p:childTnLst>
                                </p:cTn>
                              </p:par>
                              <p:par>
                                <p:cTn id="40" presetID="26" presetClass="entr" presetSubtype="0" fill="hold" grpId="0" nodeType="withEffect">
                                  <p:stCondLst>
                                    <p:cond delay="0"/>
                                  </p:stCondLst>
                                  <p:childTnLst>
                                    <p:set>
                                      <p:cBhvr>
                                        <p:cTn id="41" dur="1" fill="hold">
                                          <p:stCondLst>
                                            <p:cond delay="0"/>
                                          </p:stCondLst>
                                        </p:cTn>
                                        <p:tgtEl>
                                          <p:spTgt spid="283"/>
                                        </p:tgtEl>
                                        <p:attrNameLst>
                                          <p:attrName>style.visibility</p:attrName>
                                        </p:attrNameLst>
                                      </p:cBhvr>
                                      <p:to>
                                        <p:strVal val="visible"/>
                                      </p:to>
                                    </p:set>
                                    <p:animEffect transition="in" filter="wipe(down)">
                                      <p:cBhvr>
                                        <p:cTn id="42" dur="580">
                                          <p:stCondLst>
                                            <p:cond delay="0"/>
                                          </p:stCondLst>
                                        </p:cTn>
                                        <p:tgtEl>
                                          <p:spTgt spid="283"/>
                                        </p:tgtEl>
                                      </p:cBhvr>
                                    </p:animEffect>
                                    <p:anim calcmode="lin" valueType="num">
                                      <p:cBhvr>
                                        <p:cTn id="43" dur="1822" tmFilter="0,0; 0.14,0.36; 0.43,0.73; 0.71,0.91; 1.0,1.0">
                                          <p:stCondLst>
                                            <p:cond delay="0"/>
                                          </p:stCondLst>
                                        </p:cTn>
                                        <p:tgtEl>
                                          <p:spTgt spid="283"/>
                                        </p:tgtEl>
                                        <p:attrNameLst>
                                          <p:attrName>ppt_x</p:attrName>
                                        </p:attrNameLst>
                                      </p:cBhvr>
                                      <p:tavLst>
                                        <p:tav tm="0">
                                          <p:val>
                                            <p:strVal val="#ppt_x-0.25"/>
                                          </p:val>
                                        </p:tav>
                                        <p:tav tm="100000">
                                          <p:val>
                                            <p:strVal val="#ppt_x"/>
                                          </p:val>
                                        </p:tav>
                                      </p:tavLst>
                                    </p:anim>
                                    <p:anim calcmode="lin" valueType="num">
                                      <p:cBhvr>
                                        <p:cTn id="44" dur="664" tmFilter="0.0,0.0; 0.25,0.07; 0.50,0.2; 0.75,0.467; 1.0,1.0">
                                          <p:stCondLst>
                                            <p:cond delay="0"/>
                                          </p:stCondLst>
                                        </p:cTn>
                                        <p:tgtEl>
                                          <p:spTgt spid="283"/>
                                        </p:tgtEl>
                                        <p:attrNameLst>
                                          <p:attrName>ppt_y</p:attrName>
                                        </p:attrNameLst>
                                      </p:cBhvr>
                                      <p:tavLst>
                                        <p:tav tm="0" fmla="#ppt_y-sin(pi*$)/3">
                                          <p:val>
                                            <p:fltVal val="0.5"/>
                                          </p:val>
                                        </p:tav>
                                        <p:tav tm="100000">
                                          <p:val>
                                            <p:fltVal val="1"/>
                                          </p:val>
                                        </p:tav>
                                      </p:tavLst>
                                    </p:anim>
                                    <p:anim calcmode="lin" valueType="num">
                                      <p:cBhvr>
                                        <p:cTn id="45" dur="664" tmFilter="0, 0; 0.125,0.2665; 0.25,0.4; 0.375,0.465; 0.5,0.5;  0.625,0.535; 0.75,0.6; 0.875,0.7335; 1,1">
                                          <p:stCondLst>
                                            <p:cond delay="664"/>
                                          </p:stCondLst>
                                        </p:cTn>
                                        <p:tgtEl>
                                          <p:spTgt spid="283"/>
                                        </p:tgtEl>
                                        <p:attrNameLst>
                                          <p:attrName>ppt_y</p:attrName>
                                        </p:attrNameLst>
                                      </p:cBhvr>
                                      <p:tavLst>
                                        <p:tav tm="0" fmla="#ppt_y-sin(pi*$)/9">
                                          <p:val>
                                            <p:fltVal val="0"/>
                                          </p:val>
                                        </p:tav>
                                        <p:tav tm="100000">
                                          <p:val>
                                            <p:fltVal val="1"/>
                                          </p:val>
                                        </p:tav>
                                      </p:tavLst>
                                    </p:anim>
                                    <p:anim calcmode="lin" valueType="num">
                                      <p:cBhvr>
                                        <p:cTn id="46" dur="332" tmFilter="0, 0; 0.125,0.2665; 0.25,0.4; 0.375,0.465; 0.5,0.5;  0.625,0.535; 0.75,0.6; 0.875,0.7335; 1,1">
                                          <p:stCondLst>
                                            <p:cond delay="1324"/>
                                          </p:stCondLst>
                                        </p:cTn>
                                        <p:tgtEl>
                                          <p:spTgt spid="283"/>
                                        </p:tgtEl>
                                        <p:attrNameLst>
                                          <p:attrName>ppt_y</p:attrName>
                                        </p:attrNameLst>
                                      </p:cBhvr>
                                      <p:tavLst>
                                        <p:tav tm="0" fmla="#ppt_y-sin(pi*$)/27">
                                          <p:val>
                                            <p:fltVal val="0"/>
                                          </p:val>
                                        </p:tav>
                                        <p:tav tm="100000">
                                          <p:val>
                                            <p:fltVal val="1"/>
                                          </p:val>
                                        </p:tav>
                                      </p:tavLst>
                                    </p:anim>
                                    <p:anim calcmode="lin" valueType="num">
                                      <p:cBhvr>
                                        <p:cTn id="47" dur="164" tmFilter="0, 0; 0.125,0.2665; 0.25,0.4; 0.375,0.465; 0.5,0.5;  0.625,0.535; 0.75,0.6; 0.875,0.7335; 1,1">
                                          <p:stCondLst>
                                            <p:cond delay="1656"/>
                                          </p:stCondLst>
                                        </p:cTn>
                                        <p:tgtEl>
                                          <p:spTgt spid="283"/>
                                        </p:tgtEl>
                                        <p:attrNameLst>
                                          <p:attrName>ppt_y</p:attrName>
                                        </p:attrNameLst>
                                      </p:cBhvr>
                                      <p:tavLst>
                                        <p:tav tm="0" fmla="#ppt_y-sin(pi*$)/81">
                                          <p:val>
                                            <p:fltVal val="0"/>
                                          </p:val>
                                        </p:tav>
                                        <p:tav tm="100000">
                                          <p:val>
                                            <p:fltVal val="1"/>
                                          </p:val>
                                        </p:tav>
                                      </p:tavLst>
                                    </p:anim>
                                    <p:animScale>
                                      <p:cBhvr>
                                        <p:cTn id="48" dur="26">
                                          <p:stCondLst>
                                            <p:cond delay="650"/>
                                          </p:stCondLst>
                                        </p:cTn>
                                        <p:tgtEl>
                                          <p:spTgt spid="283"/>
                                        </p:tgtEl>
                                      </p:cBhvr>
                                      <p:to x="100000" y="60000"/>
                                    </p:animScale>
                                    <p:animScale>
                                      <p:cBhvr>
                                        <p:cTn id="49" dur="166" decel="50000">
                                          <p:stCondLst>
                                            <p:cond delay="676"/>
                                          </p:stCondLst>
                                        </p:cTn>
                                        <p:tgtEl>
                                          <p:spTgt spid="283"/>
                                        </p:tgtEl>
                                      </p:cBhvr>
                                      <p:to x="100000" y="100000"/>
                                    </p:animScale>
                                    <p:animScale>
                                      <p:cBhvr>
                                        <p:cTn id="50" dur="26">
                                          <p:stCondLst>
                                            <p:cond delay="1312"/>
                                          </p:stCondLst>
                                        </p:cTn>
                                        <p:tgtEl>
                                          <p:spTgt spid="283"/>
                                        </p:tgtEl>
                                      </p:cBhvr>
                                      <p:to x="100000" y="80000"/>
                                    </p:animScale>
                                    <p:animScale>
                                      <p:cBhvr>
                                        <p:cTn id="51" dur="166" decel="50000">
                                          <p:stCondLst>
                                            <p:cond delay="1338"/>
                                          </p:stCondLst>
                                        </p:cTn>
                                        <p:tgtEl>
                                          <p:spTgt spid="283"/>
                                        </p:tgtEl>
                                      </p:cBhvr>
                                      <p:to x="100000" y="100000"/>
                                    </p:animScale>
                                    <p:animScale>
                                      <p:cBhvr>
                                        <p:cTn id="52" dur="26">
                                          <p:stCondLst>
                                            <p:cond delay="1642"/>
                                          </p:stCondLst>
                                        </p:cTn>
                                        <p:tgtEl>
                                          <p:spTgt spid="283"/>
                                        </p:tgtEl>
                                      </p:cBhvr>
                                      <p:to x="100000" y="90000"/>
                                    </p:animScale>
                                    <p:animScale>
                                      <p:cBhvr>
                                        <p:cTn id="53" dur="166" decel="50000">
                                          <p:stCondLst>
                                            <p:cond delay="1668"/>
                                          </p:stCondLst>
                                        </p:cTn>
                                        <p:tgtEl>
                                          <p:spTgt spid="283"/>
                                        </p:tgtEl>
                                      </p:cBhvr>
                                      <p:to x="100000" y="100000"/>
                                    </p:animScale>
                                    <p:animScale>
                                      <p:cBhvr>
                                        <p:cTn id="54" dur="26">
                                          <p:stCondLst>
                                            <p:cond delay="1808"/>
                                          </p:stCondLst>
                                        </p:cTn>
                                        <p:tgtEl>
                                          <p:spTgt spid="283"/>
                                        </p:tgtEl>
                                      </p:cBhvr>
                                      <p:to x="100000" y="95000"/>
                                    </p:animScale>
                                    <p:animScale>
                                      <p:cBhvr>
                                        <p:cTn id="55" dur="166" decel="50000">
                                          <p:stCondLst>
                                            <p:cond delay="1834"/>
                                          </p:stCondLst>
                                        </p:cTn>
                                        <p:tgtEl>
                                          <p:spTgt spid="283"/>
                                        </p:tgtEl>
                                      </p:cBhvr>
                                      <p:to x="100000" y="100000"/>
                                    </p:animScale>
                                  </p:childTnLst>
                                </p:cTn>
                              </p:par>
                              <p:par>
                                <p:cTn id="56" presetID="45" presetClass="entr" presetSubtype="0" fill="hold" grpId="0" nodeType="withEffect">
                                  <p:stCondLst>
                                    <p:cond delay="0"/>
                                  </p:stCondLst>
                                  <p:childTnLst>
                                    <p:set>
                                      <p:cBhvr>
                                        <p:cTn id="57" dur="1" fill="hold">
                                          <p:stCondLst>
                                            <p:cond delay="0"/>
                                          </p:stCondLst>
                                        </p:cTn>
                                        <p:tgtEl>
                                          <p:spTgt spid="285"/>
                                        </p:tgtEl>
                                        <p:attrNameLst>
                                          <p:attrName>style.visibility</p:attrName>
                                        </p:attrNameLst>
                                      </p:cBhvr>
                                      <p:to>
                                        <p:strVal val="visible"/>
                                      </p:to>
                                    </p:set>
                                    <p:animEffect transition="in" filter="fade">
                                      <p:cBhvr>
                                        <p:cTn id="58" dur="2000"/>
                                        <p:tgtEl>
                                          <p:spTgt spid="285"/>
                                        </p:tgtEl>
                                      </p:cBhvr>
                                    </p:animEffect>
                                    <p:anim calcmode="lin" valueType="num">
                                      <p:cBhvr>
                                        <p:cTn id="59" dur="2000" fill="hold"/>
                                        <p:tgtEl>
                                          <p:spTgt spid="285"/>
                                        </p:tgtEl>
                                        <p:attrNameLst>
                                          <p:attrName>ppt_w</p:attrName>
                                        </p:attrNameLst>
                                      </p:cBhvr>
                                      <p:tavLst>
                                        <p:tav tm="0" fmla="#ppt_w*sin(2.5*pi*$)">
                                          <p:val>
                                            <p:fltVal val="0"/>
                                          </p:val>
                                        </p:tav>
                                        <p:tav tm="100000">
                                          <p:val>
                                            <p:fltVal val="1"/>
                                          </p:val>
                                        </p:tav>
                                      </p:tavLst>
                                    </p:anim>
                                    <p:anim calcmode="lin" valueType="num">
                                      <p:cBhvr>
                                        <p:cTn id="60" dur="2000" fill="hold"/>
                                        <p:tgtEl>
                                          <p:spTgt spid="28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 grpId="0"/>
      <p:bldP spid="285" grpId="0"/>
      <p:bldP spid="5" grpId="0" animBg="1"/>
      <p:bldP spid="14" grpId="0" animBg="1"/>
      <p:bldP spid="15" grpId="0" animBg="1"/>
      <p:bldP spid="16" grpId="0" animBg="1"/>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1"/>
          <p:cNvSpPr txBox="1">
            <a:spLocks noGrp="1"/>
          </p:cNvSpPr>
          <p:nvPr>
            <p:ph type="title"/>
          </p:nvPr>
        </p:nvSpPr>
        <p:spPr>
          <a:xfrm>
            <a:off x="1189706" y="716973"/>
            <a:ext cx="6967158" cy="426027"/>
          </a:xfrm>
          <a:prstGeom prst="rect">
            <a:avLst/>
          </a:prstGeom>
        </p:spPr>
        <p:txBody>
          <a:bodyPr spcFirstLastPara="1" wrap="square" lIns="0" tIns="0" rIns="0" bIns="0" anchor="b" anchorCtr="0">
            <a:noAutofit/>
          </a:bodyPr>
          <a:lstStyle/>
          <a:p>
            <a:pPr lvl="0"/>
            <a:r>
              <a:rPr lang="en-US" sz="2400">
                <a:latin typeface="Bahnschrift Light" panose="020B0502040204020203" pitchFamily="34" charset="0"/>
              </a:rPr>
              <a:t>Grune công khai mã vào ngày 23 tháng 6 năm 1986.</a:t>
            </a:r>
            <a:endParaRPr sz="2400">
              <a:latin typeface="Bahnschrift Light" panose="020B0502040204020203" pitchFamily="34" charset="0"/>
            </a:endParaRPr>
          </a:p>
        </p:txBody>
      </p:sp>
      <p:sp>
        <p:nvSpPr>
          <p:cNvPr id="302" name="Google Shape;302;p3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grpSp>
        <p:nvGrpSpPr>
          <p:cNvPr id="303" name="Google Shape;303;p31"/>
          <p:cNvGrpSpPr/>
          <p:nvPr/>
        </p:nvGrpSpPr>
        <p:grpSpPr>
          <a:xfrm>
            <a:off x="5107081" y="1540579"/>
            <a:ext cx="4036919" cy="1929985"/>
            <a:chOff x="5632317" y="1189775"/>
            <a:chExt cx="3305700" cy="2266838"/>
          </a:xfrm>
        </p:grpSpPr>
        <p:sp>
          <p:nvSpPr>
            <p:cNvPr id="304" name="Google Shape;304;p31"/>
            <p:cNvSpPr/>
            <p:nvPr/>
          </p:nvSpPr>
          <p:spPr>
            <a:xfrm>
              <a:off x="5632317" y="1189775"/>
              <a:ext cx="3305700" cy="669000"/>
            </a:xfrm>
            <a:prstGeom prst="chevron">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300">
                <a:solidFill>
                  <a:srgbClr val="FFFFFF"/>
                </a:solidFill>
                <a:latin typeface="Montserrat"/>
                <a:ea typeface="Montserrat"/>
                <a:cs typeface="Montserrat"/>
                <a:sym typeface="Montserrat"/>
              </a:endParaRPr>
            </a:p>
          </p:txBody>
        </p:sp>
        <p:sp>
          <p:nvSpPr>
            <p:cNvPr id="305" name="Google Shape;305;p31"/>
            <p:cNvSpPr txBox="1"/>
            <p:nvPr/>
          </p:nvSpPr>
          <p:spPr>
            <a:xfrm>
              <a:off x="6973586" y="1845270"/>
              <a:ext cx="1439295" cy="1611343"/>
            </a:xfrm>
            <a:prstGeom prst="rect">
              <a:avLst/>
            </a:prstGeom>
            <a:solidFill>
              <a:srgbClr val="899ABD"/>
            </a:solidFill>
            <a:ln>
              <a:noFill/>
            </a:ln>
          </p:spPr>
          <p:txBody>
            <a:bodyPr spcFirstLastPara="1" wrap="square" lIns="91425" tIns="91425" rIns="91425" bIns="91425" anchor="t" anchorCtr="0">
              <a:noAutofit/>
            </a:bodyPr>
            <a:lstStyle/>
            <a:p>
              <a:pPr marL="0" lvl="0" indent="0" algn="just">
                <a:spcAft>
                  <a:spcPts val="800"/>
                </a:spcAft>
                <a:buNone/>
              </a:pPr>
              <a:r>
                <a:rPr lang="vi-VN" sz="1600">
                  <a:solidFill>
                    <a:schemeClr val="bg1">
                      <a:lumMod val="95000"/>
                    </a:schemeClr>
                  </a:solidFill>
                  <a:latin typeface="Bahnschrift Light" panose="020B0502040204020203" pitchFamily="34" charset="0"/>
                </a:rPr>
                <a:t>Phiên bản mới nhất được phát hành vào ngày 8 tháng 5 năm 2008</a:t>
              </a:r>
              <a:r>
                <a:rPr lang="vi-VN" sz="1600">
                  <a:latin typeface="Bahnschrift Light" panose="020B0502040204020203" pitchFamily="34" charset="0"/>
                </a:rPr>
                <a:t>.</a:t>
              </a:r>
            </a:p>
          </p:txBody>
        </p:sp>
      </p:grpSp>
      <p:grpSp>
        <p:nvGrpSpPr>
          <p:cNvPr id="306" name="Google Shape;306;p31"/>
          <p:cNvGrpSpPr/>
          <p:nvPr/>
        </p:nvGrpSpPr>
        <p:grpSpPr>
          <a:xfrm>
            <a:off x="152355" y="1540579"/>
            <a:ext cx="3699164" cy="3209272"/>
            <a:chOff x="0" y="1189989"/>
            <a:chExt cx="4063439" cy="3769406"/>
          </a:xfrm>
        </p:grpSpPr>
        <p:sp>
          <p:nvSpPr>
            <p:cNvPr id="307" name="Google Shape;307;p31"/>
            <p:cNvSpPr/>
            <p:nvPr/>
          </p:nvSpPr>
          <p:spPr>
            <a:xfrm>
              <a:off x="0" y="1189989"/>
              <a:ext cx="4063439" cy="6690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300">
                <a:solidFill>
                  <a:srgbClr val="FFFFFF"/>
                </a:solidFill>
                <a:latin typeface="Montserrat"/>
                <a:ea typeface="Montserrat"/>
                <a:cs typeface="Montserrat"/>
                <a:sym typeface="Montserrat"/>
              </a:endParaRPr>
            </a:p>
          </p:txBody>
        </p:sp>
        <p:sp>
          <p:nvSpPr>
            <p:cNvPr id="308" name="Google Shape;308;p31"/>
            <p:cNvSpPr txBox="1"/>
            <p:nvPr/>
          </p:nvSpPr>
          <p:spPr>
            <a:xfrm>
              <a:off x="286135" y="1851760"/>
              <a:ext cx="2788255" cy="3107635"/>
            </a:xfrm>
            <a:prstGeom prst="rect">
              <a:avLst/>
            </a:prstGeom>
            <a:solidFill>
              <a:schemeClr val="tx1"/>
            </a:solidFill>
            <a:ln>
              <a:noFill/>
            </a:ln>
          </p:spPr>
          <p:txBody>
            <a:bodyPr spcFirstLastPara="1" wrap="square" lIns="91425" tIns="91425" rIns="91425" bIns="91425" anchor="t" anchorCtr="0">
              <a:noAutofit/>
            </a:bodyPr>
            <a:lstStyle/>
            <a:p>
              <a:pPr algn="just">
                <a:lnSpc>
                  <a:spcPct val="115000"/>
                </a:lnSpc>
              </a:pPr>
              <a:r>
                <a:rPr lang="vi-VN" sz="1800">
                  <a:solidFill>
                    <a:schemeClr val="bg1">
                      <a:lumMod val="95000"/>
                    </a:schemeClr>
                  </a:solidFill>
                  <a:latin typeface="Bahnschrift Light" panose="020B0502040204020203" pitchFamily="34" charset="0"/>
                </a:rPr>
                <a:t>Mã cuối cùng đã phát triển thành phiên bản CVS hiện tại bắt đầu với Brian Berliner vào tháng 4 năm 1989, với đầu vào sau đó từ Jeff Polk và nhiều người đóng góp khác</a:t>
              </a:r>
            </a:p>
            <a:p>
              <a:pPr marL="0" lvl="0" indent="0" algn="l" rtl="0">
                <a:lnSpc>
                  <a:spcPct val="115000"/>
                </a:lnSpc>
                <a:spcBef>
                  <a:spcPts val="0"/>
                </a:spcBef>
                <a:spcAft>
                  <a:spcPts val="0"/>
                </a:spcAft>
                <a:buNone/>
              </a:pPr>
              <a:r>
                <a:rPr lang="en" smtClean="0">
                  <a:solidFill>
                    <a:schemeClr val="bg1">
                      <a:lumMod val="95000"/>
                    </a:schemeClr>
                  </a:solidFill>
                  <a:latin typeface="Bahnschrift Light" panose="020B0502040204020203" pitchFamily="34" charset="0"/>
                  <a:ea typeface="Montserrat"/>
                  <a:cs typeface="Montserrat"/>
                  <a:sym typeface="Montserrat"/>
                </a:rPr>
                <a:t>.</a:t>
              </a:r>
              <a:endParaRPr>
                <a:solidFill>
                  <a:schemeClr val="bg1">
                    <a:lumMod val="95000"/>
                  </a:schemeClr>
                </a:solidFill>
                <a:latin typeface="Bahnschrift Light" panose="020B0502040204020203" pitchFamily="34" charset="0"/>
                <a:ea typeface="Montserrat"/>
                <a:cs typeface="Montserrat"/>
                <a:sym typeface="Montserrat"/>
              </a:endParaRPr>
            </a:p>
          </p:txBody>
        </p:sp>
      </p:grpSp>
      <p:grpSp>
        <p:nvGrpSpPr>
          <p:cNvPr id="309" name="Google Shape;309;p31"/>
          <p:cNvGrpSpPr/>
          <p:nvPr/>
        </p:nvGrpSpPr>
        <p:grpSpPr>
          <a:xfrm>
            <a:off x="3080632" y="1540579"/>
            <a:ext cx="3534909" cy="2393854"/>
            <a:chOff x="2944204" y="1189775"/>
            <a:chExt cx="3305700" cy="2811668"/>
          </a:xfrm>
        </p:grpSpPr>
        <p:sp>
          <p:nvSpPr>
            <p:cNvPr id="310" name="Google Shape;310;p31"/>
            <p:cNvSpPr/>
            <p:nvPr/>
          </p:nvSpPr>
          <p:spPr>
            <a:xfrm>
              <a:off x="2944204" y="1189775"/>
              <a:ext cx="3305700" cy="669000"/>
            </a:xfrm>
            <a:prstGeom prst="chevron">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300">
                <a:solidFill>
                  <a:srgbClr val="FFFFFF"/>
                </a:solidFill>
                <a:latin typeface="Montserrat"/>
                <a:ea typeface="Montserrat"/>
                <a:cs typeface="Montserrat"/>
                <a:sym typeface="Montserrat"/>
              </a:endParaRPr>
            </a:p>
          </p:txBody>
        </p:sp>
        <p:sp>
          <p:nvSpPr>
            <p:cNvPr id="311" name="Google Shape;311;p31"/>
            <p:cNvSpPr txBox="1"/>
            <p:nvPr/>
          </p:nvSpPr>
          <p:spPr>
            <a:xfrm>
              <a:off x="3397093" y="1857474"/>
              <a:ext cx="2023436" cy="2143969"/>
            </a:xfrm>
            <a:prstGeom prst="rect">
              <a:avLst/>
            </a:prstGeom>
            <a:solidFill>
              <a:schemeClr val="bg2">
                <a:lumMod val="75000"/>
              </a:schemeClr>
            </a:solidFill>
            <a:ln>
              <a:noFill/>
            </a:ln>
          </p:spPr>
          <p:txBody>
            <a:bodyPr spcFirstLastPara="1" wrap="square" lIns="91425" tIns="91425" rIns="91425" bIns="91425" anchor="t" anchorCtr="0">
              <a:noAutofit/>
            </a:bodyPr>
            <a:lstStyle/>
            <a:p>
              <a:pPr algn="just" fontAlgn="base"/>
              <a:r>
                <a:rPr lang="en-US" sz="1600">
                  <a:solidFill>
                    <a:schemeClr val="bg1">
                      <a:lumMod val="95000"/>
                    </a:schemeClr>
                  </a:solidFill>
                  <a:latin typeface="Bahnschrift Light" panose="020B0502040204020203" pitchFamily="34" charset="0"/>
                </a:rPr>
                <a:t>Vào ngày 19 tháng 11 năm 1990, CVS phiên bản 1.0 đã được gửi đến Tổ chức phần mềm miễn phí để phát triển và phân phối</a:t>
              </a:r>
              <a:r>
                <a:rPr lang="en-US" sz="1600" smtClean="0">
                  <a:solidFill>
                    <a:schemeClr val="bg1">
                      <a:lumMod val="95000"/>
                    </a:schemeClr>
                  </a:solidFill>
                  <a:latin typeface="Bahnschrift Light" panose="020B0502040204020203" pitchFamily="34" charset="0"/>
                </a:rPr>
                <a:t>.</a:t>
              </a:r>
              <a:endParaRPr lang="en-US" sz="1600">
                <a:solidFill>
                  <a:schemeClr val="bg1">
                    <a:lumMod val="95000"/>
                  </a:schemeClr>
                </a:solidFill>
                <a:latin typeface="Bahnschrift Light" panose="020B0502040204020203" pitchFamily="34" charset="0"/>
              </a:endParaRPr>
            </a:p>
          </p:txBody>
        </p:sp>
      </p:grpSp>
      <p:sp>
        <p:nvSpPr>
          <p:cNvPr id="13" name="Google Shape;814;p50"/>
          <p:cNvSpPr/>
          <p:nvPr/>
        </p:nvSpPr>
        <p:spPr>
          <a:xfrm>
            <a:off x="1272388" y="1599849"/>
            <a:ext cx="498428" cy="451046"/>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75000"/>
                </a:schemeClr>
              </a:solidFill>
            </a:endParaRPr>
          </a:p>
        </p:txBody>
      </p:sp>
      <p:sp>
        <p:nvSpPr>
          <p:cNvPr id="14" name="Google Shape;815;p50"/>
          <p:cNvSpPr/>
          <p:nvPr/>
        </p:nvSpPr>
        <p:spPr>
          <a:xfrm>
            <a:off x="4445495" y="1663723"/>
            <a:ext cx="402592" cy="387172"/>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7645" y="10063"/>
                </a:moveTo>
                <a:lnTo>
                  <a:pt x="8207" y="10112"/>
                </a:lnTo>
                <a:lnTo>
                  <a:pt x="8768" y="10185"/>
                </a:lnTo>
                <a:lnTo>
                  <a:pt x="9281" y="10307"/>
                </a:lnTo>
                <a:lnTo>
                  <a:pt x="9819" y="10503"/>
                </a:lnTo>
                <a:lnTo>
                  <a:pt x="10307" y="10747"/>
                </a:lnTo>
                <a:lnTo>
                  <a:pt x="10796" y="11016"/>
                </a:lnTo>
                <a:lnTo>
                  <a:pt x="11235" y="11358"/>
                </a:lnTo>
                <a:lnTo>
                  <a:pt x="11650" y="11724"/>
                </a:lnTo>
                <a:lnTo>
                  <a:pt x="11699" y="11797"/>
                </a:lnTo>
                <a:lnTo>
                  <a:pt x="11748" y="11895"/>
                </a:lnTo>
                <a:lnTo>
                  <a:pt x="11772" y="11993"/>
                </a:lnTo>
                <a:lnTo>
                  <a:pt x="11797" y="12066"/>
                </a:lnTo>
                <a:lnTo>
                  <a:pt x="11772" y="12164"/>
                </a:lnTo>
                <a:lnTo>
                  <a:pt x="11748" y="12261"/>
                </a:lnTo>
                <a:lnTo>
                  <a:pt x="11699" y="12335"/>
                </a:lnTo>
                <a:lnTo>
                  <a:pt x="11650" y="12432"/>
                </a:lnTo>
                <a:lnTo>
                  <a:pt x="11577" y="12481"/>
                </a:lnTo>
                <a:lnTo>
                  <a:pt x="11479" y="12530"/>
                </a:lnTo>
                <a:lnTo>
                  <a:pt x="11406" y="12554"/>
                </a:lnTo>
                <a:lnTo>
                  <a:pt x="11211" y="12554"/>
                </a:lnTo>
                <a:lnTo>
                  <a:pt x="11113" y="12530"/>
                </a:lnTo>
                <a:lnTo>
                  <a:pt x="11040" y="12481"/>
                </a:lnTo>
                <a:lnTo>
                  <a:pt x="10966" y="12432"/>
                </a:lnTo>
                <a:lnTo>
                  <a:pt x="10600" y="12115"/>
                </a:lnTo>
                <a:lnTo>
                  <a:pt x="10234" y="11846"/>
                </a:lnTo>
                <a:lnTo>
                  <a:pt x="9843" y="11602"/>
                </a:lnTo>
                <a:lnTo>
                  <a:pt x="9428" y="11406"/>
                </a:lnTo>
                <a:lnTo>
                  <a:pt x="9013" y="11260"/>
                </a:lnTo>
                <a:lnTo>
                  <a:pt x="8573" y="11138"/>
                </a:lnTo>
                <a:lnTo>
                  <a:pt x="8109" y="11065"/>
                </a:lnTo>
                <a:lnTo>
                  <a:pt x="7645" y="11040"/>
                </a:lnTo>
                <a:lnTo>
                  <a:pt x="7181" y="11065"/>
                </a:lnTo>
                <a:lnTo>
                  <a:pt x="6717" y="11138"/>
                </a:lnTo>
                <a:lnTo>
                  <a:pt x="6277" y="11260"/>
                </a:lnTo>
                <a:lnTo>
                  <a:pt x="5862" y="11406"/>
                </a:lnTo>
                <a:lnTo>
                  <a:pt x="5447" y="11602"/>
                </a:lnTo>
                <a:lnTo>
                  <a:pt x="5056" y="11846"/>
                </a:lnTo>
                <a:lnTo>
                  <a:pt x="4690" y="12115"/>
                </a:lnTo>
                <a:lnTo>
                  <a:pt x="4323" y="12432"/>
                </a:lnTo>
                <a:lnTo>
                  <a:pt x="4250" y="12481"/>
                </a:lnTo>
                <a:lnTo>
                  <a:pt x="4177" y="12530"/>
                </a:lnTo>
                <a:lnTo>
                  <a:pt x="4079" y="12554"/>
                </a:lnTo>
                <a:lnTo>
                  <a:pt x="3884" y="12554"/>
                </a:lnTo>
                <a:lnTo>
                  <a:pt x="3811" y="12530"/>
                </a:lnTo>
                <a:lnTo>
                  <a:pt x="3713" y="12481"/>
                </a:lnTo>
                <a:lnTo>
                  <a:pt x="3640" y="12432"/>
                </a:lnTo>
                <a:lnTo>
                  <a:pt x="3591" y="12335"/>
                </a:lnTo>
                <a:lnTo>
                  <a:pt x="3542" y="12261"/>
                </a:lnTo>
                <a:lnTo>
                  <a:pt x="3517" y="12164"/>
                </a:lnTo>
                <a:lnTo>
                  <a:pt x="3493" y="12066"/>
                </a:lnTo>
                <a:lnTo>
                  <a:pt x="3517" y="11993"/>
                </a:lnTo>
                <a:lnTo>
                  <a:pt x="3542" y="11895"/>
                </a:lnTo>
                <a:lnTo>
                  <a:pt x="3591" y="11797"/>
                </a:lnTo>
                <a:lnTo>
                  <a:pt x="3640" y="11724"/>
                </a:lnTo>
                <a:lnTo>
                  <a:pt x="4055" y="11358"/>
                </a:lnTo>
                <a:lnTo>
                  <a:pt x="4494" y="11016"/>
                </a:lnTo>
                <a:lnTo>
                  <a:pt x="4983" y="10747"/>
                </a:lnTo>
                <a:lnTo>
                  <a:pt x="5471" y="10503"/>
                </a:lnTo>
                <a:lnTo>
                  <a:pt x="6009" y="10307"/>
                </a:lnTo>
                <a:lnTo>
                  <a:pt x="6521" y="10185"/>
                </a:lnTo>
                <a:lnTo>
                  <a:pt x="7083" y="10112"/>
                </a:lnTo>
                <a:lnTo>
                  <a:pt x="7645" y="1006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 name="Google Shape;816;p50"/>
          <p:cNvSpPr/>
          <p:nvPr/>
        </p:nvSpPr>
        <p:spPr>
          <a:xfrm>
            <a:off x="7589345" y="1677465"/>
            <a:ext cx="319561" cy="295812"/>
          </a:xfrm>
          <a:custGeom>
            <a:avLst/>
            <a:gdLst/>
            <a:ahLst/>
            <a:cxnLst/>
            <a:rect l="l" t="t" r="r" b="b"/>
            <a:pathLst>
              <a:path w="15290" h="15290" extrusionOk="0">
                <a:moveTo>
                  <a:pt x="4519" y="6815"/>
                </a:moveTo>
                <a:lnTo>
                  <a:pt x="4690" y="6839"/>
                </a:lnTo>
                <a:lnTo>
                  <a:pt x="4861" y="6888"/>
                </a:lnTo>
                <a:lnTo>
                  <a:pt x="5007" y="6986"/>
                </a:lnTo>
                <a:lnTo>
                  <a:pt x="5154" y="7084"/>
                </a:lnTo>
                <a:lnTo>
                  <a:pt x="5252" y="7230"/>
                </a:lnTo>
                <a:lnTo>
                  <a:pt x="5325" y="7401"/>
                </a:lnTo>
                <a:lnTo>
                  <a:pt x="5374" y="7572"/>
                </a:lnTo>
                <a:lnTo>
                  <a:pt x="5398" y="7767"/>
                </a:lnTo>
                <a:lnTo>
                  <a:pt x="5374" y="7963"/>
                </a:lnTo>
                <a:lnTo>
                  <a:pt x="5325" y="8134"/>
                </a:lnTo>
                <a:lnTo>
                  <a:pt x="5252"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699" y="10503"/>
                </a:moveTo>
                <a:lnTo>
                  <a:pt x="11797" y="10527"/>
                </a:lnTo>
                <a:lnTo>
                  <a:pt x="11895" y="10576"/>
                </a:lnTo>
                <a:lnTo>
                  <a:pt x="11968" y="10625"/>
                </a:lnTo>
                <a:lnTo>
                  <a:pt x="12041" y="10674"/>
                </a:lnTo>
                <a:lnTo>
                  <a:pt x="12090" y="10771"/>
                </a:lnTo>
                <a:lnTo>
                  <a:pt x="12114" y="10845"/>
                </a:lnTo>
                <a:lnTo>
                  <a:pt x="12139" y="10942"/>
                </a:lnTo>
                <a:lnTo>
                  <a:pt x="12139" y="11040"/>
                </a:lnTo>
                <a:lnTo>
                  <a:pt x="12114" y="11138"/>
                </a:lnTo>
                <a:lnTo>
                  <a:pt x="12090" y="11236"/>
                </a:lnTo>
                <a:lnTo>
                  <a:pt x="12041" y="11309"/>
                </a:lnTo>
                <a:lnTo>
                  <a:pt x="11968" y="11382"/>
                </a:lnTo>
                <a:lnTo>
                  <a:pt x="11895" y="11431"/>
                </a:lnTo>
                <a:lnTo>
                  <a:pt x="11797" y="11455"/>
                </a:lnTo>
                <a:lnTo>
                  <a:pt x="7792" y="12701"/>
                </a:lnTo>
                <a:lnTo>
                  <a:pt x="7645" y="12725"/>
                </a:lnTo>
                <a:lnTo>
                  <a:pt x="7498" y="12701"/>
                </a:lnTo>
                <a:lnTo>
                  <a:pt x="7352" y="12628"/>
                </a:lnTo>
                <a:lnTo>
                  <a:pt x="7254" y="12530"/>
                </a:lnTo>
                <a:lnTo>
                  <a:pt x="7181" y="12383"/>
                </a:lnTo>
                <a:lnTo>
                  <a:pt x="7157" y="12286"/>
                </a:lnTo>
                <a:lnTo>
                  <a:pt x="7157" y="12188"/>
                </a:lnTo>
                <a:lnTo>
                  <a:pt x="7181" y="12090"/>
                </a:lnTo>
                <a:lnTo>
                  <a:pt x="7205" y="12017"/>
                </a:lnTo>
                <a:lnTo>
                  <a:pt x="7254" y="11919"/>
                </a:lnTo>
                <a:lnTo>
                  <a:pt x="7327" y="11871"/>
                </a:lnTo>
                <a:lnTo>
                  <a:pt x="7401" y="11797"/>
                </a:lnTo>
                <a:lnTo>
                  <a:pt x="7498" y="11773"/>
                </a:lnTo>
                <a:lnTo>
                  <a:pt x="11504" y="10527"/>
                </a:lnTo>
                <a:lnTo>
                  <a:pt x="11602" y="1050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7" y="15241"/>
                </a:lnTo>
                <a:lnTo>
                  <a:pt x="8817" y="15192"/>
                </a:lnTo>
                <a:lnTo>
                  <a:pt x="9184" y="15143"/>
                </a:lnTo>
                <a:lnTo>
                  <a:pt x="9550" y="15046"/>
                </a:lnTo>
                <a:lnTo>
                  <a:pt x="9916" y="14948"/>
                </a:lnTo>
                <a:lnTo>
                  <a:pt x="10283" y="14826"/>
                </a:lnTo>
                <a:lnTo>
                  <a:pt x="10625" y="14679"/>
                </a:lnTo>
                <a:lnTo>
                  <a:pt x="10967" y="14533"/>
                </a:lnTo>
                <a:lnTo>
                  <a:pt x="11284" y="14362"/>
                </a:lnTo>
                <a:lnTo>
                  <a:pt x="11602"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2" y="1100"/>
                </a:lnTo>
                <a:lnTo>
                  <a:pt x="11284" y="929"/>
                </a:lnTo>
                <a:lnTo>
                  <a:pt x="10967" y="758"/>
                </a:lnTo>
                <a:lnTo>
                  <a:pt x="10625" y="611"/>
                </a:lnTo>
                <a:lnTo>
                  <a:pt x="10283" y="465"/>
                </a:lnTo>
                <a:lnTo>
                  <a:pt x="9916" y="343"/>
                </a:lnTo>
                <a:lnTo>
                  <a:pt x="9550" y="245"/>
                </a:lnTo>
                <a:lnTo>
                  <a:pt x="9184" y="147"/>
                </a:lnTo>
                <a:lnTo>
                  <a:pt x="8817" y="99"/>
                </a:lnTo>
                <a:lnTo>
                  <a:pt x="8427" y="50"/>
                </a:lnTo>
                <a:lnTo>
                  <a:pt x="8036" y="1"/>
                </a:ln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06"/>
                                        </p:tgtEl>
                                        <p:attrNameLst>
                                          <p:attrName>style.visibility</p:attrName>
                                        </p:attrNameLst>
                                      </p:cBhvr>
                                      <p:to>
                                        <p:strVal val="visible"/>
                                      </p:to>
                                    </p:set>
                                    <p:animEffect transition="in" filter="circle(in)">
                                      <p:cBhvr>
                                        <p:cTn id="7" dur="2000"/>
                                        <p:tgtEl>
                                          <p:spTgt spid="30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09"/>
                                        </p:tgtEl>
                                        <p:attrNameLst>
                                          <p:attrName>style.visibility</p:attrName>
                                        </p:attrNameLst>
                                      </p:cBhvr>
                                      <p:to>
                                        <p:strVal val="visible"/>
                                      </p:to>
                                    </p:set>
                                    <p:animEffect transition="in" filter="circle(in)">
                                      <p:cBhvr>
                                        <p:cTn id="12" dur="2000"/>
                                        <p:tgtEl>
                                          <p:spTgt spid="309"/>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03"/>
                                        </p:tgtEl>
                                        <p:attrNameLst>
                                          <p:attrName>style.visibility</p:attrName>
                                        </p:attrNameLst>
                                      </p:cBhvr>
                                      <p:to>
                                        <p:strVal val="visible"/>
                                      </p:to>
                                    </p:set>
                                    <p:animEffect transition="in" filter="circle(in)">
                                      <p:cBhvr>
                                        <p:cTn id="17" dur="2000"/>
                                        <p:tgtEl>
                                          <p:spTgt spid="3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alchas template">
  <a:themeElements>
    <a:clrScheme name="Custom 347">
      <a:dk1>
        <a:srgbClr val="000000"/>
      </a:dk1>
      <a:lt1>
        <a:srgbClr val="FFFFFF"/>
      </a:lt1>
      <a:dk2>
        <a:srgbClr val="6C7583"/>
      </a:dk2>
      <a:lt2>
        <a:srgbClr val="E9E9F0"/>
      </a:lt2>
      <a:accent1>
        <a:srgbClr val="FCEE21"/>
      </a:accent1>
      <a:accent2>
        <a:srgbClr val="FFC821"/>
      </a:accent2>
      <a:accent3>
        <a:srgbClr val="C0C0DD"/>
      </a:accent3>
      <a:accent4>
        <a:srgbClr val="839DC3"/>
      </a:accent4>
      <a:accent5>
        <a:srgbClr val="156191"/>
      </a:accent5>
      <a:accent6>
        <a:srgbClr val="5EACA8"/>
      </a:accent6>
      <a:hlink>
        <a:srgbClr val="156191"/>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459</TotalTime>
  <Words>681</Words>
  <Application>Microsoft Office PowerPoint</Application>
  <PresentationFormat>On-screen Show (16:9)</PresentationFormat>
  <Paragraphs>68</Paragraphs>
  <Slides>20</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Arial</vt:lpstr>
      <vt:lpstr>Segoe UI Semilight</vt:lpstr>
      <vt:lpstr>Bahnschrift</vt:lpstr>
      <vt:lpstr>Montserrat</vt:lpstr>
      <vt:lpstr>Montserrat Light</vt:lpstr>
      <vt:lpstr>Calibri</vt:lpstr>
      <vt:lpstr>Segoe UI Black</vt:lpstr>
      <vt:lpstr>Bahnschrift Light</vt:lpstr>
      <vt:lpstr>SimSun</vt:lpstr>
      <vt:lpstr>Spartan Thin</vt:lpstr>
      <vt:lpstr>Calchas template</vt:lpstr>
      <vt:lpstr>Trường Đại Học Công Nghệ GTVT -Khoa CNTT-</vt:lpstr>
      <vt:lpstr>Nội dung</vt:lpstr>
      <vt:lpstr>1. Giới thiệu phần mềm CVS</vt:lpstr>
      <vt:lpstr>PowerPoint Presentation</vt:lpstr>
      <vt:lpstr>2. Giấy phép phần mềm CVS</vt:lpstr>
      <vt:lpstr> GNU GPL </vt:lpstr>
      <vt:lpstr>Tư tưởng của GNU GPL</vt:lpstr>
      <vt:lpstr>3.Phiên bản</vt:lpstr>
      <vt:lpstr>Grune công khai mã vào ngày 23 tháng 6 năm 1986.</vt:lpstr>
      <vt:lpstr>PowerPoint Presentation</vt:lpstr>
      <vt:lpstr>4.Đặc điểm , kiến trúc và tính năng</vt:lpstr>
      <vt:lpstr>Đặc điểm</vt:lpstr>
      <vt:lpstr>Kiến trúc</vt:lpstr>
      <vt:lpstr>Tính năng</vt:lpstr>
      <vt:lpstr>5. Tải mã Nguồn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Trường Đại Học Công Nghệ GTVT -Khoa CNTT-</dc:title>
  <dc:creator>DELL</dc:creator>
  <cp:lastModifiedBy>Admin</cp:lastModifiedBy>
  <cp:revision>43</cp:revision>
  <dcterms:modified xsi:type="dcterms:W3CDTF">2021-10-02T05:18:11Z</dcterms:modified>
</cp:coreProperties>
</file>