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46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ê Sữa Mèo Cà" userId="e456e411ccc3ebe6" providerId="LiveId" clId="{5273B820-14B0-408F-92DC-78E4EC1C7646}"/>
    <pc:docChg chg="modSld">
      <pc:chgData name="Phê Sữa Mèo Cà" userId="e456e411ccc3ebe6" providerId="LiveId" clId="{5273B820-14B0-408F-92DC-78E4EC1C7646}" dt="2021-09-26T14:25:48.923" v="0"/>
      <pc:docMkLst>
        <pc:docMk/>
      </pc:docMkLst>
      <pc:sldChg chg="modAnim">
        <pc:chgData name="Phê Sữa Mèo Cà" userId="e456e411ccc3ebe6" providerId="LiveId" clId="{5273B820-14B0-408F-92DC-78E4EC1C7646}" dt="2021-09-26T14:25:48.923" v="0"/>
        <pc:sldMkLst>
          <pc:docMk/>
          <pc:sldMk cId="0" sldId="261"/>
        </pc:sldMkLst>
      </pc:sldChg>
    </pc:docChg>
  </pc:docChgLst>
  <pc:docChgLst>
    <pc:chgData name="Phê Sữa Mèo Cà" userId="e456e411ccc3ebe6" providerId="LiveId" clId="{A3597B2A-A4E5-445B-84E0-5B65232923A1}"/>
    <pc:docChg chg="undo custSel modSld">
      <pc:chgData name="Phê Sữa Mèo Cà" userId="e456e411ccc3ebe6" providerId="LiveId" clId="{A3597B2A-A4E5-445B-84E0-5B65232923A1}" dt="2021-09-28T03:06:23.603" v="111" actId="20577"/>
      <pc:docMkLst>
        <pc:docMk/>
      </pc:docMkLst>
      <pc:sldChg chg="delSp modSp mod modAnim">
        <pc:chgData name="Phê Sữa Mèo Cà" userId="e456e411ccc3ebe6" providerId="LiveId" clId="{A3597B2A-A4E5-445B-84E0-5B65232923A1}" dt="2021-09-28T03:06:23.603" v="111" actId="20577"/>
        <pc:sldMkLst>
          <pc:docMk/>
          <pc:sldMk cId="0" sldId="261"/>
        </pc:sldMkLst>
        <pc:spChg chg="mod">
          <ac:chgData name="Phê Sữa Mèo Cà" userId="e456e411ccc3ebe6" providerId="LiveId" clId="{A3597B2A-A4E5-445B-84E0-5B65232923A1}" dt="2021-09-28T03:06:23.603" v="111" actId="20577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Phê Sữa Mèo Cà" userId="e456e411ccc3ebe6" providerId="LiveId" clId="{A3597B2A-A4E5-445B-84E0-5B65232923A1}" dt="2021-09-28T03:05:50.267" v="110" actId="21"/>
          <ac:spMkLst>
            <pc:docMk/>
            <pc:sldMk cId="0" sldId="261"/>
            <ac:spMk id="16" creationId="{00000000-0000-0000-0000-000000000000}"/>
          </ac:spMkLst>
        </pc:spChg>
        <pc:spChg chg="mod">
          <ac:chgData name="Phê Sữa Mèo Cà" userId="e456e411ccc3ebe6" providerId="LiveId" clId="{A3597B2A-A4E5-445B-84E0-5B65232923A1}" dt="2021-09-28T03:05:04.365" v="101" actId="1076"/>
          <ac:spMkLst>
            <pc:docMk/>
            <pc:sldMk cId="0" sldId="261"/>
            <ac:spMk id="26" creationId="{499E788A-9210-4743-85E3-EBB1F0B8D76C}"/>
          </ac:spMkLst>
        </pc:spChg>
        <pc:picChg chg="mod">
          <ac:chgData name="Phê Sữa Mèo Cà" userId="e456e411ccc3ebe6" providerId="LiveId" clId="{A3597B2A-A4E5-445B-84E0-5B65232923A1}" dt="2021-09-28T03:04:57.713" v="100" actId="1076"/>
          <ac:picMkLst>
            <pc:docMk/>
            <pc:sldMk cId="0" sldId="261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2A4A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4A8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2A4A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4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2A4A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3329" y="571015"/>
            <a:ext cx="12801341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2A4A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98219" y="3014970"/>
            <a:ext cx="13291561" cy="6598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4A8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en.wikipedia.org/wiki/J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pydev.org/update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496175" cy="10287000"/>
            <a:chOff x="0" y="0"/>
            <a:chExt cx="7496175" cy="10287000"/>
          </a:xfrm>
        </p:grpSpPr>
        <p:sp>
          <p:nvSpPr>
            <p:cNvPr id="3" name="object 3"/>
            <p:cNvSpPr/>
            <p:nvPr/>
          </p:nvSpPr>
          <p:spPr>
            <a:xfrm>
              <a:off x="1210524" y="0"/>
              <a:ext cx="6012815" cy="2171700"/>
            </a:xfrm>
            <a:custGeom>
              <a:avLst/>
              <a:gdLst/>
              <a:ahLst/>
              <a:cxnLst/>
              <a:rect l="l" t="t" r="r" b="b"/>
              <a:pathLst>
                <a:path w="6012814" h="2171700">
                  <a:moveTo>
                    <a:pt x="2596627" y="2171476"/>
                  </a:moveTo>
                  <a:lnTo>
                    <a:pt x="0" y="678495"/>
                  </a:lnTo>
                  <a:lnTo>
                    <a:pt x="359374" y="0"/>
                  </a:lnTo>
                  <a:lnTo>
                    <a:pt x="6012304" y="0"/>
                  </a:lnTo>
                  <a:lnTo>
                    <a:pt x="5326726" y="203763"/>
                  </a:lnTo>
                  <a:lnTo>
                    <a:pt x="4637797" y="987341"/>
                  </a:lnTo>
                  <a:lnTo>
                    <a:pt x="3075237" y="1267865"/>
                  </a:lnTo>
                  <a:lnTo>
                    <a:pt x="2596627" y="2171476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5100" y="0"/>
              <a:ext cx="5038725" cy="1857375"/>
            </a:xfrm>
            <a:custGeom>
              <a:avLst/>
              <a:gdLst/>
              <a:ahLst/>
              <a:cxnLst/>
              <a:rect l="l" t="t" r="r" b="b"/>
              <a:pathLst>
                <a:path w="5038725" h="1857375">
                  <a:moveTo>
                    <a:pt x="1603006" y="1600987"/>
                  </a:moveTo>
                  <a:lnTo>
                    <a:pt x="1603006" y="1579409"/>
                  </a:lnTo>
                  <a:lnTo>
                    <a:pt x="1608398" y="1579409"/>
                  </a:lnTo>
                  <a:lnTo>
                    <a:pt x="1608398" y="1599639"/>
                  </a:lnTo>
                  <a:lnTo>
                    <a:pt x="1603006" y="1600987"/>
                  </a:lnTo>
                  <a:close/>
                </a:path>
                <a:path w="5038725" h="1857375">
                  <a:moveTo>
                    <a:pt x="1629970" y="1605033"/>
                  </a:moveTo>
                  <a:lnTo>
                    <a:pt x="1608398" y="1605033"/>
                  </a:lnTo>
                  <a:lnTo>
                    <a:pt x="1608398" y="1599639"/>
                  </a:lnTo>
                  <a:lnTo>
                    <a:pt x="1629970" y="1599639"/>
                  </a:lnTo>
                  <a:lnTo>
                    <a:pt x="1629970" y="1605033"/>
                  </a:lnTo>
                  <a:close/>
                </a:path>
                <a:path w="5038725" h="1857375">
                  <a:moveTo>
                    <a:pt x="5038212" y="1462"/>
                  </a:moveTo>
                  <a:lnTo>
                    <a:pt x="5016640" y="1462"/>
                  </a:lnTo>
                  <a:lnTo>
                    <a:pt x="5016640" y="0"/>
                  </a:lnTo>
                  <a:lnTo>
                    <a:pt x="5038212" y="0"/>
                  </a:lnTo>
                  <a:lnTo>
                    <a:pt x="5038212" y="1462"/>
                  </a:lnTo>
                  <a:close/>
                </a:path>
                <a:path w="5038725" h="1857375">
                  <a:moveTo>
                    <a:pt x="4835982" y="2810"/>
                  </a:moveTo>
                  <a:lnTo>
                    <a:pt x="4787447" y="2810"/>
                  </a:lnTo>
                  <a:lnTo>
                    <a:pt x="4787447" y="0"/>
                  </a:lnTo>
                  <a:lnTo>
                    <a:pt x="4835982" y="0"/>
                  </a:lnTo>
                  <a:lnTo>
                    <a:pt x="4835982" y="2810"/>
                  </a:lnTo>
                  <a:close/>
                </a:path>
                <a:path w="5038725" h="1857375">
                  <a:moveTo>
                    <a:pt x="4814411" y="24389"/>
                  </a:moveTo>
                  <a:lnTo>
                    <a:pt x="4809018" y="24389"/>
                  </a:lnTo>
                  <a:lnTo>
                    <a:pt x="4809018" y="2810"/>
                  </a:lnTo>
                  <a:lnTo>
                    <a:pt x="4814411" y="2810"/>
                  </a:lnTo>
                  <a:lnTo>
                    <a:pt x="4814411" y="24389"/>
                  </a:lnTo>
                  <a:close/>
                </a:path>
                <a:path w="5038725" h="1857375">
                  <a:moveTo>
                    <a:pt x="4699814" y="139026"/>
                  </a:moveTo>
                  <a:lnTo>
                    <a:pt x="4694422" y="139026"/>
                  </a:lnTo>
                  <a:lnTo>
                    <a:pt x="4694422" y="117447"/>
                  </a:lnTo>
                  <a:lnTo>
                    <a:pt x="4672850" y="117447"/>
                  </a:lnTo>
                  <a:lnTo>
                    <a:pt x="4672850" y="112053"/>
                  </a:lnTo>
                  <a:lnTo>
                    <a:pt x="4694422" y="112053"/>
                  </a:lnTo>
                  <a:lnTo>
                    <a:pt x="4694422" y="90474"/>
                  </a:lnTo>
                  <a:lnTo>
                    <a:pt x="4699814" y="90474"/>
                  </a:lnTo>
                  <a:lnTo>
                    <a:pt x="4699814" y="112053"/>
                  </a:lnTo>
                  <a:lnTo>
                    <a:pt x="4721385" y="112053"/>
                  </a:lnTo>
                  <a:lnTo>
                    <a:pt x="4721385" y="117448"/>
                  </a:lnTo>
                  <a:lnTo>
                    <a:pt x="4701163" y="117448"/>
                  </a:lnTo>
                  <a:lnTo>
                    <a:pt x="4699814" y="120145"/>
                  </a:lnTo>
                  <a:lnTo>
                    <a:pt x="4699814" y="139026"/>
                  </a:lnTo>
                  <a:close/>
                </a:path>
                <a:path w="5038725" h="1857375">
                  <a:moveTo>
                    <a:pt x="4585217" y="226690"/>
                  </a:moveTo>
                  <a:lnTo>
                    <a:pt x="4579825" y="226690"/>
                  </a:lnTo>
                  <a:lnTo>
                    <a:pt x="4579825" y="205111"/>
                  </a:lnTo>
                  <a:lnTo>
                    <a:pt x="4585217" y="205111"/>
                  </a:lnTo>
                  <a:lnTo>
                    <a:pt x="4585217" y="226690"/>
                  </a:lnTo>
                  <a:close/>
                </a:path>
                <a:path w="5038725" h="1857375">
                  <a:moveTo>
                    <a:pt x="4606789" y="232085"/>
                  </a:moveTo>
                  <a:lnTo>
                    <a:pt x="4558254" y="232085"/>
                  </a:lnTo>
                  <a:lnTo>
                    <a:pt x="4558254" y="226690"/>
                  </a:lnTo>
                  <a:lnTo>
                    <a:pt x="4606789" y="226690"/>
                  </a:lnTo>
                  <a:lnTo>
                    <a:pt x="4606789" y="232085"/>
                  </a:lnTo>
                  <a:close/>
                </a:path>
                <a:path w="5038725" h="1857375">
                  <a:moveTo>
                    <a:pt x="4585217" y="253663"/>
                  </a:moveTo>
                  <a:lnTo>
                    <a:pt x="4579825" y="253663"/>
                  </a:lnTo>
                  <a:lnTo>
                    <a:pt x="4579825" y="232085"/>
                  </a:lnTo>
                  <a:lnTo>
                    <a:pt x="4601396" y="232085"/>
                  </a:lnTo>
                  <a:lnTo>
                    <a:pt x="4585217" y="249617"/>
                  </a:lnTo>
                  <a:lnTo>
                    <a:pt x="4585217" y="253663"/>
                  </a:lnTo>
                  <a:close/>
                </a:path>
                <a:path w="5038725" h="1857375">
                  <a:moveTo>
                    <a:pt x="4606789" y="2810"/>
                  </a:moveTo>
                  <a:lnTo>
                    <a:pt x="4558254" y="2810"/>
                  </a:lnTo>
                  <a:lnTo>
                    <a:pt x="4558254" y="0"/>
                  </a:lnTo>
                  <a:lnTo>
                    <a:pt x="4606789" y="0"/>
                  </a:lnTo>
                  <a:lnTo>
                    <a:pt x="4606789" y="2810"/>
                  </a:lnTo>
                  <a:close/>
                </a:path>
                <a:path w="5038725" h="1857375">
                  <a:moveTo>
                    <a:pt x="4585217" y="24389"/>
                  </a:moveTo>
                  <a:lnTo>
                    <a:pt x="4579825" y="24389"/>
                  </a:lnTo>
                  <a:lnTo>
                    <a:pt x="4579825" y="2810"/>
                  </a:lnTo>
                  <a:lnTo>
                    <a:pt x="4585217" y="2810"/>
                  </a:lnTo>
                  <a:lnTo>
                    <a:pt x="4585217" y="24389"/>
                  </a:lnTo>
                  <a:close/>
                </a:path>
                <a:path w="5038725" h="1857375">
                  <a:moveTo>
                    <a:pt x="4377595" y="2810"/>
                  </a:moveTo>
                  <a:lnTo>
                    <a:pt x="4329060" y="2810"/>
                  </a:lnTo>
                  <a:lnTo>
                    <a:pt x="4329060" y="0"/>
                  </a:lnTo>
                  <a:lnTo>
                    <a:pt x="4377595" y="0"/>
                  </a:lnTo>
                  <a:lnTo>
                    <a:pt x="4377595" y="2810"/>
                  </a:lnTo>
                  <a:close/>
                </a:path>
                <a:path w="5038725" h="1857375">
                  <a:moveTo>
                    <a:pt x="4356024" y="24389"/>
                  </a:moveTo>
                  <a:lnTo>
                    <a:pt x="4350631" y="24389"/>
                  </a:lnTo>
                  <a:lnTo>
                    <a:pt x="4350631" y="2810"/>
                  </a:lnTo>
                  <a:lnTo>
                    <a:pt x="4356024" y="2810"/>
                  </a:lnTo>
                  <a:lnTo>
                    <a:pt x="4356024" y="24389"/>
                  </a:lnTo>
                  <a:close/>
                </a:path>
                <a:path w="5038725" h="1857375">
                  <a:moveTo>
                    <a:pt x="4148402" y="2810"/>
                  </a:moveTo>
                  <a:lnTo>
                    <a:pt x="4099867" y="2810"/>
                  </a:lnTo>
                  <a:lnTo>
                    <a:pt x="4099867" y="0"/>
                  </a:lnTo>
                  <a:lnTo>
                    <a:pt x="4148402" y="0"/>
                  </a:lnTo>
                  <a:lnTo>
                    <a:pt x="4148402" y="2810"/>
                  </a:lnTo>
                  <a:close/>
                </a:path>
                <a:path w="5038725" h="1857375">
                  <a:moveTo>
                    <a:pt x="4126830" y="24389"/>
                  </a:moveTo>
                  <a:lnTo>
                    <a:pt x="4121438" y="24389"/>
                  </a:lnTo>
                  <a:lnTo>
                    <a:pt x="4121438" y="2810"/>
                  </a:lnTo>
                  <a:lnTo>
                    <a:pt x="4126830" y="2810"/>
                  </a:lnTo>
                  <a:lnTo>
                    <a:pt x="4126830" y="24389"/>
                  </a:lnTo>
                  <a:close/>
                </a:path>
                <a:path w="5038725" h="1857375">
                  <a:moveTo>
                    <a:pt x="3919208" y="2810"/>
                  </a:moveTo>
                  <a:lnTo>
                    <a:pt x="3870673" y="2810"/>
                  </a:lnTo>
                  <a:lnTo>
                    <a:pt x="3870673" y="0"/>
                  </a:lnTo>
                  <a:lnTo>
                    <a:pt x="3919208" y="0"/>
                  </a:lnTo>
                  <a:lnTo>
                    <a:pt x="3919208" y="2810"/>
                  </a:lnTo>
                  <a:close/>
                </a:path>
                <a:path w="5038725" h="1857375">
                  <a:moveTo>
                    <a:pt x="3897637" y="24389"/>
                  </a:moveTo>
                  <a:lnTo>
                    <a:pt x="3892244" y="24389"/>
                  </a:lnTo>
                  <a:lnTo>
                    <a:pt x="3892244" y="2810"/>
                  </a:lnTo>
                  <a:lnTo>
                    <a:pt x="3897637" y="2810"/>
                  </a:lnTo>
                  <a:lnTo>
                    <a:pt x="3897637" y="24389"/>
                  </a:lnTo>
                  <a:close/>
                </a:path>
                <a:path w="5038725" h="1857375">
                  <a:moveTo>
                    <a:pt x="4470621" y="112053"/>
                  </a:moveTo>
                  <a:lnTo>
                    <a:pt x="4465228" y="112053"/>
                  </a:lnTo>
                  <a:lnTo>
                    <a:pt x="4465228" y="90474"/>
                  </a:lnTo>
                  <a:lnTo>
                    <a:pt x="4470621" y="90474"/>
                  </a:lnTo>
                  <a:lnTo>
                    <a:pt x="4470621" y="112053"/>
                  </a:lnTo>
                  <a:close/>
                </a:path>
                <a:path w="5038725" h="1857375">
                  <a:moveTo>
                    <a:pt x="4492192" y="117447"/>
                  </a:moveTo>
                  <a:lnTo>
                    <a:pt x="4443657" y="117447"/>
                  </a:lnTo>
                  <a:lnTo>
                    <a:pt x="4443657" y="112053"/>
                  </a:lnTo>
                  <a:lnTo>
                    <a:pt x="4492192" y="112053"/>
                  </a:lnTo>
                  <a:lnTo>
                    <a:pt x="4492192" y="117447"/>
                  </a:lnTo>
                  <a:close/>
                </a:path>
                <a:path w="5038725" h="1857375">
                  <a:moveTo>
                    <a:pt x="4470621" y="139026"/>
                  </a:moveTo>
                  <a:lnTo>
                    <a:pt x="4465228" y="139026"/>
                  </a:lnTo>
                  <a:lnTo>
                    <a:pt x="4465228" y="117447"/>
                  </a:lnTo>
                  <a:lnTo>
                    <a:pt x="4470621" y="117447"/>
                  </a:lnTo>
                  <a:lnTo>
                    <a:pt x="4470621" y="139026"/>
                  </a:lnTo>
                  <a:close/>
                </a:path>
                <a:path w="5038725" h="1857375">
                  <a:moveTo>
                    <a:pt x="4241427" y="112053"/>
                  </a:moveTo>
                  <a:lnTo>
                    <a:pt x="4236035" y="112053"/>
                  </a:lnTo>
                  <a:lnTo>
                    <a:pt x="4236035" y="90474"/>
                  </a:lnTo>
                  <a:lnTo>
                    <a:pt x="4241427" y="90474"/>
                  </a:lnTo>
                  <a:lnTo>
                    <a:pt x="4241427" y="112053"/>
                  </a:lnTo>
                  <a:close/>
                </a:path>
                <a:path w="5038725" h="1857375">
                  <a:moveTo>
                    <a:pt x="4262999" y="117447"/>
                  </a:moveTo>
                  <a:lnTo>
                    <a:pt x="4214463" y="117447"/>
                  </a:lnTo>
                  <a:lnTo>
                    <a:pt x="4214463" y="112053"/>
                  </a:lnTo>
                  <a:lnTo>
                    <a:pt x="4262999" y="112053"/>
                  </a:lnTo>
                  <a:lnTo>
                    <a:pt x="4262999" y="117447"/>
                  </a:lnTo>
                  <a:close/>
                </a:path>
                <a:path w="5038725" h="1857375">
                  <a:moveTo>
                    <a:pt x="4241427" y="139026"/>
                  </a:moveTo>
                  <a:lnTo>
                    <a:pt x="4236035" y="139026"/>
                  </a:lnTo>
                  <a:lnTo>
                    <a:pt x="4236035" y="117447"/>
                  </a:lnTo>
                  <a:lnTo>
                    <a:pt x="4241427" y="117447"/>
                  </a:lnTo>
                  <a:lnTo>
                    <a:pt x="4241427" y="139026"/>
                  </a:lnTo>
                  <a:close/>
                </a:path>
                <a:path w="5038725" h="1857375">
                  <a:moveTo>
                    <a:pt x="4012234" y="112053"/>
                  </a:moveTo>
                  <a:lnTo>
                    <a:pt x="4006841" y="112053"/>
                  </a:lnTo>
                  <a:lnTo>
                    <a:pt x="4006841" y="90474"/>
                  </a:lnTo>
                  <a:lnTo>
                    <a:pt x="4012234" y="90474"/>
                  </a:lnTo>
                  <a:lnTo>
                    <a:pt x="4012234" y="112053"/>
                  </a:lnTo>
                  <a:close/>
                </a:path>
                <a:path w="5038725" h="1857375">
                  <a:moveTo>
                    <a:pt x="4033805" y="117447"/>
                  </a:moveTo>
                  <a:lnTo>
                    <a:pt x="3985270" y="117447"/>
                  </a:lnTo>
                  <a:lnTo>
                    <a:pt x="3985270" y="112053"/>
                  </a:lnTo>
                  <a:lnTo>
                    <a:pt x="4033805" y="112053"/>
                  </a:lnTo>
                  <a:lnTo>
                    <a:pt x="4033805" y="117447"/>
                  </a:lnTo>
                  <a:close/>
                </a:path>
                <a:path w="5038725" h="1857375">
                  <a:moveTo>
                    <a:pt x="4012234" y="139026"/>
                  </a:moveTo>
                  <a:lnTo>
                    <a:pt x="4006841" y="139026"/>
                  </a:lnTo>
                  <a:lnTo>
                    <a:pt x="4006841" y="117447"/>
                  </a:lnTo>
                  <a:lnTo>
                    <a:pt x="4012234" y="117447"/>
                  </a:lnTo>
                  <a:lnTo>
                    <a:pt x="4012234" y="139026"/>
                  </a:lnTo>
                  <a:close/>
                </a:path>
                <a:path w="5038725" h="1857375">
                  <a:moveTo>
                    <a:pt x="4356024" y="226690"/>
                  </a:moveTo>
                  <a:lnTo>
                    <a:pt x="4350631" y="226690"/>
                  </a:lnTo>
                  <a:lnTo>
                    <a:pt x="4350631" y="205111"/>
                  </a:lnTo>
                  <a:lnTo>
                    <a:pt x="4356024" y="205111"/>
                  </a:lnTo>
                  <a:lnTo>
                    <a:pt x="4356024" y="226690"/>
                  </a:lnTo>
                  <a:close/>
                </a:path>
                <a:path w="5038725" h="1857375">
                  <a:moveTo>
                    <a:pt x="4377595" y="232085"/>
                  </a:moveTo>
                  <a:lnTo>
                    <a:pt x="4329060" y="232085"/>
                  </a:lnTo>
                  <a:lnTo>
                    <a:pt x="4329060" y="226690"/>
                  </a:lnTo>
                  <a:lnTo>
                    <a:pt x="4377595" y="226690"/>
                  </a:lnTo>
                  <a:lnTo>
                    <a:pt x="4377595" y="232085"/>
                  </a:lnTo>
                  <a:close/>
                </a:path>
                <a:path w="5038725" h="1857375">
                  <a:moveTo>
                    <a:pt x="4356024" y="253663"/>
                  </a:moveTo>
                  <a:lnTo>
                    <a:pt x="4350631" y="253663"/>
                  </a:lnTo>
                  <a:lnTo>
                    <a:pt x="4350631" y="232085"/>
                  </a:lnTo>
                  <a:lnTo>
                    <a:pt x="4356024" y="232085"/>
                  </a:lnTo>
                  <a:lnTo>
                    <a:pt x="4356024" y="253663"/>
                  </a:lnTo>
                  <a:close/>
                </a:path>
                <a:path w="5038725" h="1857375">
                  <a:moveTo>
                    <a:pt x="4126830" y="226690"/>
                  </a:moveTo>
                  <a:lnTo>
                    <a:pt x="4121438" y="226690"/>
                  </a:lnTo>
                  <a:lnTo>
                    <a:pt x="4121438" y="205111"/>
                  </a:lnTo>
                  <a:lnTo>
                    <a:pt x="4126830" y="205111"/>
                  </a:lnTo>
                  <a:lnTo>
                    <a:pt x="4126830" y="226690"/>
                  </a:lnTo>
                  <a:close/>
                </a:path>
                <a:path w="5038725" h="1857375">
                  <a:moveTo>
                    <a:pt x="4148402" y="232085"/>
                  </a:moveTo>
                  <a:lnTo>
                    <a:pt x="4099867" y="232085"/>
                  </a:lnTo>
                  <a:lnTo>
                    <a:pt x="4099867" y="226690"/>
                  </a:lnTo>
                  <a:lnTo>
                    <a:pt x="4148402" y="226690"/>
                  </a:lnTo>
                  <a:lnTo>
                    <a:pt x="4148402" y="232085"/>
                  </a:lnTo>
                  <a:close/>
                </a:path>
                <a:path w="5038725" h="1857375">
                  <a:moveTo>
                    <a:pt x="4126830" y="253663"/>
                  </a:moveTo>
                  <a:lnTo>
                    <a:pt x="4121438" y="253663"/>
                  </a:lnTo>
                  <a:lnTo>
                    <a:pt x="4121438" y="232085"/>
                  </a:lnTo>
                  <a:lnTo>
                    <a:pt x="4126830" y="232085"/>
                  </a:lnTo>
                  <a:lnTo>
                    <a:pt x="4126830" y="253663"/>
                  </a:lnTo>
                  <a:close/>
                </a:path>
                <a:path w="5038725" h="1857375">
                  <a:moveTo>
                    <a:pt x="3897637" y="226690"/>
                  </a:moveTo>
                  <a:lnTo>
                    <a:pt x="3892244" y="226690"/>
                  </a:lnTo>
                  <a:lnTo>
                    <a:pt x="3892244" y="205111"/>
                  </a:lnTo>
                  <a:lnTo>
                    <a:pt x="3897637" y="205111"/>
                  </a:lnTo>
                  <a:lnTo>
                    <a:pt x="3897637" y="226690"/>
                  </a:lnTo>
                  <a:close/>
                </a:path>
                <a:path w="5038725" h="1857375">
                  <a:moveTo>
                    <a:pt x="3919208" y="232085"/>
                  </a:moveTo>
                  <a:lnTo>
                    <a:pt x="3870673" y="232085"/>
                  </a:lnTo>
                  <a:lnTo>
                    <a:pt x="3870673" y="226690"/>
                  </a:lnTo>
                  <a:lnTo>
                    <a:pt x="3919208" y="226690"/>
                  </a:lnTo>
                  <a:lnTo>
                    <a:pt x="3919208" y="232085"/>
                  </a:lnTo>
                  <a:close/>
                </a:path>
                <a:path w="5038725" h="1857375">
                  <a:moveTo>
                    <a:pt x="3897637" y="253663"/>
                  </a:moveTo>
                  <a:lnTo>
                    <a:pt x="3892244" y="253663"/>
                  </a:lnTo>
                  <a:lnTo>
                    <a:pt x="3892244" y="232085"/>
                  </a:lnTo>
                  <a:lnTo>
                    <a:pt x="3897637" y="232085"/>
                  </a:lnTo>
                  <a:lnTo>
                    <a:pt x="3897637" y="253663"/>
                  </a:lnTo>
                  <a:close/>
                </a:path>
                <a:path w="5038725" h="1857375">
                  <a:moveTo>
                    <a:pt x="4470621" y="341327"/>
                  </a:moveTo>
                  <a:lnTo>
                    <a:pt x="4465228" y="341327"/>
                  </a:lnTo>
                  <a:lnTo>
                    <a:pt x="4465228" y="319748"/>
                  </a:lnTo>
                  <a:lnTo>
                    <a:pt x="4470621" y="319748"/>
                  </a:lnTo>
                  <a:lnTo>
                    <a:pt x="4470621" y="341327"/>
                  </a:lnTo>
                  <a:close/>
                </a:path>
                <a:path w="5038725" h="1857375">
                  <a:moveTo>
                    <a:pt x="4492192" y="346722"/>
                  </a:moveTo>
                  <a:lnTo>
                    <a:pt x="4443657" y="346722"/>
                  </a:lnTo>
                  <a:lnTo>
                    <a:pt x="4443657" y="341327"/>
                  </a:lnTo>
                  <a:lnTo>
                    <a:pt x="4492192" y="341327"/>
                  </a:lnTo>
                  <a:lnTo>
                    <a:pt x="4492192" y="346722"/>
                  </a:lnTo>
                  <a:close/>
                </a:path>
                <a:path w="5038725" h="1857375">
                  <a:moveTo>
                    <a:pt x="4470621" y="368301"/>
                  </a:moveTo>
                  <a:lnTo>
                    <a:pt x="4465228" y="368301"/>
                  </a:lnTo>
                  <a:lnTo>
                    <a:pt x="4465228" y="346722"/>
                  </a:lnTo>
                  <a:lnTo>
                    <a:pt x="4470621" y="346722"/>
                  </a:lnTo>
                  <a:lnTo>
                    <a:pt x="4470621" y="368301"/>
                  </a:lnTo>
                  <a:close/>
                </a:path>
                <a:path w="5038725" h="1857375">
                  <a:moveTo>
                    <a:pt x="4241427" y="341327"/>
                  </a:moveTo>
                  <a:lnTo>
                    <a:pt x="4236035" y="341327"/>
                  </a:lnTo>
                  <a:lnTo>
                    <a:pt x="4236035" y="319748"/>
                  </a:lnTo>
                  <a:lnTo>
                    <a:pt x="4241427" y="319748"/>
                  </a:lnTo>
                  <a:lnTo>
                    <a:pt x="4241427" y="341327"/>
                  </a:lnTo>
                  <a:close/>
                </a:path>
                <a:path w="5038725" h="1857375">
                  <a:moveTo>
                    <a:pt x="4262999" y="346722"/>
                  </a:moveTo>
                  <a:lnTo>
                    <a:pt x="4214463" y="346722"/>
                  </a:lnTo>
                  <a:lnTo>
                    <a:pt x="4214463" y="341327"/>
                  </a:lnTo>
                  <a:lnTo>
                    <a:pt x="4262999" y="341327"/>
                  </a:lnTo>
                  <a:lnTo>
                    <a:pt x="4262999" y="346722"/>
                  </a:lnTo>
                  <a:close/>
                </a:path>
                <a:path w="5038725" h="1857375">
                  <a:moveTo>
                    <a:pt x="4241427" y="368301"/>
                  </a:moveTo>
                  <a:lnTo>
                    <a:pt x="4236035" y="368301"/>
                  </a:lnTo>
                  <a:lnTo>
                    <a:pt x="4236035" y="346722"/>
                  </a:lnTo>
                  <a:lnTo>
                    <a:pt x="4241427" y="346722"/>
                  </a:lnTo>
                  <a:lnTo>
                    <a:pt x="4241427" y="368301"/>
                  </a:lnTo>
                  <a:close/>
                </a:path>
                <a:path w="5038725" h="1857375">
                  <a:moveTo>
                    <a:pt x="4012234" y="341327"/>
                  </a:moveTo>
                  <a:lnTo>
                    <a:pt x="4006841" y="341327"/>
                  </a:lnTo>
                  <a:lnTo>
                    <a:pt x="4006841" y="319748"/>
                  </a:lnTo>
                  <a:lnTo>
                    <a:pt x="4012234" y="319748"/>
                  </a:lnTo>
                  <a:lnTo>
                    <a:pt x="4012234" y="341327"/>
                  </a:lnTo>
                  <a:close/>
                </a:path>
                <a:path w="5038725" h="1857375">
                  <a:moveTo>
                    <a:pt x="4033805" y="346722"/>
                  </a:moveTo>
                  <a:lnTo>
                    <a:pt x="3985270" y="346722"/>
                  </a:lnTo>
                  <a:lnTo>
                    <a:pt x="3985270" y="341327"/>
                  </a:lnTo>
                  <a:lnTo>
                    <a:pt x="4033805" y="341327"/>
                  </a:lnTo>
                  <a:lnTo>
                    <a:pt x="4033805" y="346722"/>
                  </a:lnTo>
                  <a:close/>
                </a:path>
                <a:path w="5038725" h="1857375">
                  <a:moveTo>
                    <a:pt x="4012234" y="368301"/>
                  </a:moveTo>
                  <a:lnTo>
                    <a:pt x="4006841" y="368301"/>
                  </a:lnTo>
                  <a:lnTo>
                    <a:pt x="4006841" y="346722"/>
                  </a:lnTo>
                  <a:lnTo>
                    <a:pt x="4012234" y="346722"/>
                  </a:lnTo>
                  <a:lnTo>
                    <a:pt x="4012234" y="368301"/>
                  </a:lnTo>
                  <a:close/>
                </a:path>
                <a:path w="5038725" h="1857375">
                  <a:moveTo>
                    <a:pt x="4356024" y="455964"/>
                  </a:moveTo>
                  <a:lnTo>
                    <a:pt x="4350631" y="455964"/>
                  </a:lnTo>
                  <a:lnTo>
                    <a:pt x="4350631" y="434386"/>
                  </a:lnTo>
                  <a:lnTo>
                    <a:pt x="4356024" y="434386"/>
                  </a:lnTo>
                  <a:lnTo>
                    <a:pt x="4356024" y="455964"/>
                  </a:lnTo>
                  <a:close/>
                </a:path>
                <a:path w="5038725" h="1857375">
                  <a:moveTo>
                    <a:pt x="4377595" y="461359"/>
                  </a:moveTo>
                  <a:lnTo>
                    <a:pt x="4329060" y="461359"/>
                  </a:lnTo>
                  <a:lnTo>
                    <a:pt x="4329060" y="455964"/>
                  </a:lnTo>
                  <a:lnTo>
                    <a:pt x="4377595" y="455964"/>
                  </a:lnTo>
                  <a:lnTo>
                    <a:pt x="4377595" y="461359"/>
                  </a:lnTo>
                  <a:close/>
                </a:path>
                <a:path w="5038725" h="1857375">
                  <a:moveTo>
                    <a:pt x="4356024" y="482938"/>
                  </a:moveTo>
                  <a:lnTo>
                    <a:pt x="4350631" y="482938"/>
                  </a:lnTo>
                  <a:lnTo>
                    <a:pt x="4350631" y="461359"/>
                  </a:lnTo>
                  <a:lnTo>
                    <a:pt x="4356024" y="461359"/>
                  </a:lnTo>
                  <a:lnTo>
                    <a:pt x="4356024" y="482938"/>
                  </a:lnTo>
                  <a:close/>
                </a:path>
                <a:path w="5038725" h="1857375">
                  <a:moveTo>
                    <a:pt x="4126830" y="455964"/>
                  </a:moveTo>
                  <a:lnTo>
                    <a:pt x="4121438" y="455964"/>
                  </a:lnTo>
                  <a:lnTo>
                    <a:pt x="4121438" y="434386"/>
                  </a:lnTo>
                  <a:lnTo>
                    <a:pt x="4126830" y="434386"/>
                  </a:lnTo>
                  <a:lnTo>
                    <a:pt x="4126830" y="455964"/>
                  </a:lnTo>
                  <a:close/>
                </a:path>
                <a:path w="5038725" h="1857375">
                  <a:moveTo>
                    <a:pt x="4148402" y="461359"/>
                  </a:moveTo>
                  <a:lnTo>
                    <a:pt x="4099867" y="461359"/>
                  </a:lnTo>
                  <a:lnTo>
                    <a:pt x="4099867" y="455964"/>
                  </a:lnTo>
                  <a:lnTo>
                    <a:pt x="4148402" y="455964"/>
                  </a:lnTo>
                  <a:lnTo>
                    <a:pt x="4148402" y="461359"/>
                  </a:lnTo>
                  <a:close/>
                </a:path>
                <a:path w="5038725" h="1857375">
                  <a:moveTo>
                    <a:pt x="4126830" y="482938"/>
                  </a:moveTo>
                  <a:lnTo>
                    <a:pt x="4121438" y="482938"/>
                  </a:lnTo>
                  <a:lnTo>
                    <a:pt x="4121438" y="461359"/>
                  </a:lnTo>
                  <a:lnTo>
                    <a:pt x="4126830" y="461359"/>
                  </a:lnTo>
                  <a:lnTo>
                    <a:pt x="4126830" y="482938"/>
                  </a:lnTo>
                  <a:close/>
                </a:path>
                <a:path w="5038725" h="1857375">
                  <a:moveTo>
                    <a:pt x="3897637" y="455964"/>
                  </a:moveTo>
                  <a:lnTo>
                    <a:pt x="3892244" y="455964"/>
                  </a:lnTo>
                  <a:lnTo>
                    <a:pt x="3892244" y="434386"/>
                  </a:lnTo>
                  <a:lnTo>
                    <a:pt x="3897637" y="434386"/>
                  </a:lnTo>
                  <a:lnTo>
                    <a:pt x="3897637" y="455964"/>
                  </a:lnTo>
                  <a:close/>
                </a:path>
                <a:path w="5038725" h="1857375">
                  <a:moveTo>
                    <a:pt x="3919208" y="461359"/>
                  </a:moveTo>
                  <a:lnTo>
                    <a:pt x="3870673" y="461359"/>
                  </a:lnTo>
                  <a:lnTo>
                    <a:pt x="3870673" y="455964"/>
                  </a:lnTo>
                  <a:lnTo>
                    <a:pt x="3919208" y="455964"/>
                  </a:lnTo>
                  <a:lnTo>
                    <a:pt x="3919208" y="461359"/>
                  </a:lnTo>
                  <a:close/>
                </a:path>
                <a:path w="5038725" h="1857375">
                  <a:moveTo>
                    <a:pt x="3897637" y="482938"/>
                  </a:moveTo>
                  <a:lnTo>
                    <a:pt x="3892244" y="482938"/>
                  </a:lnTo>
                  <a:lnTo>
                    <a:pt x="3892244" y="461359"/>
                  </a:lnTo>
                  <a:lnTo>
                    <a:pt x="3897637" y="461359"/>
                  </a:lnTo>
                  <a:lnTo>
                    <a:pt x="3897637" y="482938"/>
                  </a:lnTo>
                  <a:close/>
                </a:path>
                <a:path w="5038725" h="1857375">
                  <a:moveTo>
                    <a:pt x="4241427" y="570601"/>
                  </a:moveTo>
                  <a:lnTo>
                    <a:pt x="4236035" y="570601"/>
                  </a:lnTo>
                  <a:lnTo>
                    <a:pt x="4236035" y="549023"/>
                  </a:lnTo>
                  <a:lnTo>
                    <a:pt x="4241427" y="549023"/>
                  </a:lnTo>
                  <a:lnTo>
                    <a:pt x="4241427" y="570601"/>
                  </a:lnTo>
                  <a:close/>
                </a:path>
                <a:path w="5038725" h="1857375">
                  <a:moveTo>
                    <a:pt x="4262999" y="575996"/>
                  </a:moveTo>
                  <a:lnTo>
                    <a:pt x="4214463" y="575996"/>
                  </a:lnTo>
                  <a:lnTo>
                    <a:pt x="4214463" y="570601"/>
                  </a:lnTo>
                  <a:lnTo>
                    <a:pt x="4262999" y="570601"/>
                  </a:lnTo>
                  <a:lnTo>
                    <a:pt x="4262999" y="575996"/>
                  </a:lnTo>
                  <a:close/>
                </a:path>
                <a:path w="5038725" h="1857375">
                  <a:moveTo>
                    <a:pt x="4241427" y="597575"/>
                  </a:moveTo>
                  <a:lnTo>
                    <a:pt x="4236035" y="597575"/>
                  </a:lnTo>
                  <a:lnTo>
                    <a:pt x="4236035" y="575996"/>
                  </a:lnTo>
                  <a:lnTo>
                    <a:pt x="4241427" y="575996"/>
                  </a:lnTo>
                  <a:lnTo>
                    <a:pt x="4241427" y="597575"/>
                  </a:lnTo>
                  <a:close/>
                </a:path>
                <a:path w="5038725" h="1857375">
                  <a:moveTo>
                    <a:pt x="4012234" y="570601"/>
                  </a:moveTo>
                  <a:lnTo>
                    <a:pt x="4006841" y="570601"/>
                  </a:lnTo>
                  <a:lnTo>
                    <a:pt x="4006841" y="549023"/>
                  </a:lnTo>
                  <a:lnTo>
                    <a:pt x="4012234" y="549023"/>
                  </a:lnTo>
                  <a:lnTo>
                    <a:pt x="4012234" y="570601"/>
                  </a:lnTo>
                  <a:close/>
                </a:path>
                <a:path w="5038725" h="1857375">
                  <a:moveTo>
                    <a:pt x="4033805" y="575996"/>
                  </a:moveTo>
                  <a:lnTo>
                    <a:pt x="3985270" y="575996"/>
                  </a:lnTo>
                  <a:lnTo>
                    <a:pt x="3985270" y="570601"/>
                  </a:lnTo>
                  <a:lnTo>
                    <a:pt x="4033805" y="570601"/>
                  </a:lnTo>
                  <a:lnTo>
                    <a:pt x="4033805" y="575996"/>
                  </a:lnTo>
                  <a:close/>
                </a:path>
                <a:path w="5038725" h="1857375">
                  <a:moveTo>
                    <a:pt x="4012234" y="597575"/>
                  </a:moveTo>
                  <a:lnTo>
                    <a:pt x="4006841" y="597575"/>
                  </a:lnTo>
                  <a:lnTo>
                    <a:pt x="4006841" y="575996"/>
                  </a:lnTo>
                  <a:lnTo>
                    <a:pt x="4012234" y="575996"/>
                  </a:lnTo>
                  <a:lnTo>
                    <a:pt x="4012234" y="597575"/>
                  </a:lnTo>
                  <a:close/>
                </a:path>
                <a:path w="5038725" h="1857375">
                  <a:moveTo>
                    <a:pt x="4126830" y="685239"/>
                  </a:moveTo>
                  <a:lnTo>
                    <a:pt x="4121438" y="685239"/>
                  </a:lnTo>
                  <a:lnTo>
                    <a:pt x="4121438" y="663660"/>
                  </a:lnTo>
                  <a:lnTo>
                    <a:pt x="4126830" y="663660"/>
                  </a:lnTo>
                  <a:lnTo>
                    <a:pt x="4126830" y="685239"/>
                  </a:lnTo>
                  <a:close/>
                </a:path>
                <a:path w="5038725" h="1857375">
                  <a:moveTo>
                    <a:pt x="4148402" y="690633"/>
                  </a:moveTo>
                  <a:lnTo>
                    <a:pt x="4099867" y="690633"/>
                  </a:lnTo>
                  <a:lnTo>
                    <a:pt x="4099867" y="685239"/>
                  </a:lnTo>
                  <a:lnTo>
                    <a:pt x="4148402" y="685239"/>
                  </a:lnTo>
                  <a:lnTo>
                    <a:pt x="4148402" y="690633"/>
                  </a:lnTo>
                  <a:close/>
                </a:path>
                <a:path w="5038725" h="1857375">
                  <a:moveTo>
                    <a:pt x="4126830" y="712212"/>
                  </a:moveTo>
                  <a:lnTo>
                    <a:pt x="4121438" y="712212"/>
                  </a:lnTo>
                  <a:lnTo>
                    <a:pt x="4121438" y="690633"/>
                  </a:lnTo>
                  <a:lnTo>
                    <a:pt x="4126830" y="690633"/>
                  </a:lnTo>
                  <a:lnTo>
                    <a:pt x="4126830" y="712212"/>
                  </a:lnTo>
                  <a:close/>
                </a:path>
                <a:path w="5038725" h="1857375">
                  <a:moveTo>
                    <a:pt x="3897637" y="685239"/>
                  </a:moveTo>
                  <a:lnTo>
                    <a:pt x="3892244" y="685239"/>
                  </a:lnTo>
                  <a:lnTo>
                    <a:pt x="3892244" y="663660"/>
                  </a:lnTo>
                  <a:lnTo>
                    <a:pt x="3897637" y="663660"/>
                  </a:lnTo>
                  <a:lnTo>
                    <a:pt x="3897637" y="685239"/>
                  </a:lnTo>
                  <a:close/>
                </a:path>
                <a:path w="5038725" h="1857375">
                  <a:moveTo>
                    <a:pt x="3919208" y="690633"/>
                  </a:moveTo>
                  <a:lnTo>
                    <a:pt x="3870673" y="690633"/>
                  </a:lnTo>
                  <a:lnTo>
                    <a:pt x="3870673" y="685239"/>
                  </a:lnTo>
                  <a:lnTo>
                    <a:pt x="3919208" y="685239"/>
                  </a:lnTo>
                  <a:lnTo>
                    <a:pt x="3919208" y="690633"/>
                  </a:lnTo>
                  <a:close/>
                </a:path>
                <a:path w="5038725" h="1857375">
                  <a:moveTo>
                    <a:pt x="3897637" y="712212"/>
                  </a:moveTo>
                  <a:lnTo>
                    <a:pt x="3892244" y="712212"/>
                  </a:lnTo>
                  <a:lnTo>
                    <a:pt x="3892244" y="690633"/>
                  </a:lnTo>
                  <a:lnTo>
                    <a:pt x="3897637" y="690633"/>
                  </a:lnTo>
                  <a:lnTo>
                    <a:pt x="3897637" y="712212"/>
                  </a:lnTo>
                  <a:close/>
                </a:path>
                <a:path w="5038725" h="1857375">
                  <a:moveTo>
                    <a:pt x="4012234" y="799876"/>
                  </a:moveTo>
                  <a:lnTo>
                    <a:pt x="4006841" y="799876"/>
                  </a:lnTo>
                  <a:lnTo>
                    <a:pt x="4006841" y="778297"/>
                  </a:lnTo>
                  <a:lnTo>
                    <a:pt x="4012234" y="778297"/>
                  </a:lnTo>
                  <a:lnTo>
                    <a:pt x="4012234" y="799876"/>
                  </a:lnTo>
                  <a:close/>
                </a:path>
                <a:path w="5038725" h="1857375">
                  <a:moveTo>
                    <a:pt x="4033805" y="805270"/>
                  </a:moveTo>
                  <a:lnTo>
                    <a:pt x="3985270" y="805270"/>
                  </a:lnTo>
                  <a:lnTo>
                    <a:pt x="3985270" y="799876"/>
                  </a:lnTo>
                  <a:lnTo>
                    <a:pt x="4033805" y="799876"/>
                  </a:lnTo>
                  <a:lnTo>
                    <a:pt x="4033805" y="805270"/>
                  </a:lnTo>
                  <a:close/>
                </a:path>
                <a:path w="5038725" h="1857375">
                  <a:moveTo>
                    <a:pt x="4012234" y="826849"/>
                  </a:moveTo>
                  <a:lnTo>
                    <a:pt x="4006841" y="826849"/>
                  </a:lnTo>
                  <a:lnTo>
                    <a:pt x="4006841" y="805270"/>
                  </a:lnTo>
                  <a:lnTo>
                    <a:pt x="4012234" y="805270"/>
                  </a:lnTo>
                  <a:lnTo>
                    <a:pt x="4012234" y="826849"/>
                  </a:lnTo>
                  <a:close/>
                </a:path>
                <a:path w="5038725" h="1857375">
                  <a:moveTo>
                    <a:pt x="3691363" y="2810"/>
                  </a:moveTo>
                  <a:lnTo>
                    <a:pt x="3642828" y="2810"/>
                  </a:lnTo>
                  <a:lnTo>
                    <a:pt x="3642828" y="0"/>
                  </a:lnTo>
                  <a:lnTo>
                    <a:pt x="3691363" y="0"/>
                  </a:lnTo>
                  <a:lnTo>
                    <a:pt x="3691363" y="2810"/>
                  </a:lnTo>
                  <a:close/>
                </a:path>
                <a:path w="5038725" h="1857375">
                  <a:moveTo>
                    <a:pt x="3669792" y="24389"/>
                  </a:moveTo>
                  <a:lnTo>
                    <a:pt x="3664399" y="24389"/>
                  </a:lnTo>
                  <a:lnTo>
                    <a:pt x="3664399" y="2810"/>
                  </a:lnTo>
                  <a:lnTo>
                    <a:pt x="3669792" y="2810"/>
                  </a:lnTo>
                  <a:lnTo>
                    <a:pt x="3669792" y="24389"/>
                  </a:lnTo>
                  <a:close/>
                </a:path>
                <a:path w="5038725" h="1857375">
                  <a:moveTo>
                    <a:pt x="3462170" y="2810"/>
                  </a:moveTo>
                  <a:lnTo>
                    <a:pt x="3413634" y="2810"/>
                  </a:lnTo>
                  <a:lnTo>
                    <a:pt x="3413634" y="0"/>
                  </a:lnTo>
                  <a:lnTo>
                    <a:pt x="3462170" y="0"/>
                  </a:lnTo>
                  <a:lnTo>
                    <a:pt x="3462170" y="2810"/>
                  </a:lnTo>
                  <a:close/>
                </a:path>
                <a:path w="5038725" h="1857375">
                  <a:moveTo>
                    <a:pt x="3440598" y="24389"/>
                  </a:moveTo>
                  <a:lnTo>
                    <a:pt x="3435206" y="24389"/>
                  </a:lnTo>
                  <a:lnTo>
                    <a:pt x="3435206" y="2810"/>
                  </a:lnTo>
                  <a:lnTo>
                    <a:pt x="3440598" y="2810"/>
                  </a:lnTo>
                  <a:lnTo>
                    <a:pt x="3440598" y="24389"/>
                  </a:lnTo>
                  <a:close/>
                </a:path>
                <a:path w="5038725" h="1857375">
                  <a:moveTo>
                    <a:pt x="3232976" y="2810"/>
                  </a:moveTo>
                  <a:lnTo>
                    <a:pt x="3184441" y="2810"/>
                  </a:lnTo>
                  <a:lnTo>
                    <a:pt x="3184441" y="0"/>
                  </a:lnTo>
                  <a:lnTo>
                    <a:pt x="3232976" y="0"/>
                  </a:lnTo>
                  <a:lnTo>
                    <a:pt x="3232976" y="2810"/>
                  </a:lnTo>
                  <a:close/>
                </a:path>
                <a:path w="5038725" h="1857375">
                  <a:moveTo>
                    <a:pt x="3211405" y="24389"/>
                  </a:moveTo>
                  <a:lnTo>
                    <a:pt x="3206012" y="24389"/>
                  </a:lnTo>
                  <a:lnTo>
                    <a:pt x="3206012" y="2810"/>
                  </a:lnTo>
                  <a:lnTo>
                    <a:pt x="3211405" y="2810"/>
                  </a:lnTo>
                  <a:lnTo>
                    <a:pt x="3211405" y="24389"/>
                  </a:lnTo>
                  <a:close/>
                </a:path>
                <a:path w="5038725" h="1857375">
                  <a:moveTo>
                    <a:pt x="3003783" y="2810"/>
                  </a:moveTo>
                  <a:lnTo>
                    <a:pt x="2955247" y="2810"/>
                  </a:lnTo>
                  <a:lnTo>
                    <a:pt x="2955247" y="0"/>
                  </a:lnTo>
                  <a:lnTo>
                    <a:pt x="3003783" y="0"/>
                  </a:lnTo>
                  <a:lnTo>
                    <a:pt x="3003783" y="2810"/>
                  </a:lnTo>
                  <a:close/>
                </a:path>
                <a:path w="5038725" h="1857375">
                  <a:moveTo>
                    <a:pt x="2982211" y="24389"/>
                  </a:moveTo>
                  <a:lnTo>
                    <a:pt x="2976819" y="24389"/>
                  </a:lnTo>
                  <a:lnTo>
                    <a:pt x="2976819" y="2810"/>
                  </a:lnTo>
                  <a:lnTo>
                    <a:pt x="2982211" y="2810"/>
                  </a:lnTo>
                  <a:lnTo>
                    <a:pt x="2982211" y="24389"/>
                  </a:lnTo>
                  <a:close/>
                </a:path>
                <a:path w="5038725" h="1857375">
                  <a:moveTo>
                    <a:pt x="3784389" y="112053"/>
                  </a:moveTo>
                  <a:lnTo>
                    <a:pt x="3778996" y="112053"/>
                  </a:lnTo>
                  <a:lnTo>
                    <a:pt x="3778996" y="90474"/>
                  </a:lnTo>
                  <a:lnTo>
                    <a:pt x="3784389" y="90474"/>
                  </a:lnTo>
                  <a:lnTo>
                    <a:pt x="3784389" y="112053"/>
                  </a:lnTo>
                  <a:close/>
                </a:path>
                <a:path w="5038725" h="1857375">
                  <a:moveTo>
                    <a:pt x="3805960" y="117447"/>
                  </a:moveTo>
                  <a:lnTo>
                    <a:pt x="3757425" y="117447"/>
                  </a:lnTo>
                  <a:lnTo>
                    <a:pt x="3757425" y="112053"/>
                  </a:lnTo>
                  <a:lnTo>
                    <a:pt x="3805960" y="112053"/>
                  </a:lnTo>
                  <a:lnTo>
                    <a:pt x="3805960" y="117447"/>
                  </a:lnTo>
                  <a:close/>
                </a:path>
                <a:path w="5038725" h="1857375">
                  <a:moveTo>
                    <a:pt x="3784389" y="139026"/>
                  </a:moveTo>
                  <a:lnTo>
                    <a:pt x="3778996" y="139026"/>
                  </a:lnTo>
                  <a:lnTo>
                    <a:pt x="3778996" y="117447"/>
                  </a:lnTo>
                  <a:lnTo>
                    <a:pt x="3784389" y="117447"/>
                  </a:lnTo>
                  <a:lnTo>
                    <a:pt x="3784389" y="139026"/>
                  </a:lnTo>
                  <a:close/>
                </a:path>
                <a:path w="5038725" h="1857375">
                  <a:moveTo>
                    <a:pt x="3555195" y="112053"/>
                  </a:moveTo>
                  <a:lnTo>
                    <a:pt x="3549802" y="112053"/>
                  </a:lnTo>
                  <a:lnTo>
                    <a:pt x="3549802" y="90474"/>
                  </a:lnTo>
                  <a:lnTo>
                    <a:pt x="3555195" y="90474"/>
                  </a:lnTo>
                  <a:lnTo>
                    <a:pt x="3555195" y="112053"/>
                  </a:lnTo>
                  <a:close/>
                </a:path>
                <a:path w="5038725" h="1857375">
                  <a:moveTo>
                    <a:pt x="3576766" y="117447"/>
                  </a:moveTo>
                  <a:lnTo>
                    <a:pt x="3528231" y="117447"/>
                  </a:lnTo>
                  <a:lnTo>
                    <a:pt x="3528231" y="112053"/>
                  </a:lnTo>
                  <a:lnTo>
                    <a:pt x="3576766" y="112053"/>
                  </a:lnTo>
                  <a:lnTo>
                    <a:pt x="3576766" y="117447"/>
                  </a:lnTo>
                  <a:close/>
                </a:path>
                <a:path w="5038725" h="1857375">
                  <a:moveTo>
                    <a:pt x="3555195" y="139026"/>
                  </a:moveTo>
                  <a:lnTo>
                    <a:pt x="3549802" y="139026"/>
                  </a:lnTo>
                  <a:lnTo>
                    <a:pt x="3549802" y="117447"/>
                  </a:lnTo>
                  <a:lnTo>
                    <a:pt x="3555195" y="117447"/>
                  </a:lnTo>
                  <a:lnTo>
                    <a:pt x="3555195" y="139026"/>
                  </a:lnTo>
                  <a:close/>
                </a:path>
                <a:path w="5038725" h="1857375">
                  <a:moveTo>
                    <a:pt x="3326002" y="112053"/>
                  </a:moveTo>
                  <a:lnTo>
                    <a:pt x="3320609" y="112053"/>
                  </a:lnTo>
                  <a:lnTo>
                    <a:pt x="3320609" y="90474"/>
                  </a:lnTo>
                  <a:lnTo>
                    <a:pt x="3326002" y="90474"/>
                  </a:lnTo>
                  <a:lnTo>
                    <a:pt x="3326002" y="112053"/>
                  </a:lnTo>
                  <a:close/>
                </a:path>
                <a:path w="5038725" h="1857375">
                  <a:moveTo>
                    <a:pt x="3347573" y="117447"/>
                  </a:moveTo>
                  <a:lnTo>
                    <a:pt x="3299038" y="117447"/>
                  </a:lnTo>
                  <a:lnTo>
                    <a:pt x="3299038" y="112053"/>
                  </a:lnTo>
                  <a:lnTo>
                    <a:pt x="3347573" y="112053"/>
                  </a:lnTo>
                  <a:lnTo>
                    <a:pt x="3347573" y="117447"/>
                  </a:lnTo>
                  <a:close/>
                </a:path>
                <a:path w="5038725" h="1857375">
                  <a:moveTo>
                    <a:pt x="3326002" y="139026"/>
                  </a:moveTo>
                  <a:lnTo>
                    <a:pt x="3320609" y="139026"/>
                  </a:lnTo>
                  <a:lnTo>
                    <a:pt x="3320609" y="117447"/>
                  </a:lnTo>
                  <a:lnTo>
                    <a:pt x="3326002" y="117447"/>
                  </a:lnTo>
                  <a:lnTo>
                    <a:pt x="3326002" y="139026"/>
                  </a:lnTo>
                  <a:close/>
                </a:path>
                <a:path w="5038725" h="1857375">
                  <a:moveTo>
                    <a:pt x="3096808" y="112053"/>
                  </a:moveTo>
                  <a:lnTo>
                    <a:pt x="3091415" y="112053"/>
                  </a:lnTo>
                  <a:lnTo>
                    <a:pt x="3091415" y="90474"/>
                  </a:lnTo>
                  <a:lnTo>
                    <a:pt x="3096808" y="90474"/>
                  </a:lnTo>
                  <a:lnTo>
                    <a:pt x="3096808" y="112053"/>
                  </a:lnTo>
                  <a:close/>
                </a:path>
                <a:path w="5038725" h="1857375">
                  <a:moveTo>
                    <a:pt x="3118379" y="117447"/>
                  </a:moveTo>
                  <a:lnTo>
                    <a:pt x="3069844" y="117447"/>
                  </a:lnTo>
                  <a:lnTo>
                    <a:pt x="3069844" y="112053"/>
                  </a:lnTo>
                  <a:lnTo>
                    <a:pt x="3118379" y="112053"/>
                  </a:lnTo>
                  <a:lnTo>
                    <a:pt x="3118379" y="117447"/>
                  </a:lnTo>
                  <a:close/>
                </a:path>
                <a:path w="5038725" h="1857375">
                  <a:moveTo>
                    <a:pt x="3096808" y="139026"/>
                  </a:moveTo>
                  <a:lnTo>
                    <a:pt x="3091415" y="139026"/>
                  </a:lnTo>
                  <a:lnTo>
                    <a:pt x="3091415" y="117447"/>
                  </a:lnTo>
                  <a:lnTo>
                    <a:pt x="3096808" y="117447"/>
                  </a:lnTo>
                  <a:lnTo>
                    <a:pt x="3096808" y="139026"/>
                  </a:lnTo>
                  <a:close/>
                </a:path>
                <a:path w="5038725" h="1857375">
                  <a:moveTo>
                    <a:pt x="3669792" y="226690"/>
                  </a:moveTo>
                  <a:lnTo>
                    <a:pt x="3664399" y="226690"/>
                  </a:lnTo>
                  <a:lnTo>
                    <a:pt x="3664399" y="205111"/>
                  </a:lnTo>
                  <a:lnTo>
                    <a:pt x="3669792" y="205111"/>
                  </a:lnTo>
                  <a:lnTo>
                    <a:pt x="3669792" y="226690"/>
                  </a:lnTo>
                  <a:close/>
                </a:path>
                <a:path w="5038725" h="1857375">
                  <a:moveTo>
                    <a:pt x="3691363" y="232085"/>
                  </a:moveTo>
                  <a:lnTo>
                    <a:pt x="3642828" y="232085"/>
                  </a:lnTo>
                  <a:lnTo>
                    <a:pt x="3642828" y="226690"/>
                  </a:lnTo>
                  <a:lnTo>
                    <a:pt x="3691363" y="226690"/>
                  </a:lnTo>
                  <a:lnTo>
                    <a:pt x="3691363" y="232085"/>
                  </a:lnTo>
                  <a:close/>
                </a:path>
                <a:path w="5038725" h="1857375">
                  <a:moveTo>
                    <a:pt x="3669792" y="253663"/>
                  </a:moveTo>
                  <a:lnTo>
                    <a:pt x="3664399" y="253663"/>
                  </a:lnTo>
                  <a:lnTo>
                    <a:pt x="3664399" y="232085"/>
                  </a:lnTo>
                  <a:lnTo>
                    <a:pt x="3669792" y="232085"/>
                  </a:lnTo>
                  <a:lnTo>
                    <a:pt x="3669792" y="253663"/>
                  </a:lnTo>
                  <a:close/>
                </a:path>
                <a:path w="5038725" h="1857375">
                  <a:moveTo>
                    <a:pt x="3440598" y="226690"/>
                  </a:moveTo>
                  <a:lnTo>
                    <a:pt x="3435206" y="226690"/>
                  </a:lnTo>
                  <a:lnTo>
                    <a:pt x="3435206" y="205111"/>
                  </a:lnTo>
                  <a:lnTo>
                    <a:pt x="3440598" y="205111"/>
                  </a:lnTo>
                  <a:lnTo>
                    <a:pt x="3440598" y="226690"/>
                  </a:lnTo>
                  <a:close/>
                </a:path>
                <a:path w="5038725" h="1857375">
                  <a:moveTo>
                    <a:pt x="3462170" y="232085"/>
                  </a:moveTo>
                  <a:lnTo>
                    <a:pt x="3413634" y="232085"/>
                  </a:lnTo>
                  <a:lnTo>
                    <a:pt x="3413634" y="226690"/>
                  </a:lnTo>
                  <a:lnTo>
                    <a:pt x="3462170" y="226690"/>
                  </a:lnTo>
                  <a:lnTo>
                    <a:pt x="3462170" y="232085"/>
                  </a:lnTo>
                  <a:close/>
                </a:path>
                <a:path w="5038725" h="1857375">
                  <a:moveTo>
                    <a:pt x="3440598" y="253663"/>
                  </a:moveTo>
                  <a:lnTo>
                    <a:pt x="3435206" y="253663"/>
                  </a:lnTo>
                  <a:lnTo>
                    <a:pt x="3435206" y="232085"/>
                  </a:lnTo>
                  <a:lnTo>
                    <a:pt x="3440598" y="232085"/>
                  </a:lnTo>
                  <a:lnTo>
                    <a:pt x="3440598" y="253663"/>
                  </a:lnTo>
                  <a:close/>
                </a:path>
                <a:path w="5038725" h="1857375">
                  <a:moveTo>
                    <a:pt x="3211405" y="226690"/>
                  </a:moveTo>
                  <a:lnTo>
                    <a:pt x="3206012" y="226690"/>
                  </a:lnTo>
                  <a:lnTo>
                    <a:pt x="3206012" y="205111"/>
                  </a:lnTo>
                  <a:lnTo>
                    <a:pt x="3211405" y="205111"/>
                  </a:lnTo>
                  <a:lnTo>
                    <a:pt x="3211405" y="226690"/>
                  </a:lnTo>
                  <a:close/>
                </a:path>
                <a:path w="5038725" h="1857375">
                  <a:moveTo>
                    <a:pt x="3232976" y="232085"/>
                  </a:moveTo>
                  <a:lnTo>
                    <a:pt x="3184441" y="232085"/>
                  </a:lnTo>
                  <a:lnTo>
                    <a:pt x="3184441" y="226690"/>
                  </a:lnTo>
                  <a:lnTo>
                    <a:pt x="3232976" y="226690"/>
                  </a:lnTo>
                  <a:lnTo>
                    <a:pt x="3232976" y="232085"/>
                  </a:lnTo>
                  <a:close/>
                </a:path>
                <a:path w="5038725" h="1857375">
                  <a:moveTo>
                    <a:pt x="3211405" y="253663"/>
                  </a:moveTo>
                  <a:lnTo>
                    <a:pt x="3206012" y="253663"/>
                  </a:lnTo>
                  <a:lnTo>
                    <a:pt x="3206012" y="232085"/>
                  </a:lnTo>
                  <a:lnTo>
                    <a:pt x="3211405" y="232085"/>
                  </a:lnTo>
                  <a:lnTo>
                    <a:pt x="3211405" y="253663"/>
                  </a:lnTo>
                  <a:close/>
                </a:path>
                <a:path w="5038725" h="1857375">
                  <a:moveTo>
                    <a:pt x="2982211" y="226690"/>
                  </a:moveTo>
                  <a:lnTo>
                    <a:pt x="2976819" y="226690"/>
                  </a:lnTo>
                  <a:lnTo>
                    <a:pt x="2976819" y="205111"/>
                  </a:lnTo>
                  <a:lnTo>
                    <a:pt x="2982211" y="205111"/>
                  </a:lnTo>
                  <a:lnTo>
                    <a:pt x="2982211" y="226690"/>
                  </a:lnTo>
                  <a:close/>
                </a:path>
                <a:path w="5038725" h="1857375">
                  <a:moveTo>
                    <a:pt x="3003783" y="232085"/>
                  </a:moveTo>
                  <a:lnTo>
                    <a:pt x="2955247" y="232085"/>
                  </a:lnTo>
                  <a:lnTo>
                    <a:pt x="2955247" y="226690"/>
                  </a:lnTo>
                  <a:lnTo>
                    <a:pt x="3003783" y="226690"/>
                  </a:lnTo>
                  <a:lnTo>
                    <a:pt x="3003783" y="232085"/>
                  </a:lnTo>
                  <a:close/>
                </a:path>
                <a:path w="5038725" h="1857375">
                  <a:moveTo>
                    <a:pt x="2982211" y="253663"/>
                  </a:moveTo>
                  <a:lnTo>
                    <a:pt x="2976819" y="253663"/>
                  </a:lnTo>
                  <a:lnTo>
                    <a:pt x="2976819" y="232085"/>
                  </a:lnTo>
                  <a:lnTo>
                    <a:pt x="2982211" y="232085"/>
                  </a:lnTo>
                  <a:lnTo>
                    <a:pt x="2982211" y="253663"/>
                  </a:lnTo>
                  <a:close/>
                </a:path>
                <a:path w="5038725" h="1857375">
                  <a:moveTo>
                    <a:pt x="3784389" y="341327"/>
                  </a:moveTo>
                  <a:lnTo>
                    <a:pt x="3778996" y="341327"/>
                  </a:lnTo>
                  <a:lnTo>
                    <a:pt x="3778996" y="319748"/>
                  </a:lnTo>
                  <a:lnTo>
                    <a:pt x="3784389" y="319748"/>
                  </a:lnTo>
                  <a:lnTo>
                    <a:pt x="3784389" y="341327"/>
                  </a:lnTo>
                  <a:close/>
                </a:path>
                <a:path w="5038725" h="1857375">
                  <a:moveTo>
                    <a:pt x="3805960" y="346722"/>
                  </a:moveTo>
                  <a:lnTo>
                    <a:pt x="3757425" y="346722"/>
                  </a:lnTo>
                  <a:lnTo>
                    <a:pt x="3757425" y="341327"/>
                  </a:lnTo>
                  <a:lnTo>
                    <a:pt x="3805960" y="341327"/>
                  </a:lnTo>
                  <a:lnTo>
                    <a:pt x="3805960" y="346722"/>
                  </a:lnTo>
                  <a:close/>
                </a:path>
                <a:path w="5038725" h="1857375">
                  <a:moveTo>
                    <a:pt x="3784389" y="368301"/>
                  </a:moveTo>
                  <a:lnTo>
                    <a:pt x="3778996" y="368301"/>
                  </a:lnTo>
                  <a:lnTo>
                    <a:pt x="3778996" y="346722"/>
                  </a:lnTo>
                  <a:lnTo>
                    <a:pt x="3784389" y="346722"/>
                  </a:lnTo>
                  <a:lnTo>
                    <a:pt x="3784389" y="368301"/>
                  </a:lnTo>
                  <a:close/>
                </a:path>
                <a:path w="5038725" h="1857375">
                  <a:moveTo>
                    <a:pt x="3555195" y="341327"/>
                  </a:moveTo>
                  <a:lnTo>
                    <a:pt x="3549802" y="341327"/>
                  </a:lnTo>
                  <a:lnTo>
                    <a:pt x="3549802" y="319748"/>
                  </a:lnTo>
                  <a:lnTo>
                    <a:pt x="3555195" y="319748"/>
                  </a:lnTo>
                  <a:lnTo>
                    <a:pt x="3555195" y="341327"/>
                  </a:lnTo>
                  <a:close/>
                </a:path>
                <a:path w="5038725" h="1857375">
                  <a:moveTo>
                    <a:pt x="3576766" y="346722"/>
                  </a:moveTo>
                  <a:lnTo>
                    <a:pt x="3528231" y="346722"/>
                  </a:lnTo>
                  <a:lnTo>
                    <a:pt x="3528231" y="341327"/>
                  </a:lnTo>
                  <a:lnTo>
                    <a:pt x="3576766" y="341327"/>
                  </a:lnTo>
                  <a:lnTo>
                    <a:pt x="3576766" y="346722"/>
                  </a:lnTo>
                  <a:close/>
                </a:path>
                <a:path w="5038725" h="1857375">
                  <a:moveTo>
                    <a:pt x="3555195" y="368301"/>
                  </a:moveTo>
                  <a:lnTo>
                    <a:pt x="3549802" y="368301"/>
                  </a:lnTo>
                  <a:lnTo>
                    <a:pt x="3549802" y="346722"/>
                  </a:lnTo>
                  <a:lnTo>
                    <a:pt x="3555195" y="346722"/>
                  </a:lnTo>
                  <a:lnTo>
                    <a:pt x="3555195" y="368301"/>
                  </a:lnTo>
                  <a:close/>
                </a:path>
                <a:path w="5038725" h="1857375">
                  <a:moveTo>
                    <a:pt x="3326002" y="341327"/>
                  </a:moveTo>
                  <a:lnTo>
                    <a:pt x="3320609" y="341327"/>
                  </a:lnTo>
                  <a:lnTo>
                    <a:pt x="3320609" y="319748"/>
                  </a:lnTo>
                  <a:lnTo>
                    <a:pt x="3326002" y="319748"/>
                  </a:lnTo>
                  <a:lnTo>
                    <a:pt x="3326002" y="341327"/>
                  </a:lnTo>
                  <a:close/>
                </a:path>
                <a:path w="5038725" h="1857375">
                  <a:moveTo>
                    <a:pt x="3347573" y="346722"/>
                  </a:moveTo>
                  <a:lnTo>
                    <a:pt x="3299038" y="346722"/>
                  </a:lnTo>
                  <a:lnTo>
                    <a:pt x="3299038" y="341327"/>
                  </a:lnTo>
                  <a:lnTo>
                    <a:pt x="3347573" y="341327"/>
                  </a:lnTo>
                  <a:lnTo>
                    <a:pt x="3347573" y="346722"/>
                  </a:lnTo>
                  <a:close/>
                </a:path>
                <a:path w="5038725" h="1857375">
                  <a:moveTo>
                    <a:pt x="3326002" y="368301"/>
                  </a:moveTo>
                  <a:lnTo>
                    <a:pt x="3320609" y="368301"/>
                  </a:lnTo>
                  <a:lnTo>
                    <a:pt x="3320609" y="346722"/>
                  </a:lnTo>
                  <a:lnTo>
                    <a:pt x="3326002" y="346722"/>
                  </a:lnTo>
                  <a:lnTo>
                    <a:pt x="3326002" y="368301"/>
                  </a:lnTo>
                  <a:close/>
                </a:path>
                <a:path w="5038725" h="1857375">
                  <a:moveTo>
                    <a:pt x="3096808" y="341327"/>
                  </a:moveTo>
                  <a:lnTo>
                    <a:pt x="3091415" y="341327"/>
                  </a:lnTo>
                  <a:lnTo>
                    <a:pt x="3091415" y="319748"/>
                  </a:lnTo>
                  <a:lnTo>
                    <a:pt x="3096808" y="319748"/>
                  </a:lnTo>
                  <a:lnTo>
                    <a:pt x="3096808" y="341327"/>
                  </a:lnTo>
                  <a:close/>
                </a:path>
                <a:path w="5038725" h="1857375">
                  <a:moveTo>
                    <a:pt x="3118379" y="346722"/>
                  </a:moveTo>
                  <a:lnTo>
                    <a:pt x="3069844" y="346722"/>
                  </a:lnTo>
                  <a:lnTo>
                    <a:pt x="3069844" y="341327"/>
                  </a:lnTo>
                  <a:lnTo>
                    <a:pt x="3118379" y="341327"/>
                  </a:lnTo>
                  <a:lnTo>
                    <a:pt x="3118379" y="346722"/>
                  </a:lnTo>
                  <a:close/>
                </a:path>
                <a:path w="5038725" h="1857375">
                  <a:moveTo>
                    <a:pt x="3096808" y="368301"/>
                  </a:moveTo>
                  <a:lnTo>
                    <a:pt x="3091415" y="368301"/>
                  </a:lnTo>
                  <a:lnTo>
                    <a:pt x="3091415" y="346722"/>
                  </a:lnTo>
                  <a:lnTo>
                    <a:pt x="3096808" y="346722"/>
                  </a:lnTo>
                  <a:lnTo>
                    <a:pt x="3096808" y="368301"/>
                  </a:lnTo>
                  <a:close/>
                </a:path>
                <a:path w="5038725" h="1857375">
                  <a:moveTo>
                    <a:pt x="3669792" y="455964"/>
                  </a:moveTo>
                  <a:lnTo>
                    <a:pt x="3664399" y="455964"/>
                  </a:lnTo>
                  <a:lnTo>
                    <a:pt x="3664399" y="434386"/>
                  </a:lnTo>
                  <a:lnTo>
                    <a:pt x="3669792" y="434386"/>
                  </a:lnTo>
                  <a:lnTo>
                    <a:pt x="3669792" y="455964"/>
                  </a:lnTo>
                  <a:close/>
                </a:path>
                <a:path w="5038725" h="1857375">
                  <a:moveTo>
                    <a:pt x="3691363" y="461359"/>
                  </a:moveTo>
                  <a:lnTo>
                    <a:pt x="3642828" y="461359"/>
                  </a:lnTo>
                  <a:lnTo>
                    <a:pt x="3642828" y="455964"/>
                  </a:lnTo>
                  <a:lnTo>
                    <a:pt x="3691363" y="455964"/>
                  </a:lnTo>
                  <a:lnTo>
                    <a:pt x="3691363" y="461359"/>
                  </a:lnTo>
                  <a:close/>
                </a:path>
                <a:path w="5038725" h="1857375">
                  <a:moveTo>
                    <a:pt x="3669792" y="482938"/>
                  </a:moveTo>
                  <a:lnTo>
                    <a:pt x="3664399" y="482938"/>
                  </a:lnTo>
                  <a:lnTo>
                    <a:pt x="3664399" y="461359"/>
                  </a:lnTo>
                  <a:lnTo>
                    <a:pt x="3669792" y="461359"/>
                  </a:lnTo>
                  <a:lnTo>
                    <a:pt x="3669792" y="482938"/>
                  </a:lnTo>
                  <a:close/>
                </a:path>
                <a:path w="5038725" h="1857375">
                  <a:moveTo>
                    <a:pt x="3440598" y="455964"/>
                  </a:moveTo>
                  <a:lnTo>
                    <a:pt x="3435206" y="455964"/>
                  </a:lnTo>
                  <a:lnTo>
                    <a:pt x="3435206" y="434386"/>
                  </a:lnTo>
                  <a:lnTo>
                    <a:pt x="3440598" y="434386"/>
                  </a:lnTo>
                  <a:lnTo>
                    <a:pt x="3440598" y="455964"/>
                  </a:lnTo>
                  <a:close/>
                </a:path>
                <a:path w="5038725" h="1857375">
                  <a:moveTo>
                    <a:pt x="3462170" y="461359"/>
                  </a:moveTo>
                  <a:lnTo>
                    <a:pt x="3413634" y="461359"/>
                  </a:lnTo>
                  <a:lnTo>
                    <a:pt x="3413634" y="455964"/>
                  </a:lnTo>
                  <a:lnTo>
                    <a:pt x="3462170" y="455964"/>
                  </a:lnTo>
                  <a:lnTo>
                    <a:pt x="3462170" y="461359"/>
                  </a:lnTo>
                  <a:close/>
                </a:path>
                <a:path w="5038725" h="1857375">
                  <a:moveTo>
                    <a:pt x="3440598" y="482938"/>
                  </a:moveTo>
                  <a:lnTo>
                    <a:pt x="3435206" y="482938"/>
                  </a:lnTo>
                  <a:lnTo>
                    <a:pt x="3435206" y="461359"/>
                  </a:lnTo>
                  <a:lnTo>
                    <a:pt x="3440598" y="461359"/>
                  </a:lnTo>
                  <a:lnTo>
                    <a:pt x="3440598" y="482938"/>
                  </a:lnTo>
                  <a:close/>
                </a:path>
                <a:path w="5038725" h="1857375">
                  <a:moveTo>
                    <a:pt x="3211405" y="455964"/>
                  </a:moveTo>
                  <a:lnTo>
                    <a:pt x="3206012" y="455964"/>
                  </a:lnTo>
                  <a:lnTo>
                    <a:pt x="3206012" y="434386"/>
                  </a:lnTo>
                  <a:lnTo>
                    <a:pt x="3211405" y="434386"/>
                  </a:lnTo>
                  <a:lnTo>
                    <a:pt x="3211405" y="455964"/>
                  </a:lnTo>
                  <a:close/>
                </a:path>
                <a:path w="5038725" h="1857375">
                  <a:moveTo>
                    <a:pt x="3232976" y="461359"/>
                  </a:moveTo>
                  <a:lnTo>
                    <a:pt x="3184441" y="461359"/>
                  </a:lnTo>
                  <a:lnTo>
                    <a:pt x="3184441" y="455964"/>
                  </a:lnTo>
                  <a:lnTo>
                    <a:pt x="3232976" y="455964"/>
                  </a:lnTo>
                  <a:lnTo>
                    <a:pt x="3232976" y="461359"/>
                  </a:lnTo>
                  <a:close/>
                </a:path>
                <a:path w="5038725" h="1857375">
                  <a:moveTo>
                    <a:pt x="3211405" y="482938"/>
                  </a:moveTo>
                  <a:lnTo>
                    <a:pt x="3206012" y="482938"/>
                  </a:lnTo>
                  <a:lnTo>
                    <a:pt x="3206012" y="461359"/>
                  </a:lnTo>
                  <a:lnTo>
                    <a:pt x="3211405" y="461359"/>
                  </a:lnTo>
                  <a:lnTo>
                    <a:pt x="3211405" y="482938"/>
                  </a:lnTo>
                  <a:close/>
                </a:path>
                <a:path w="5038725" h="1857375">
                  <a:moveTo>
                    <a:pt x="2982211" y="455964"/>
                  </a:moveTo>
                  <a:lnTo>
                    <a:pt x="2976819" y="455964"/>
                  </a:lnTo>
                  <a:lnTo>
                    <a:pt x="2976819" y="434386"/>
                  </a:lnTo>
                  <a:lnTo>
                    <a:pt x="2982211" y="434386"/>
                  </a:lnTo>
                  <a:lnTo>
                    <a:pt x="2982211" y="455964"/>
                  </a:lnTo>
                  <a:close/>
                </a:path>
                <a:path w="5038725" h="1857375">
                  <a:moveTo>
                    <a:pt x="3003783" y="461359"/>
                  </a:moveTo>
                  <a:lnTo>
                    <a:pt x="2955247" y="461359"/>
                  </a:lnTo>
                  <a:lnTo>
                    <a:pt x="2955247" y="455964"/>
                  </a:lnTo>
                  <a:lnTo>
                    <a:pt x="3003783" y="455964"/>
                  </a:lnTo>
                  <a:lnTo>
                    <a:pt x="3003783" y="461359"/>
                  </a:lnTo>
                  <a:close/>
                </a:path>
                <a:path w="5038725" h="1857375">
                  <a:moveTo>
                    <a:pt x="2982211" y="482938"/>
                  </a:moveTo>
                  <a:lnTo>
                    <a:pt x="2976819" y="482938"/>
                  </a:lnTo>
                  <a:lnTo>
                    <a:pt x="2976819" y="461359"/>
                  </a:lnTo>
                  <a:lnTo>
                    <a:pt x="2982211" y="461359"/>
                  </a:lnTo>
                  <a:lnTo>
                    <a:pt x="2982211" y="482938"/>
                  </a:lnTo>
                  <a:close/>
                </a:path>
                <a:path w="5038725" h="1857375">
                  <a:moveTo>
                    <a:pt x="3784389" y="570601"/>
                  </a:moveTo>
                  <a:lnTo>
                    <a:pt x="3778996" y="570601"/>
                  </a:lnTo>
                  <a:lnTo>
                    <a:pt x="3778996" y="549023"/>
                  </a:lnTo>
                  <a:lnTo>
                    <a:pt x="3784389" y="549023"/>
                  </a:lnTo>
                  <a:lnTo>
                    <a:pt x="3784389" y="570601"/>
                  </a:lnTo>
                  <a:close/>
                </a:path>
                <a:path w="5038725" h="1857375">
                  <a:moveTo>
                    <a:pt x="3805960" y="575996"/>
                  </a:moveTo>
                  <a:lnTo>
                    <a:pt x="3757425" y="575996"/>
                  </a:lnTo>
                  <a:lnTo>
                    <a:pt x="3757425" y="570601"/>
                  </a:lnTo>
                  <a:lnTo>
                    <a:pt x="3805960" y="570601"/>
                  </a:lnTo>
                  <a:lnTo>
                    <a:pt x="3805960" y="575996"/>
                  </a:lnTo>
                  <a:close/>
                </a:path>
                <a:path w="5038725" h="1857375">
                  <a:moveTo>
                    <a:pt x="3784389" y="597575"/>
                  </a:moveTo>
                  <a:lnTo>
                    <a:pt x="3778996" y="597575"/>
                  </a:lnTo>
                  <a:lnTo>
                    <a:pt x="3778996" y="575996"/>
                  </a:lnTo>
                  <a:lnTo>
                    <a:pt x="3784389" y="575996"/>
                  </a:lnTo>
                  <a:lnTo>
                    <a:pt x="3784389" y="597575"/>
                  </a:lnTo>
                  <a:close/>
                </a:path>
                <a:path w="5038725" h="1857375">
                  <a:moveTo>
                    <a:pt x="3555195" y="570601"/>
                  </a:moveTo>
                  <a:lnTo>
                    <a:pt x="3549802" y="570601"/>
                  </a:lnTo>
                  <a:lnTo>
                    <a:pt x="3549802" y="549023"/>
                  </a:lnTo>
                  <a:lnTo>
                    <a:pt x="3555195" y="549023"/>
                  </a:lnTo>
                  <a:lnTo>
                    <a:pt x="3555195" y="570601"/>
                  </a:lnTo>
                  <a:close/>
                </a:path>
                <a:path w="5038725" h="1857375">
                  <a:moveTo>
                    <a:pt x="3576766" y="575996"/>
                  </a:moveTo>
                  <a:lnTo>
                    <a:pt x="3528231" y="575996"/>
                  </a:lnTo>
                  <a:lnTo>
                    <a:pt x="3528231" y="570601"/>
                  </a:lnTo>
                  <a:lnTo>
                    <a:pt x="3576766" y="570601"/>
                  </a:lnTo>
                  <a:lnTo>
                    <a:pt x="3576766" y="575996"/>
                  </a:lnTo>
                  <a:close/>
                </a:path>
                <a:path w="5038725" h="1857375">
                  <a:moveTo>
                    <a:pt x="3555195" y="597575"/>
                  </a:moveTo>
                  <a:lnTo>
                    <a:pt x="3549802" y="597575"/>
                  </a:lnTo>
                  <a:lnTo>
                    <a:pt x="3549802" y="575996"/>
                  </a:lnTo>
                  <a:lnTo>
                    <a:pt x="3555195" y="575996"/>
                  </a:lnTo>
                  <a:lnTo>
                    <a:pt x="3555195" y="597575"/>
                  </a:lnTo>
                  <a:close/>
                </a:path>
                <a:path w="5038725" h="1857375">
                  <a:moveTo>
                    <a:pt x="3326002" y="570601"/>
                  </a:moveTo>
                  <a:lnTo>
                    <a:pt x="3320609" y="570601"/>
                  </a:lnTo>
                  <a:lnTo>
                    <a:pt x="3320609" y="549023"/>
                  </a:lnTo>
                  <a:lnTo>
                    <a:pt x="3326002" y="549023"/>
                  </a:lnTo>
                  <a:lnTo>
                    <a:pt x="3326002" y="570601"/>
                  </a:lnTo>
                  <a:close/>
                </a:path>
                <a:path w="5038725" h="1857375">
                  <a:moveTo>
                    <a:pt x="3347573" y="575996"/>
                  </a:moveTo>
                  <a:lnTo>
                    <a:pt x="3299038" y="575996"/>
                  </a:lnTo>
                  <a:lnTo>
                    <a:pt x="3299038" y="570601"/>
                  </a:lnTo>
                  <a:lnTo>
                    <a:pt x="3347573" y="570601"/>
                  </a:lnTo>
                  <a:lnTo>
                    <a:pt x="3347573" y="575996"/>
                  </a:lnTo>
                  <a:close/>
                </a:path>
                <a:path w="5038725" h="1857375">
                  <a:moveTo>
                    <a:pt x="3326002" y="597575"/>
                  </a:moveTo>
                  <a:lnTo>
                    <a:pt x="3320609" y="597575"/>
                  </a:lnTo>
                  <a:lnTo>
                    <a:pt x="3320609" y="575996"/>
                  </a:lnTo>
                  <a:lnTo>
                    <a:pt x="3326002" y="575996"/>
                  </a:lnTo>
                  <a:lnTo>
                    <a:pt x="3326002" y="597575"/>
                  </a:lnTo>
                  <a:close/>
                </a:path>
                <a:path w="5038725" h="1857375">
                  <a:moveTo>
                    <a:pt x="3096808" y="570601"/>
                  </a:moveTo>
                  <a:lnTo>
                    <a:pt x="3091415" y="570601"/>
                  </a:lnTo>
                  <a:lnTo>
                    <a:pt x="3091415" y="549023"/>
                  </a:lnTo>
                  <a:lnTo>
                    <a:pt x="3096808" y="549023"/>
                  </a:lnTo>
                  <a:lnTo>
                    <a:pt x="3096808" y="570601"/>
                  </a:lnTo>
                  <a:close/>
                </a:path>
                <a:path w="5038725" h="1857375">
                  <a:moveTo>
                    <a:pt x="3118379" y="575996"/>
                  </a:moveTo>
                  <a:lnTo>
                    <a:pt x="3069844" y="575996"/>
                  </a:lnTo>
                  <a:lnTo>
                    <a:pt x="3069844" y="570601"/>
                  </a:lnTo>
                  <a:lnTo>
                    <a:pt x="3118379" y="570601"/>
                  </a:lnTo>
                  <a:lnTo>
                    <a:pt x="3118379" y="575996"/>
                  </a:lnTo>
                  <a:close/>
                </a:path>
                <a:path w="5038725" h="1857375">
                  <a:moveTo>
                    <a:pt x="3096808" y="597575"/>
                  </a:moveTo>
                  <a:lnTo>
                    <a:pt x="3091415" y="597575"/>
                  </a:lnTo>
                  <a:lnTo>
                    <a:pt x="3091415" y="575996"/>
                  </a:lnTo>
                  <a:lnTo>
                    <a:pt x="3096808" y="575996"/>
                  </a:lnTo>
                  <a:lnTo>
                    <a:pt x="3096808" y="597575"/>
                  </a:lnTo>
                  <a:close/>
                </a:path>
                <a:path w="5038725" h="1857375">
                  <a:moveTo>
                    <a:pt x="3669792" y="685239"/>
                  </a:moveTo>
                  <a:lnTo>
                    <a:pt x="3664399" y="685239"/>
                  </a:lnTo>
                  <a:lnTo>
                    <a:pt x="3664399" y="663660"/>
                  </a:lnTo>
                  <a:lnTo>
                    <a:pt x="3669792" y="663660"/>
                  </a:lnTo>
                  <a:lnTo>
                    <a:pt x="3669792" y="685239"/>
                  </a:lnTo>
                  <a:close/>
                </a:path>
                <a:path w="5038725" h="1857375">
                  <a:moveTo>
                    <a:pt x="3691363" y="690633"/>
                  </a:moveTo>
                  <a:lnTo>
                    <a:pt x="3642828" y="690633"/>
                  </a:lnTo>
                  <a:lnTo>
                    <a:pt x="3642828" y="685239"/>
                  </a:lnTo>
                  <a:lnTo>
                    <a:pt x="3691363" y="685239"/>
                  </a:lnTo>
                  <a:lnTo>
                    <a:pt x="3691363" y="690633"/>
                  </a:lnTo>
                  <a:close/>
                </a:path>
                <a:path w="5038725" h="1857375">
                  <a:moveTo>
                    <a:pt x="3669792" y="712212"/>
                  </a:moveTo>
                  <a:lnTo>
                    <a:pt x="3664399" y="712212"/>
                  </a:lnTo>
                  <a:lnTo>
                    <a:pt x="3664399" y="690633"/>
                  </a:lnTo>
                  <a:lnTo>
                    <a:pt x="3669792" y="690633"/>
                  </a:lnTo>
                  <a:lnTo>
                    <a:pt x="3669792" y="712212"/>
                  </a:lnTo>
                  <a:close/>
                </a:path>
                <a:path w="5038725" h="1857375">
                  <a:moveTo>
                    <a:pt x="3440598" y="685239"/>
                  </a:moveTo>
                  <a:lnTo>
                    <a:pt x="3435206" y="685239"/>
                  </a:lnTo>
                  <a:lnTo>
                    <a:pt x="3435206" y="663660"/>
                  </a:lnTo>
                  <a:lnTo>
                    <a:pt x="3440598" y="663660"/>
                  </a:lnTo>
                  <a:lnTo>
                    <a:pt x="3440598" y="685239"/>
                  </a:lnTo>
                  <a:close/>
                </a:path>
                <a:path w="5038725" h="1857375">
                  <a:moveTo>
                    <a:pt x="3462170" y="690633"/>
                  </a:moveTo>
                  <a:lnTo>
                    <a:pt x="3413634" y="690633"/>
                  </a:lnTo>
                  <a:lnTo>
                    <a:pt x="3413634" y="685239"/>
                  </a:lnTo>
                  <a:lnTo>
                    <a:pt x="3462170" y="685239"/>
                  </a:lnTo>
                  <a:lnTo>
                    <a:pt x="3462170" y="690633"/>
                  </a:lnTo>
                  <a:close/>
                </a:path>
                <a:path w="5038725" h="1857375">
                  <a:moveTo>
                    <a:pt x="3440598" y="712212"/>
                  </a:moveTo>
                  <a:lnTo>
                    <a:pt x="3435206" y="712212"/>
                  </a:lnTo>
                  <a:lnTo>
                    <a:pt x="3435206" y="690633"/>
                  </a:lnTo>
                  <a:lnTo>
                    <a:pt x="3440598" y="690633"/>
                  </a:lnTo>
                  <a:lnTo>
                    <a:pt x="3440598" y="712212"/>
                  </a:lnTo>
                  <a:close/>
                </a:path>
                <a:path w="5038725" h="1857375">
                  <a:moveTo>
                    <a:pt x="3211405" y="685239"/>
                  </a:moveTo>
                  <a:lnTo>
                    <a:pt x="3206012" y="685239"/>
                  </a:lnTo>
                  <a:lnTo>
                    <a:pt x="3206012" y="663660"/>
                  </a:lnTo>
                  <a:lnTo>
                    <a:pt x="3211405" y="663660"/>
                  </a:lnTo>
                  <a:lnTo>
                    <a:pt x="3211405" y="685239"/>
                  </a:lnTo>
                  <a:close/>
                </a:path>
                <a:path w="5038725" h="1857375">
                  <a:moveTo>
                    <a:pt x="3232976" y="690633"/>
                  </a:moveTo>
                  <a:lnTo>
                    <a:pt x="3184441" y="690633"/>
                  </a:lnTo>
                  <a:lnTo>
                    <a:pt x="3184441" y="685239"/>
                  </a:lnTo>
                  <a:lnTo>
                    <a:pt x="3232976" y="685239"/>
                  </a:lnTo>
                  <a:lnTo>
                    <a:pt x="3232976" y="690633"/>
                  </a:lnTo>
                  <a:close/>
                </a:path>
                <a:path w="5038725" h="1857375">
                  <a:moveTo>
                    <a:pt x="3211405" y="712212"/>
                  </a:moveTo>
                  <a:lnTo>
                    <a:pt x="3206012" y="712212"/>
                  </a:lnTo>
                  <a:lnTo>
                    <a:pt x="3206012" y="690633"/>
                  </a:lnTo>
                  <a:lnTo>
                    <a:pt x="3211405" y="690633"/>
                  </a:lnTo>
                  <a:lnTo>
                    <a:pt x="3211405" y="712212"/>
                  </a:lnTo>
                  <a:close/>
                </a:path>
                <a:path w="5038725" h="1857375">
                  <a:moveTo>
                    <a:pt x="2982211" y="685239"/>
                  </a:moveTo>
                  <a:lnTo>
                    <a:pt x="2976819" y="685239"/>
                  </a:lnTo>
                  <a:lnTo>
                    <a:pt x="2976819" y="663660"/>
                  </a:lnTo>
                  <a:lnTo>
                    <a:pt x="2982211" y="663660"/>
                  </a:lnTo>
                  <a:lnTo>
                    <a:pt x="2982211" y="685239"/>
                  </a:lnTo>
                  <a:close/>
                </a:path>
                <a:path w="5038725" h="1857375">
                  <a:moveTo>
                    <a:pt x="3003783" y="690633"/>
                  </a:moveTo>
                  <a:lnTo>
                    <a:pt x="2955247" y="690633"/>
                  </a:lnTo>
                  <a:lnTo>
                    <a:pt x="2955247" y="685239"/>
                  </a:lnTo>
                  <a:lnTo>
                    <a:pt x="3003783" y="685239"/>
                  </a:lnTo>
                  <a:lnTo>
                    <a:pt x="3003783" y="690633"/>
                  </a:lnTo>
                  <a:close/>
                </a:path>
                <a:path w="5038725" h="1857375">
                  <a:moveTo>
                    <a:pt x="2982211" y="712212"/>
                  </a:moveTo>
                  <a:lnTo>
                    <a:pt x="2976819" y="712212"/>
                  </a:lnTo>
                  <a:lnTo>
                    <a:pt x="2976819" y="690633"/>
                  </a:lnTo>
                  <a:lnTo>
                    <a:pt x="2982211" y="690633"/>
                  </a:lnTo>
                  <a:lnTo>
                    <a:pt x="2982211" y="712212"/>
                  </a:lnTo>
                  <a:close/>
                </a:path>
                <a:path w="5038725" h="1857375">
                  <a:moveTo>
                    <a:pt x="3669792" y="913164"/>
                  </a:moveTo>
                  <a:lnTo>
                    <a:pt x="3664399" y="913164"/>
                  </a:lnTo>
                  <a:lnTo>
                    <a:pt x="3664399" y="891585"/>
                  </a:lnTo>
                  <a:lnTo>
                    <a:pt x="3669792" y="891585"/>
                  </a:lnTo>
                  <a:lnTo>
                    <a:pt x="3669792" y="913164"/>
                  </a:lnTo>
                  <a:close/>
                </a:path>
                <a:path w="5038725" h="1857375">
                  <a:moveTo>
                    <a:pt x="3691363" y="918559"/>
                  </a:moveTo>
                  <a:lnTo>
                    <a:pt x="3642828" y="918559"/>
                  </a:lnTo>
                  <a:lnTo>
                    <a:pt x="3642828" y="913164"/>
                  </a:lnTo>
                  <a:lnTo>
                    <a:pt x="3691363" y="913164"/>
                  </a:lnTo>
                  <a:lnTo>
                    <a:pt x="3691363" y="918559"/>
                  </a:lnTo>
                  <a:close/>
                </a:path>
                <a:path w="5038725" h="1857375">
                  <a:moveTo>
                    <a:pt x="3784389" y="799876"/>
                  </a:moveTo>
                  <a:lnTo>
                    <a:pt x="3778996" y="799876"/>
                  </a:lnTo>
                  <a:lnTo>
                    <a:pt x="3778996" y="778297"/>
                  </a:lnTo>
                  <a:lnTo>
                    <a:pt x="3784389" y="778297"/>
                  </a:lnTo>
                  <a:lnTo>
                    <a:pt x="3784389" y="799876"/>
                  </a:lnTo>
                  <a:close/>
                </a:path>
                <a:path w="5038725" h="1857375">
                  <a:moveTo>
                    <a:pt x="3805960" y="805270"/>
                  </a:moveTo>
                  <a:lnTo>
                    <a:pt x="3757425" y="805270"/>
                  </a:lnTo>
                  <a:lnTo>
                    <a:pt x="3757425" y="799876"/>
                  </a:lnTo>
                  <a:lnTo>
                    <a:pt x="3805960" y="799876"/>
                  </a:lnTo>
                  <a:lnTo>
                    <a:pt x="3805960" y="805270"/>
                  </a:lnTo>
                  <a:close/>
                </a:path>
                <a:path w="5038725" h="1857375">
                  <a:moveTo>
                    <a:pt x="3784389" y="826849"/>
                  </a:moveTo>
                  <a:lnTo>
                    <a:pt x="3778996" y="826849"/>
                  </a:lnTo>
                  <a:lnTo>
                    <a:pt x="3778996" y="805270"/>
                  </a:lnTo>
                  <a:lnTo>
                    <a:pt x="3784389" y="805270"/>
                  </a:lnTo>
                  <a:lnTo>
                    <a:pt x="3784389" y="826849"/>
                  </a:lnTo>
                  <a:close/>
                </a:path>
                <a:path w="5038725" h="1857375">
                  <a:moveTo>
                    <a:pt x="3555195" y="799876"/>
                  </a:moveTo>
                  <a:lnTo>
                    <a:pt x="3549802" y="799876"/>
                  </a:lnTo>
                  <a:lnTo>
                    <a:pt x="3549802" y="778297"/>
                  </a:lnTo>
                  <a:lnTo>
                    <a:pt x="3555195" y="778297"/>
                  </a:lnTo>
                  <a:lnTo>
                    <a:pt x="3555195" y="799876"/>
                  </a:lnTo>
                  <a:close/>
                </a:path>
                <a:path w="5038725" h="1857375">
                  <a:moveTo>
                    <a:pt x="3576766" y="805270"/>
                  </a:moveTo>
                  <a:lnTo>
                    <a:pt x="3528231" y="805270"/>
                  </a:lnTo>
                  <a:lnTo>
                    <a:pt x="3528231" y="799876"/>
                  </a:lnTo>
                  <a:lnTo>
                    <a:pt x="3576766" y="799876"/>
                  </a:lnTo>
                  <a:lnTo>
                    <a:pt x="3576766" y="805270"/>
                  </a:lnTo>
                  <a:close/>
                </a:path>
                <a:path w="5038725" h="1857375">
                  <a:moveTo>
                    <a:pt x="3555195" y="826849"/>
                  </a:moveTo>
                  <a:lnTo>
                    <a:pt x="3549802" y="826849"/>
                  </a:lnTo>
                  <a:lnTo>
                    <a:pt x="3549802" y="805270"/>
                  </a:lnTo>
                  <a:lnTo>
                    <a:pt x="3555195" y="805270"/>
                  </a:lnTo>
                  <a:lnTo>
                    <a:pt x="3555195" y="826849"/>
                  </a:lnTo>
                  <a:close/>
                </a:path>
                <a:path w="5038725" h="1857375">
                  <a:moveTo>
                    <a:pt x="3326002" y="799876"/>
                  </a:moveTo>
                  <a:lnTo>
                    <a:pt x="3320609" y="799876"/>
                  </a:lnTo>
                  <a:lnTo>
                    <a:pt x="3320609" y="778297"/>
                  </a:lnTo>
                  <a:lnTo>
                    <a:pt x="3326002" y="778297"/>
                  </a:lnTo>
                  <a:lnTo>
                    <a:pt x="3326002" y="799876"/>
                  </a:lnTo>
                  <a:close/>
                </a:path>
                <a:path w="5038725" h="1857375">
                  <a:moveTo>
                    <a:pt x="3347573" y="805270"/>
                  </a:moveTo>
                  <a:lnTo>
                    <a:pt x="3299038" y="805270"/>
                  </a:lnTo>
                  <a:lnTo>
                    <a:pt x="3299038" y="799876"/>
                  </a:lnTo>
                  <a:lnTo>
                    <a:pt x="3347573" y="799876"/>
                  </a:lnTo>
                  <a:lnTo>
                    <a:pt x="3347573" y="805270"/>
                  </a:lnTo>
                  <a:close/>
                </a:path>
                <a:path w="5038725" h="1857375">
                  <a:moveTo>
                    <a:pt x="3326002" y="826849"/>
                  </a:moveTo>
                  <a:lnTo>
                    <a:pt x="3320609" y="826849"/>
                  </a:lnTo>
                  <a:lnTo>
                    <a:pt x="3320609" y="805270"/>
                  </a:lnTo>
                  <a:lnTo>
                    <a:pt x="3326002" y="805270"/>
                  </a:lnTo>
                  <a:lnTo>
                    <a:pt x="3326002" y="826849"/>
                  </a:lnTo>
                  <a:close/>
                </a:path>
                <a:path w="5038725" h="1857375">
                  <a:moveTo>
                    <a:pt x="3096808" y="799876"/>
                  </a:moveTo>
                  <a:lnTo>
                    <a:pt x="3091415" y="799876"/>
                  </a:lnTo>
                  <a:lnTo>
                    <a:pt x="3091415" y="778297"/>
                  </a:lnTo>
                  <a:lnTo>
                    <a:pt x="3096808" y="778297"/>
                  </a:lnTo>
                  <a:lnTo>
                    <a:pt x="3096808" y="799876"/>
                  </a:lnTo>
                  <a:close/>
                </a:path>
                <a:path w="5038725" h="1857375">
                  <a:moveTo>
                    <a:pt x="3118379" y="805270"/>
                  </a:moveTo>
                  <a:lnTo>
                    <a:pt x="3069844" y="805270"/>
                  </a:lnTo>
                  <a:lnTo>
                    <a:pt x="3069844" y="799876"/>
                  </a:lnTo>
                  <a:lnTo>
                    <a:pt x="3118379" y="799876"/>
                  </a:lnTo>
                  <a:lnTo>
                    <a:pt x="3118379" y="805270"/>
                  </a:lnTo>
                  <a:close/>
                </a:path>
                <a:path w="5038725" h="1857375">
                  <a:moveTo>
                    <a:pt x="3096808" y="826849"/>
                  </a:moveTo>
                  <a:lnTo>
                    <a:pt x="3091415" y="826849"/>
                  </a:lnTo>
                  <a:lnTo>
                    <a:pt x="3091415" y="805270"/>
                  </a:lnTo>
                  <a:lnTo>
                    <a:pt x="3096808" y="805270"/>
                  </a:lnTo>
                  <a:lnTo>
                    <a:pt x="3096808" y="826849"/>
                  </a:lnTo>
                  <a:close/>
                </a:path>
                <a:path w="5038725" h="1857375">
                  <a:moveTo>
                    <a:pt x="3440598" y="914513"/>
                  </a:moveTo>
                  <a:lnTo>
                    <a:pt x="3435206" y="914513"/>
                  </a:lnTo>
                  <a:lnTo>
                    <a:pt x="3435206" y="892934"/>
                  </a:lnTo>
                  <a:lnTo>
                    <a:pt x="3440598" y="892934"/>
                  </a:lnTo>
                  <a:lnTo>
                    <a:pt x="3440598" y="914513"/>
                  </a:lnTo>
                  <a:close/>
                </a:path>
                <a:path w="5038725" h="1857375">
                  <a:moveTo>
                    <a:pt x="3462170" y="919908"/>
                  </a:moveTo>
                  <a:lnTo>
                    <a:pt x="3413634" y="919908"/>
                  </a:lnTo>
                  <a:lnTo>
                    <a:pt x="3413634" y="914513"/>
                  </a:lnTo>
                  <a:lnTo>
                    <a:pt x="3462170" y="914513"/>
                  </a:lnTo>
                  <a:lnTo>
                    <a:pt x="3462170" y="919908"/>
                  </a:lnTo>
                  <a:close/>
                </a:path>
                <a:path w="5038725" h="1857375">
                  <a:moveTo>
                    <a:pt x="3440598" y="941486"/>
                  </a:moveTo>
                  <a:lnTo>
                    <a:pt x="3435206" y="941486"/>
                  </a:lnTo>
                  <a:lnTo>
                    <a:pt x="3435206" y="919908"/>
                  </a:lnTo>
                  <a:lnTo>
                    <a:pt x="3440598" y="919908"/>
                  </a:lnTo>
                  <a:lnTo>
                    <a:pt x="3440598" y="941486"/>
                  </a:lnTo>
                  <a:close/>
                </a:path>
                <a:path w="5038725" h="1857375">
                  <a:moveTo>
                    <a:pt x="3211405" y="914513"/>
                  </a:moveTo>
                  <a:lnTo>
                    <a:pt x="3206012" y="914513"/>
                  </a:lnTo>
                  <a:lnTo>
                    <a:pt x="3206012" y="892934"/>
                  </a:lnTo>
                  <a:lnTo>
                    <a:pt x="3211405" y="892934"/>
                  </a:lnTo>
                  <a:lnTo>
                    <a:pt x="3211405" y="914513"/>
                  </a:lnTo>
                  <a:close/>
                </a:path>
                <a:path w="5038725" h="1857375">
                  <a:moveTo>
                    <a:pt x="3232976" y="919908"/>
                  </a:moveTo>
                  <a:lnTo>
                    <a:pt x="3184441" y="919908"/>
                  </a:lnTo>
                  <a:lnTo>
                    <a:pt x="3184441" y="914513"/>
                  </a:lnTo>
                  <a:lnTo>
                    <a:pt x="3232976" y="914513"/>
                  </a:lnTo>
                  <a:lnTo>
                    <a:pt x="3232976" y="919908"/>
                  </a:lnTo>
                  <a:close/>
                </a:path>
                <a:path w="5038725" h="1857375">
                  <a:moveTo>
                    <a:pt x="3211405" y="941486"/>
                  </a:moveTo>
                  <a:lnTo>
                    <a:pt x="3206012" y="941486"/>
                  </a:lnTo>
                  <a:lnTo>
                    <a:pt x="3206012" y="919908"/>
                  </a:lnTo>
                  <a:lnTo>
                    <a:pt x="3211405" y="919908"/>
                  </a:lnTo>
                  <a:lnTo>
                    <a:pt x="3211405" y="941486"/>
                  </a:lnTo>
                  <a:close/>
                </a:path>
                <a:path w="5038725" h="1857375">
                  <a:moveTo>
                    <a:pt x="2982211" y="914513"/>
                  </a:moveTo>
                  <a:lnTo>
                    <a:pt x="2976819" y="914513"/>
                  </a:lnTo>
                  <a:lnTo>
                    <a:pt x="2976819" y="892934"/>
                  </a:lnTo>
                  <a:lnTo>
                    <a:pt x="2982211" y="892934"/>
                  </a:lnTo>
                  <a:lnTo>
                    <a:pt x="2982211" y="914513"/>
                  </a:lnTo>
                  <a:close/>
                </a:path>
                <a:path w="5038725" h="1857375">
                  <a:moveTo>
                    <a:pt x="3003783" y="919908"/>
                  </a:moveTo>
                  <a:lnTo>
                    <a:pt x="2955247" y="919908"/>
                  </a:lnTo>
                  <a:lnTo>
                    <a:pt x="2955247" y="914513"/>
                  </a:lnTo>
                  <a:lnTo>
                    <a:pt x="3003783" y="914513"/>
                  </a:lnTo>
                  <a:lnTo>
                    <a:pt x="3003783" y="919908"/>
                  </a:lnTo>
                  <a:close/>
                </a:path>
                <a:path w="5038725" h="1857375">
                  <a:moveTo>
                    <a:pt x="2982211" y="941486"/>
                  </a:moveTo>
                  <a:lnTo>
                    <a:pt x="2976819" y="941486"/>
                  </a:lnTo>
                  <a:lnTo>
                    <a:pt x="2976819" y="919908"/>
                  </a:lnTo>
                  <a:lnTo>
                    <a:pt x="2982211" y="919908"/>
                  </a:lnTo>
                  <a:lnTo>
                    <a:pt x="2982211" y="941486"/>
                  </a:lnTo>
                  <a:close/>
                </a:path>
                <a:path w="5038725" h="1857375">
                  <a:moveTo>
                    <a:pt x="3096808" y="1034545"/>
                  </a:moveTo>
                  <a:lnTo>
                    <a:pt x="3069844" y="1034545"/>
                  </a:lnTo>
                  <a:lnTo>
                    <a:pt x="3069844" y="1029150"/>
                  </a:lnTo>
                  <a:lnTo>
                    <a:pt x="3091415" y="1029150"/>
                  </a:lnTo>
                  <a:lnTo>
                    <a:pt x="3091415" y="1007571"/>
                  </a:lnTo>
                  <a:lnTo>
                    <a:pt x="3096808" y="1007571"/>
                  </a:lnTo>
                  <a:lnTo>
                    <a:pt x="3096808" y="1034545"/>
                  </a:lnTo>
                  <a:close/>
                </a:path>
                <a:path w="5038725" h="1857375">
                  <a:moveTo>
                    <a:pt x="2774589" y="2810"/>
                  </a:moveTo>
                  <a:lnTo>
                    <a:pt x="2726054" y="2810"/>
                  </a:lnTo>
                  <a:lnTo>
                    <a:pt x="2726054" y="0"/>
                  </a:lnTo>
                  <a:lnTo>
                    <a:pt x="2774589" y="0"/>
                  </a:lnTo>
                  <a:lnTo>
                    <a:pt x="2774589" y="2810"/>
                  </a:lnTo>
                  <a:close/>
                </a:path>
                <a:path w="5038725" h="1857375">
                  <a:moveTo>
                    <a:pt x="2753018" y="24389"/>
                  </a:moveTo>
                  <a:lnTo>
                    <a:pt x="2747625" y="24389"/>
                  </a:lnTo>
                  <a:lnTo>
                    <a:pt x="2747625" y="2810"/>
                  </a:lnTo>
                  <a:lnTo>
                    <a:pt x="2753018" y="2810"/>
                  </a:lnTo>
                  <a:lnTo>
                    <a:pt x="2753018" y="24389"/>
                  </a:lnTo>
                  <a:close/>
                </a:path>
                <a:path w="5038725" h="1857375">
                  <a:moveTo>
                    <a:pt x="2545396" y="2810"/>
                  </a:moveTo>
                  <a:lnTo>
                    <a:pt x="2496860" y="2810"/>
                  </a:lnTo>
                  <a:lnTo>
                    <a:pt x="2496860" y="0"/>
                  </a:lnTo>
                  <a:lnTo>
                    <a:pt x="2545396" y="0"/>
                  </a:lnTo>
                  <a:lnTo>
                    <a:pt x="2545396" y="2810"/>
                  </a:lnTo>
                  <a:close/>
                </a:path>
                <a:path w="5038725" h="1857375">
                  <a:moveTo>
                    <a:pt x="2523824" y="24389"/>
                  </a:moveTo>
                  <a:lnTo>
                    <a:pt x="2518432" y="24389"/>
                  </a:lnTo>
                  <a:lnTo>
                    <a:pt x="2518432" y="2810"/>
                  </a:lnTo>
                  <a:lnTo>
                    <a:pt x="2523824" y="2810"/>
                  </a:lnTo>
                  <a:lnTo>
                    <a:pt x="2523824" y="24389"/>
                  </a:lnTo>
                  <a:close/>
                </a:path>
                <a:path w="5038725" h="1857375">
                  <a:moveTo>
                    <a:pt x="2316202" y="2810"/>
                  </a:moveTo>
                  <a:lnTo>
                    <a:pt x="2267667" y="2810"/>
                  </a:lnTo>
                  <a:lnTo>
                    <a:pt x="2267667" y="0"/>
                  </a:lnTo>
                  <a:lnTo>
                    <a:pt x="2316202" y="0"/>
                  </a:lnTo>
                  <a:lnTo>
                    <a:pt x="2316202" y="2810"/>
                  </a:lnTo>
                  <a:close/>
                </a:path>
                <a:path w="5038725" h="1857375">
                  <a:moveTo>
                    <a:pt x="2294631" y="24389"/>
                  </a:moveTo>
                  <a:lnTo>
                    <a:pt x="2289238" y="24389"/>
                  </a:lnTo>
                  <a:lnTo>
                    <a:pt x="2289238" y="2810"/>
                  </a:lnTo>
                  <a:lnTo>
                    <a:pt x="2294631" y="2810"/>
                  </a:lnTo>
                  <a:lnTo>
                    <a:pt x="2294631" y="24389"/>
                  </a:lnTo>
                  <a:close/>
                </a:path>
                <a:path w="5038725" h="1857375">
                  <a:moveTo>
                    <a:pt x="2087009" y="2810"/>
                  </a:moveTo>
                  <a:lnTo>
                    <a:pt x="2038473" y="2810"/>
                  </a:lnTo>
                  <a:lnTo>
                    <a:pt x="2038473" y="0"/>
                  </a:lnTo>
                  <a:lnTo>
                    <a:pt x="2087009" y="0"/>
                  </a:lnTo>
                  <a:lnTo>
                    <a:pt x="2087009" y="2810"/>
                  </a:lnTo>
                  <a:close/>
                </a:path>
                <a:path w="5038725" h="1857375">
                  <a:moveTo>
                    <a:pt x="2065437" y="24389"/>
                  </a:moveTo>
                  <a:lnTo>
                    <a:pt x="2060045" y="24389"/>
                  </a:lnTo>
                  <a:lnTo>
                    <a:pt x="2060045" y="2810"/>
                  </a:lnTo>
                  <a:lnTo>
                    <a:pt x="2065437" y="2810"/>
                  </a:lnTo>
                  <a:lnTo>
                    <a:pt x="2065437" y="24389"/>
                  </a:lnTo>
                  <a:close/>
                </a:path>
                <a:path w="5038725" h="1857375">
                  <a:moveTo>
                    <a:pt x="2867615" y="112053"/>
                  </a:moveTo>
                  <a:lnTo>
                    <a:pt x="2862222" y="112053"/>
                  </a:lnTo>
                  <a:lnTo>
                    <a:pt x="2862222" y="90474"/>
                  </a:lnTo>
                  <a:lnTo>
                    <a:pt x="2867615" y="90474"/>
                  </a:lnTo>
                  <a:lnTo>
                    <a:pt x="2867615" y="112053"/>
                  </a:lnTo>
                  <a:close/>
                </a:path>
                <a:path w="5038725" h="1857375">
                  <a:moveTo>
                    <a:pt x="2889186" y="117447"/>
                  </a:moveTo>
                  <a:lnTo>
                    <a:pt x="2840651" y="117447"/>
                  </a:lnTo>
                  <a:lnTo>
                    <a:pt x="2840651" y="112053"/>
                  </a:lnTo>
                  <a:lnTo>
                    <a:pt x="2889186" y="112053"/>
                  </a:lnTo>
                  <a:lnTo>
                    <a:pt x="2889186" y="117447"/>
                  </a:lnTo>
                  <a:close/>
                </a:path>
                <a:path w="5038725" h="1857375">
                  <a:moveTo>
                    <a:pt x="2867615" y="139026"/>
                  </a:moveTo>
                  <a:lnTo>
                    <a:pt x="2862222" y="139026"/>
                  </a:lnTo>
                  <a:lnTo>
                    <a:pt x="2862222" y="117447"/>
                  </a:lnTo>
                  <a:lnTo>
                    <a:pt x="2867615" y="117447"/>
                  </a:lnTo>
                  <a:lnTo>
                    <a:pt x="2867615" y="139026"/>
                  </a:lnTo>
                  <a:close/>
                </a:path>
                <a:path w="5038725" h="1857375">
                  <a:moveTo>
                    <a:pt x="2638421" y="112053"/>
                  </a:moveTo>
                  <a:lnTo>
                    <a:pt x="2633028" y="112053"/>
                  </a:lnTo>
                  <a:lnTo>
                    <a:pt x="2633028" y="90474"/>
                  </a:lnTo>
                  <a:lnTo>
                    <a:pt x="2638421" y="90474"/>
                  </a:lnTo>
                  <a:lnTo>
                    <a:pt x="2638421" y="112053"/>
                  </a:lnTo>
                  <a:close/>
                </a:path>
                <a:path w="5038725" h="1857375">
                  <a:moveTo>
                    <a:pt x="2659992" y="117447"/>
                  </a:moveTo>
                  <a:lnTo>
                    <a:pt x="2611457" y="117447"/>
                  </a:lnTo>
                  <a:lnTo>
                    <a:pt x="2611457" y="112053"/>
                  </a:lnTo>
                  <a:lnTo>
                    <a:pt x="2659992" y="112053"/>
                  </a:lnTo>
                  <a:lnTo>
                    <a:pt x="2659992" y="117447"/>
                  </a:lnTo>
                  <a:close/>
                </a:path>
                <a:path w="5038725" h="1857375">
                  <a:moveTo>
                    <a:pt x="2638421" y="139026"/>
                  </a:moveTo>
                  <a:lnTo>
                    <a:pt x="2633028" y="139026"/>
                  </a:lnTo>
                  <a:lnTo>
                    <a:pt x="2633028" y="117447"/>
                  </a:lnTo>
                  <a:lnTo>
                    <a:pt x="2638421" y="117447"/>
                  </a:lnTo>
                  <a:lnTo>
                    <a:pt x="2638421" y="139026"/>
                  </a:lnTo>
                  <a:close/>
                </a:path>
                <a:path w="5038725" h="1857375">
                  <a:moveTo>
                    <a:pt x="2409228" y="112053"/>
                  </a:moveTo>
                  <a:lnTo>
                    <a:pt x="2403835" y="112053"/>
                  </a:lnTo>
                  <a:lnTo>
                    <a:pt x="2403835" y="90474"/>
                  </a:lnTo>
                  <a:lnTo>
                    <a:pt x="2409228" y="90474"/>
                  </a:lnTo>
                  <a:lnTo>
                    <a:pt x="2409228" y="112053"/>
                  </a:lnTo>
                  <a:close/>
                </a:path>
                <a:path w="5038725" h="1857375">
                  <a:moveTo>
                    <a:pt x="2430799" y="117447"/>
                  </a:moveTo>
                  <a:lnTo>
                    <a:pt x="2382264" y="117447"/>
                  </a:lnTo>
                  <a:lnTo>
                    <a:pt x="2382264" y="112053"/>
                  </a:lnTo>
                  <a:lnTo>
                    <a:pt x="2430799" y="112053"/>
                  </a:lnTo>
                  <a:lnTo>
                    <a:pt x="2430799" y="117447"/>
                  </a:lnTo>
                  <a:close/>
                </a:path>
                <a:path w="5038725" h="1857375">
                  <a:moveTo>
                    <a:pt x="2409228" y="139026"/>
                  </a:moveTo>
                  <a:lnTo>
                    <a:pt x="2403835" y="139026"/>
                  </a:lnTo>
                  <a:lnTo>
                    <a:pt x="2403835" y="117447"/>
                  </a:lnTo>
                  <a:lnTo>
                    <a:pt x="2409228" y="117447"/>
                  </a:lnTo>
                  <a:lnTo>
                    <a:pt x="2409228" y="139026"/>
                  </a:lnTo>
                  <a:close/>
                </a:path>
                <a:path w="5038725" h="1857375">
                  <a:moveTo>
                    <a:pt x="2180034" y="112053"/>
                  </a:moveTo>
                  <a:lnTo>
                    <a:pt x="2174641" y="112053"/>
                  </a:lnTo>
                  <a:lnTo>
                    <a:pt x="2174641" y="90474"/>
                  </a:lnTo>
                  <a:lnTo>
                    <a:pt x="2180034" y="90474"/>
                  </a:lnTo>
                  <a:lnTo>
                    <a:pt x="2180034" y="112053"/>
                  </a:lnTo>
                  <a:close/>
                </a:path>
                <a:path w="5038725" h="1857375">
                  <a:moveTo>
                    <a:pt x="2201605" y="117447"/>
                  </a:moveTo>
                  <a:lnTo>
                    <a:pt x="2153070" y="117447"/>
                  </a:lnTo>
                  <a:lnTo>
                    <a:pt x="2153070" y="112053"/>
                  </a:lnTo>
                  <a:lnTo>
                    <a:pt x="2201605" y="112053"/>
                  </a:lnTo>
                  <a:lnTo>
                    <a:pt x="2201605" y="117447"/>
                  </a:lnTo>
                  <a:close/>
                </a:path>
                <a:path w="5038725" h="1857375">
                  <a:moveTo>
                    <a:pt x="2180034" y="139026"/>
                  </a:moveTo>
                  <a:lnTo>
                    <a:pt x="2174641" y="139026"/>
                  </a:lnTo>
                  <a:lnTo>
                    <a:pt x="2174641" y="117447"/>
                  </a:lnTo>
                  <a:lnTo>
                    <a:pt x="2180034" y="117447"/>
                  </a:lnTo>
                  <a:lnTo>
                    <a:pt x="2180034" y="139026"/>
                  </a:lnTo>
                  <a:close/>
                </a:path>
                <a:path w="5038725" h="1857375">
                  <a:moveTo>
                    <a:pt x="2753018" y="226690"/>
                  </a:moveTo>
                  <a:lnTo>
                    <a:pt x="2747625" y="226690"/>
                  </a:lnTo>
                  <a:lnTo>
                    <a:pt x="2747625" y="205111"/>
                  </a:lnTo>
                  <a:lnTo>
                    <a:pt x="2753018" y="205111"/>
                  </a:lnTo>
                  <a:lnTo>
                    <a:pt x="2753018" y="226690"/>
                  </a:lnTo>
                  <a:close/>
                </a:path>
                <a:path w="5038725" h="1857375">
                  <a:moveTo>
                    <a:pt x="2774589" y="232085"/>
                  </a:moveTo>
                  <a:lnTo>
                    <a:pt x="2726054" y="232085"/>
                  </a:lnTo>
                  <a:lnTo>
                    <a:pt x="2726054" y="226690"/>
                  </a:lnTo>
                  <a:lnTo>
                    <a:pt x="2774589" y="226690"/>
                  </a:lnTo>
                  <a:lnTo>
                    <a:pt x="2774589" y="232085"/>
                  </a:lnTo>
                  <a:close/>
                </a:path>
                <a:path w="5038725" h="1857375">
                  <a:moveTo>
                    <a:pt x="2753018" y="253663"/>
                  </a:moveTo>
                  <a:lnTo>
                    <a:pt x="2747625" y="253663"/>
                  </a:lnTo>
                  <a:lnTo>
                    <a:pt x="2747625" y="232085"/>
                  </a:lnTo>
                  <a:lnTo>
                    <a:pt x="2753018" y="232085"/>
                  </a:lnTo>
                  <a:lnTo>
                    <a:pt x="2753018" y="253663"/>
                  </a:lnTo>
                  <a:close/>
                </a:path>
                <a:path w="5038725" h="1857375">
                  <a:moveTo>
                    <a:pt x="2523824" y="226690"/>
                  </a:moveTo>
                  <a:lnTo>
                    <a:pt x="2518432" y="226690"/>
                  </a:lnTo>
                  <a:lnTo>
                    <a:pt x="2518432" y="205111"/>
                  </a:lnTo>
                  <a:lnTo>
                    <a:pt x="2523824" y="205111"/>
                  </a:lnTo>
                  <a:lnTo>
                    <a:pt x="2523824" y="226690"/>
                  </a:lnTo>
                  <a:close/>
                </a:path>
                <a:path w="5038725" h="1857375">
                  <a:moveTo>
                    <a:pt x="2545396" y="232085"/>
                  </a:moveTo>
                  <a:lnTo>
                    <a:pt x="2496860" y="232085"/>
                  </a:lnTo>
                  <a:lnTo>
                    <a:pt x="2496860" y="226690"/>
                  </a:lnTo>
                  <a:lnTo>
                    <a:pt x="2545396" y="226690"/>
                  </a:lnTo>
                  <a:lnTo>
                    <a:pt x="2545396" y="232085"/>
                  </a:lnTo>
                  <a:close/>
                </a:path>
                <a:path w="5038725" h="1857375">
                  <a:moveTo>
                    <a:pt x="2523824" y="253663"/>
                  </a:moveTo>
                  <a:lnTo>
                    <a:pt x="2518432" y="253663"/>
                  </a:lnTo>
                  <a:lnTo>
                    <a:pt x="2518432" y="232085"/>
                  </a:lnTo>
                  <a:lnTo>
                    <a:pt x="2523824" y="232085"/>
                  </a:lnTo>
                  <a:lnTo>
                    <a:pt x="2523824" y="253663"/>
                  </a:lnTo>
                  <a:close/>
                </a:path>
                <a:path w="5038725" h="1857375">
                  <a:moveTo>
                    <a:pt x="2294631" y="226690"/>
                  </a:moveTo>
                  <a:lnTo>
                    <a:pt x="2289238" y="226690"/>
                  </a:lnTo>
                  <a:lnTo>
                    <a:pt x="2289238" y="205111"/>
                  </a:lnTo>
                  <a:lnTo>
                    <a:pt x="2294631" y="205111"/>
                  </a:lnTo>
                  <a:lnTo>
                    <a:pt x="2294631" y="226690"/>
                  </a:lnTo>
                  <a:close/>
                </a:path>
                <a:path w="5038725" h="1857375">
                  <a:moveTo>
                    <a:pt x="2316202" y="232085"/>
                  </a:moveTo>
                  <a:lnTo>
                    <a:pt x="2267667" y="232085"/>
                  </a:lnTo>
                  <a:lnTo>
                    <a:pt x="2267667" y="226690"/>
                  </a:lnTo>
                  <a:lnTo>
                    <a:pt x="2316202" y="226690"/>
                  </a:lnTo>
                  <a:lnTo>
                    <a:pt x="2316202" y="232085"/>
                  </a:lnTo>
                  <a:close/>
                </a:path>
                <a:path w="5038725" h="1857375">
                  <a:moveTo>
                    <a:pt x="2294631" y="253663"/>
                  </a:moveTo>
                  <a:lnTo>
                    <a:pt x="2289238" y="253663"/>
                  </a:lnTo>
                  <a:lnTo>
                    <a:pt x="2289238" y="232085"/>
                  </a:lnTo>
                  <a:lnTo>
                    <a:pt x="2294631" y="232085"/>
                  </a:lnTo>
                  <a:lnTo>
                    <a:pt x="2294631" y="253663"/>
                  </a:lnTo>
                  <a:close/>
                </a:path>
                <a:path w="5038725" h="1857375">
                  <a:moveTo>
                    <a:pt x="2065437" y="226690"/>
                  </a:moveTo>
                  <a:lnTo>
                    <a:pt x="2060045" y="226690"/>
                  </a:lnTo>
                  <a:lnTo>
                    <a:pt x="2060045" y="205111"/>
                  </a:lnTo>
                  <a:lnTo>
                    <a:pt x="2065437" y="205111"/>
                  </a:lnTo>
                  <a:lnTo>
                    <a:pt x="2065437" y="226690"/>
                  </a:lnTo>
                  <a:close/>
                </a:path>
                <a:path w="5038725" h="1857375">
                  <a:moveTo>
                    <a:pt x="2087009" y="232085"/>
                  </a:moveTo>
                  <a:lnTo>
                    <a:pt x="2038473" y="232085"/>
                  </a:lnTo>
                  <a:lnTo>
                    <a:pt x="2038473" y="226690"/>
                  </a:lnTo>
                  <a:lnTo>
                    <a:pt x="2087009" y="226690"/>
                  </a:lnTo>
                  <a:lnTo>
                    <a:pt x="2087009" y="232085"/>
                  </a:lnTo>
                  <a:close/>
                </a:path>
                <a:path w="5038725" h="1857375">
                  <a:moveTo>
                    <a:pt x="2065437" y="253663"/>
                  </a:moveTo>
                  <a:lnTo>
                    <a:pt x="2060045" y="253663"/>
                  </a:lnTo>
                  <a:lnTo>
                    <a:pt x="2060045" y="232085"/>
                  </a:lnTo>
                  <a:lnTo>
                    <a:pt x="2065437" y="232085"/>
                  </a:lnTo>
                  <a:lnTo>
                    <a:pt x="2065437" y="253663"/>
                  </a:lnTo>
                  <a:close/>
                </a:path>
                <a:path w="5038725" h="1857375">
                  <a:moveTo>
                    <a:pt x="2867615" y="341327"/>
                  </a:moveTo>
                  <a:lnTo>
                    <a:pt x="2862222" y="341327"/>
                  </a:lnTo>
                  <a:lnTo>
                    <a:pt x="2862222" y="319748"/>
                  </a:lnTo>
                  <a:lnTo>
                    <a:pt x="2867615" y="319748"/>
                  </a:lnTo>
                  <a:lnTo>
                    <a:pt x="2867615" y="341327"/>
                  </a:lnTo>
                  <a:close/>
                </a:path>
                <a:path w="5038725" h="1857375">
                  <a:moveTo>
                    <a:pt x="2889186" y="346722"/>
                  </a:moveTo>
                  <a:lnTo>
                    <a:pt x="2840651" y="346722"/>
                  </a:lnTo>
                  <a:lnTo>
                    <a:pt x="2840651" y="341327"/>
                  </a:lnTo>
                  <a:lnTo>
                    <a:pt x="2889186" y="341327"/>
                  </a:lnTo>
                  <a:lnTo>
                    <a:pt x="2889186" y="346722"/>
                  </a:lnTo>
                  <a:close/>
                </a:path>
                <a:path w="5038725" h="1857375">
                  <a:moveTo>
                    <a:pt x="2867615" y="368301"/>
                  </a:moveTo>
                  <a:lnTo>
                    <a:pt x="2862222" y="368301"/>
                  </a:lnTo>
                  <a:lnTo>
                    <a:pt x="2862222" y="346722"/>
                  </a:lnTo>
                  <a:lnTo>
                    <a:pt x="2867615" y="346722"/>
                  </a:lnTo>
                  <a:lnTo>
                    <a:pt x="2867615" y="368301"/>
                  </a:lnTo>
                  <a:close/>
                </a:path>
                <a:path w="5038725" h="1857375">
                  <a:moveTo>
                    <a:pt x="2638421" y="341327"/>
                  </a:moveTo>
                  <a:lnTo>
                    <a:pt x="2633028" y="341327"/>
                  </a:lnTo>
                  <a:lnTo>
                    <a:pt x="2633028" y="319748"/>
                  </a:lnTo>
                  <a:lnTo>
                    <a:pt x="2638421" y="319748"/>
                  </a:lnTo>
                  <a:lnTo>
                    <a:pt x="2638421" y="341327"/>
                  </a:lnTo>
                  <a:close/>
                </a:path>
                <a:path w="5038725" h="1857375">
                  <a:moveTo>
                    <a:pt x="2659992" y="346722"/>
                  </a:moveTo>
                  <a:lnTo>
                    <a:pt x="2611457" y="346722"/>
                  </a:lnTo>
                  <a:lnTo>
                    <a:pt x="2611457" y="341327"/>
                  </a:lnTo>
                  <a:lnTo>
                    <a:pt x="2659992" y="341327"/>
                  </a:lnTo>
                  <a:lnTo>
                    <a:pt x="2659992" y="346722"/>
                  </a:lnTo>
                  <a:close/>
                </a:path>
                <a:path w="5038725" h="1857375">
                  <a:moveTo>
                    <a:pt x="2638421" y="368301"/>
                  </a:moveTo>
                  <a:lnTo>
                    <a:pt x="2633028" y="368301"/>
                  </a:lnTo>
                  <a:lnTo>
                    <a:pt x="2633028" y="346722"/>
                  </a:lnTo>
                  <a:lnTo>
                    <a:pt x="2638421" y="346722"/>
                  </a:lnTo>
                  <a:lnTo>
                    <a:pt x="2638421" y="368301"/>
                  </a:lnTo>
                  <a:close/>
                </a:path>
                <a:path w="5038725" h="1857375">
                  <a:moveTo>
                    <a:pt x="2409228" y="341327"/>
                  </a:moveTo>
                  <a:lnTo>
                    <a:pt x="2403835" y="341327"/>
                  </a:lnTo>
                  <a:lnTo>
                    <a:pt x="2403835" y="319748"/>
                  </a:lnTo>
                  <a:lnTo>
                    <a:pt x="2409228" y="319748"/>
                  </a:lnTo>
                  <a:lnTo>
                    <a:pt x="2409228" y="341327"/>
                  </a:lnTo>
                  <a:close/>
                </a:path>
                <a:path w="5038725" h="1857375">
                  <a:moveTo>
                    <a:pt x="2430799" y="346722"/>
                  </a:moveTo>
                  <a:lnTo>
                    <a:pt x="2382264" y="346722"/>
                  </a:lnTo>
                  <a:lnTo>
                    <a:pt x="2382264" y="341327"/>
                  </a:lnTo>
                  <a:lnTo>
                    <a:pt x="2430799" y="341327"/>
                  </a:lnTo>
                  <a:lnTo>
                    <a:pt x="2430799" y="346722"/>
                  </a:lnTo>
                  <a:close/>
                </a:path>
                <a:path w="5038725" h="1857375">
                  <a:moveTo>
                    <a:pt x="2409228" y="368301"/>
                  </a:moveTo>
                  <a:lnTo>
                    <a:pt x="2403835" y="368301"/>
                  </a:lnTo>
                  <a:lnTo>
                    <a:pt x="2403835" y="346722"/>
                  </a:lnTo>
                  <a:lnTo>
                    <a:pt x="2409228" y="346722"/>
                  </a:lnTo>
                  <a:lnTo>
                    <a:pt x="2409228" y="368301"/>
                  </a:lnTo>
                  <a:close/>
                </a:path>
                <a:path w="5038725" h="1857375">
                  <a:moveTo>
                    <a:pt x="2180034" y="341327"/>
                  </a:moveTo>
                  <a:lnTo>
                    <a:pt x="2174641" y="341327"/>
                  </a:lnTo>
                  <a:lnTo>
                    <a:pt x="2174641" y="319748"/>
                  </a:lnTo>
                  <a:lnTo>
                    <a:pt x="2180034" y="319748"/>
                  </a:lnTo>
                  <a:lnTo>
                    <a:pt x="2180034" y="341327"/>
                  </a:lnTo>
                  <a:close/>
                </a:path>
                <a:path w="5038725" h="1857375">
                  <a:moveTo>
                    <a:pt x="2201605" y="346722"/>
                  </a:moveTo>
                  <a:lnTo>
                    <a:pt x="2153070" y="346722"/>
                  </a:lnTo>
                  <a:lnTo>
                    <a:pt x="2153070" y="341327"/>
                  </a:lnTo>
                  <a:lnTo>
                    <a:pt x="2201605" y="341327"/>
                  </a:lnTo>
                  <a:lnTo>
                    <a:pt x="2201605" y="346722"/>
                  </a:lnTo>
                  <a:close/>
                </a:path>
                <a:path w="5038725" h="1857375">
                  <a:moveTo>
                    <a:pt x="2180034" y="368301"/>
                  </a:moveTo>
                  <a:lnTo>
                    <a:pt x="2174641" y="368301"/>
                  </a:lnTo>
                  <a:lnTo>
                    <a:pt x="2174641" y="346722"/>
                  </a:lnTo>
                  <a:lnTo>
                    <a:pt x="2180034" y="346722"/>
                  </a:lnTo>
                  <a:lnTo>
                    <a:pt x="2180034" y="368301"/>
                  </a:lnTo>
                  <a:close/>
                </a:path>
                <a:path w="5038725" h="1857375">
                  <a:moveTo>
                    <a:pt x="2753018" y="455964"/>
                  </a:moveTo>
                  <a:lnTo>
                    <a:pt x="2747625" y="455964"/>
                  </a:lnTo>
                  <a:lnTo>
                    <a:pt x="2747625" y="434386"/>
                  </a:lnTo>
                  <a:lnTo>
                    <a:pt x="2753018" y="434386"/>
                  </a:lnTo>
                  <a:lnTo>
                    <a:pt x="2753018" y="455964"/>
                  </a:lnTo>
                  <a:close/>
                </a:path>
                <a:path w="5038725" h="1857375">
                  <a:moveTo>
                    <a:pt x="2774589" y="461359"/>
                  </a:moveTo>
                  <a:lnTo>
                    <a:pt x="2726054" y="461359"/>
                  </a:lnTo>
                  <a:lnTo>
                    <a:pt x="2726054" y="455964"/>
                  </a:lnTo>
                  <a:lnTo>
                    <a:pt x="2774589" y="455964"/>
                  </a:lnTo>
                  <a:lnTo>
                    <a:pt x="2774589" y="461359"/>
                  </a:lnTo>
                  <a:close/>
                </a:path>
                <a:path w="5038725" h="1857375">
                  <a:moveTo>
                    <a:pt x="2753018" y="482938"/>
                  </a:moveTo>
                  <a:lnTo>
                    <a:pt x="2747625" y="482938"/>
                  </a:lnTo>
                  <a:lnTo>
                    <a:pt x="2747625" y="461359"/>
                  </a:lnTo>
                  <a:lnTo>
                    <a:pt x="2753018" y="461359"/>
                  </a:lnTo>
                  <a:lnTo>
                    <a:pt x="2753018" y="482938"/>
                  </a:lnTo>
                  <a:close/>
                </a:path>
                <a:path w="5038725" h="1857375">
                  <a:moveTo>
                    <a:pt x="2523824" y="455964"/>
                  </a:moveTo>
                  <a:lnTo>
                    <a:pt x="2518432" y="455964"/>
                  </a:lnTo>
                  <a:lnTo>
                    <a:pt x="2518432" y="434386"/>
                  </a:lnTo>
                  <a:lnTo>
                    <a:pt x="2523824" y="434386"/>
                  </a:lnTo>
                  <a:lnTo>
                    <a:pt x="2523824" y="455964"/>
                  </a:lnTo>
                  <a:close/>
                </a:path>
                <a:path w="5038725" h="1857375">
                  <a:moveTo>
                    <a:pt x="2545396" y="461359"/>
                  </a:moveTo>
                  <a:lnTo>
                    <a:pt x="2496860" y="461359"/>
                  </a:lnTo>
                  <a:lnTo>
                    <a:pt x="2496860" y="455964"/>
                  </a:lnTo>
                  <a:lnTo>
                    <a:pt x="2545396" y="455964"/>
                  </a:lnTo>
                  <a:lnTo>
                    <a:pt x="2545396" y="461359"/>
                  </a:lnTo>
                  <a:close/>
                </a:path>
                <a:path w="5038725" h="1857375">
                  <a:moveTo>
                    <a:pt x="2523824" y="482938"/>
                  </a:moveTo>
                  <a:lnTo>
                    <a:pt x="2518432" y="482938"/>
                  </a:lnTo>
                  <a:lnTo>
                    <a:pt x="2518432" y="461359"/>
                  </a:lnTo>
                  <a:lnTo>
                    <a:pt x="2523824" y="461359"/>
                  </a:lnTo>
                  <a:lnTo>
                    <a:pt x="2523824" y="482938"/>
                  </a:lnTo>
                  <a:close/>
                </a:path>
                <a:path w="5038725" h="1857375">
                  <a:moveTo>
                    <a:pt x="2294631" y="455964"/>
                  </a:moveTo>
                  <a:lnTo>
                    <a:pt x="2289238" y="455964"/>
                  </a:lnTo>
                  <a:lnTo>
                    <a:pt x="2289238" y="434386"/>
                  </a:lnTo>
                  <a:lnTo>
                    <a:pt x="2294631" y="434386"/>
                  </a:lnTo>
                  <a:lnTo>
                    <a:pt x="2294631" y="455964"/>
                  </a:lnTo>
                  <a:close/>
                </a:path>
                <a:path w="5038725" h="1857375">
                  <a:moveTo>
                    <a:pt x="2316202" y="461359"/>
                  </a:moveTo>
                  <a:lnTo>
                    <a:pt x="2267667" y="461359"/>
                  </a:lnTo>
                  <a:lnTo>
                    <a:pt x="2267667" y="455964"/>
                  </a:lnTo>
                  <a:lnTo>
                    <a:pt x="2316202" y="455964"/>
                  </a:lnTo>
                  <a:lnTo>
                    <a:pt x="2316202" y="461359"/>
                  </a:lnTo>
                  <a:close/>
                </a:path>
                <a:path w="5038725" h="1857375">
                  <a:moveTo>
                    <a:pt x="2294631" y="482938"/>
                  </a:moveTo>
                  <a:lnTo>
                    <a:pt x="2289238" y="482938"/>
                  </a:lnTo>
                  <a:lnTo>
                    <a:pt x="2289238" y="461359"/>
                  </a:lnTo>
                  <a:lnTo>
                    <a:pt x="2294631" y="461359"/>
                  </a:lnTo>
                  <a:lnTo>
                    <a:pt x="2294631" y="482938"/>
                  </a:lnTo>
                  <a:close/>
                </a:path>
                <a:path w="5038725" h="1857375">
                  <a:moveTo>
                    <a:pt x="2065437" y="455964"/>
                  </a:moveTo>
                  <a:lnTo>
                    <a:pt x="2060045" y="455964"/>
                  </a:lnTo>
                  <a:lnTo>
                    <a:pt x="2060045" y="434386"/>
                  </a:lnTo>
                  <a:lnTo>
                    <a:pt x="2065437" y="434386"/>
                  </a:lnTo>
                  <a:lnTo>
                    <a:pt x="2065437" y="455964"/>
                  </a:lnTo>
                  <a:close/>
                </a:path>
                <a:path w="5038725" h="1857375">
                  <a:moveTo>
                    <a:pt x="2087009" y="461359"/>
                  </a:moveTo>
                  <a:lnTo>
                    <a:pt x="2038473" y="461359"/>
                  </a:lnTo>
                  <a:lnTo>
                    <a:pt x="2038473" y="455964"/>
                  </a:lnTo>
                  <a:lnTo>
                    <a:pt x="2087009" y="455964"/>
                  </a:lnTo>
                  <a:lnTo>
                    <a:pt x="2087009" y="461359"/>
                  </a:lnTo>
                  <a:close/>
                </a:path>
                <a:path w="5038725" h="1857375">
                  <a:moveTo>
                    <a:pt x="2065437" y="482938"/>
                  </a:moveTo>
                  <a:lnTo>
                    <a:pt x="2060045" y="482938"/>
                  </a:lnTo>
                  <a:lnTo>
                    <a:pt x="2060045" y="461359"/>
                  </a:lnTo>
                  <a:lnTo>
                    <a:pt x="2065437" y="461359"/>
                  </a:lnTo>
                  <a:lnTo>
                    <a:pt x="2065437" y="482938"/>
                  </a:lnTo>
                  <a:close/>
                </a:path>
                <a:path w="5038725" h="1857375">
                  <a:moveTo>
                    <a:pt x="2867615" y="570601"/>
                  </a:moveTo>
                  <a:lnTo>
                    <a:pt x="2862222" y="570601"/>
                  </a:lnTo>
                  <a:lnTo>
                    <a:pt x="2862222" y="549023"/>
                  </a:lnTo>
                  <a:lnTo>
                    <a:pt x="2867615" y="549023"/>
                  </a:lnTo>
                  <a:lnTo>
                    <a:pt x="2867615" y="570601"/>
                  </a:lnTo>
                  <a:close/>
                </a:path>
                <a:path w="5038725" h="1857375">
                  <a:moveTo>
                    <a:pt x="2889186" y="575996"/>
                  </a:moveTo>
                  <a:lnTo>
                    <a:pt x="2840651" y="575996"/>
                  </a:lnTo>
                  <a:lnTo>
                    <a:pt x="2840651" y="570601"/>
                  </a:lnTo>
                  <a:lnTo>
                    <a:pt x="2889186" y="570601"/>
                  </a:lnTo>
                  <a:lnTo>
                    <a:pt x="2889186" y="575996"/>
                  </a:lnTo>
                  <a:close/>
                </a:path>
                <a:path w="5038725" h="1857375">
                  <a:moveTo>
                    <a:pt x="2867615" y="597575"/>
                  </a:moveTo>
                  <a:lnTo>
                    <a:pt x="2862222" y="597575"/>
                  </a:lnTo>
                  <a:lnTo>
                    <a:pt x="2862222" y="575996"/>
                  </a:lnTo>
                  <a:lnTo>
                    <a:pt x="2867615" y="575996"/>
                  </a:lnTo>
                  <a:lnTo>
                    <a:pt x="2867615" y="597575"/>
                  </a:lnTo>
                  <a:close/>
                </a:path>
                <a:path w="5038725" h="1857375">
                  <a:moveTo>
                    <a:pt x="2638421" y="570601"/>
                  </a:moveTo>
                  <a:lnTo>
                    <a:pt x="2633028" y="570601"/>
                  </a:lnTo>
                  <a:lnTo>
                    <a:pt x="2633028" y="549023"/>
                  </a:lnTo>
                  <a:lnTo>
                    <a:pt x="2638421" y="549023"/>
                  </a:lnTo>
                  <a:lnTo>
                    <a:pt x="2638421" y="570601"/>
                  </a:lnTo>
                  <a:close/>
                </a:path>
                <a:path w="5038725" h="1857375">
                  <a:moveTo>
                    <a:pt x="2659992" y="575996"/>
                  </a:moveTo>
                  <a:lnTo>
                    <a:pt x="2611457" y="575996"/>
                  </a:lnTo>
                  <a:lnTo>
                    <a:pt x="2611457" y="570601"/>
                  </a:lnTo>
                  <a:lnTo>
                    <a:pt x="2659992" y="570601"/>
                  </a:lnTo>
                  <a:lnTo>
                    <a:pt x="2659992" y="575996"/>
                  </a:lnTo>
                  <a:close/>
                </a:path>
                <a:path w="5038725" h="1857375">
                  <a:moveTo>
                    <a:pt x="2638421" y="597575"/>
                  </a:moveTo>
                  <a:lnTo>
                    <a:pt x="2633028" y="597575"/>
                  </a:lnTo>
                  <a:lnTo>
                    <a:pt x="2633028" y="575996"/>
                  </a:lnTo>
                  <a:lnTo>
                    <a:pt x="2638421" y="575996"/>
                  </a:lnTo>
                  <a:lnTo>
                    <a:pt x="2638421" y="597575"/>
                  </a:lnTo>
                  <a:close/>
                </a:path>
                <a:path w="5038725" h="1857375">
                  <a:moveTo>
                    <a:pt x="2409228" y="570601"/>
                  </a:moveTo>
                  <a:lnTo>
                    <a:pt x="2403835" y="570601"/>
                  </a:lnTo>
                  <a:lnTo>
                    <a:pt x="2403835" y="549023"/>
                  </a:lnTo>
                  <a:lnTo>
                    <a:pt x="2409228" y="549023"/>
                  </a:lnTo>
                  <a:lnTo>
                    <a:pt x="2409228" y="570601"/>
                  </a:lnTo>
                  <a:close/>
                </a:path>
                <a:path w="5038725" h="1857375">
                  <a:moveTo>
                    <a:pt x="2430799" y="575996"/>
                  </a:moveTo>
                  <a:lnTo>
                    <a:pt x="2382264" y="575996"/>
                  </a:lnTo>
                  <a:lnTo>
                    <a:pt x="2382264" y="570601"/>
                  </a:lnTo>
                  <a:lnTo>
                    <a:pt x="2430799" y="570601"/>
                  </a:lnTo>
                  <a:lnTo>
                    <a:pt x="2430799" y="575996"/>
                  </a:lnTo>
                  <a:close/>
                </a:path>
                <a:path w="5038725" h="1857375">
                  <a:moveTo>
                    <a:pt x="2409228" y="597575"/>
                  </a:moveTo>
                  <a:lnTo>
                    <a:pt x="2403835" y="597575"/>
                  </a:lnTo>
                  <a:lnTo>
                    <a:pt x="2403835" y="575996"/>
                  </a:lnTo>
                  <a:lnTo>
                    <a:pt x="2409228" y="575996"/>
                  </a:lnTo>
                  <a:lnTo>
                    <a:pt x="2409228" y="597575"/>
                  </a:lnTo>
                  <a:close/>
                </a:path>
                <a:path w="5038725" h="1857375">
                  <a:moveTo>
                    <a:pt x="2180034" y="570601"/>
                  </a:moveTo>
                  <a:lnTo>
                    <a:pt x="2174641" y="570601"/>
                  </a:lnTo>
                  <a:lnTo>
                    <a:pt x="2174641" y="549023"/>
                  </a:lnTo>
                  <a:lnTo>
                    <a:pt x="2180034" y="549023"/>
                  </a:lnTo>
                  <a:lnTo>
                    <a:pt x="2180034" y="570601"/>
                  </a:lnTo>
                  <a:close/>
                </a:path>
                <a:path w="5038725" h="1857375">
                  <a:moveTo>
                    <a:pt x="2201605" y="575996"/>
                  </a:moveTo>
                  <a:lnTo>
                    <a:pt x="2153070" y="575996"/>
                  </a:lnTo>
                  <a:lnTo>
                    <a:pt x="2153070" y="570601"/>
                  </a:lnTo>
                  <a:lnTo>
                    <a:pt x="2201605" y="570601"/>
                  </a:lnTo>
                  <a:lnTo>
                    <a:pt x="2201605" y="575996"/>
                  </a:lnTo>
                  <a:close/>
                </a:path>
                <a:path w="5038725" h="1857375">
                  <a:moveTo>
                    <a:pt x="2180034" y="597575"/>
                  </a:moveTo>
                  <a:lnTo>
                    <a:pt x="2174641" y="597575"/>
                  </a:lnTo>
                  <a:lnTo>
                    <a:pt x="2174641" y="575996"/>
                  </a:lnTo>
                  <a:lnTo>
                    <a:pt x="2180034" y="575996"/>
                  </a:lnTo>
                  <a:lnTo>
                    <a:pt x="2180034" y="597575"/>
                  </a:lnTo>
                  <a:close/>
                </a:path>
                <a:path w="5038725" h="1857375">
                  <a:moveTo>
                    <a:pt x="2753018" y="685239"/>
                  </a:moveTo>
                  <a:lnTo>
                    <a:pt x="2747625" y="685239"/>
                  </a:lnTo>
                  <a:lnTo>
                    <a:pt x="2747625" y="663660"/>
                  </a:lnTo>
                  <a:lnTo>
                    <a:pt x="2753018" y="663660"/>
                  </a:lnTo>
                  <a:lnTo>
                    <a:pt x="2753018" y="685239"/>
                  </a:lnTo>
                  <a:close/>
                </a:path>
                <a:path w="5038725" h="1857375">
                  <a:moveTo>
                    <a:pt x="2774589" y="690633"/>
                  </a:moveTo>
                  <a:lnTo>
                    <a:pt x="2726054" y="690633"/>
                  </a:lnTo>
                  <a:lnTo>
                    <a:pt x="2726054" y="685239"/>
                  </a:lnTo>
                  <a:lnTo>
                    <a:pt x="2774589" y="685239"/>
                  </a:lnTo>
                  <a:lnTo>
                    <a:pt x="2774589" y="690633"/>
                  </a:lnTo>
                  <a:close/>
                </a:path>
                <a:path w="5038725" h="1857375">
                  <a:moveTo>
                    <a:pt x="2753018" y="712212"/>
                  </a:moveTo>
                  <a:lnTo>
                    <a:pt x="2747625" y="712212"/>
                  </a:lnTo>
                  <a:lnTo>
                    <a:pt x="2747625" y="690633"/>
                  </a:lnTo>
                  <a:lnTo>
                    <a:pt x="2753018" y="690633"/>
                  </a:lnTo>
                  <a:lnTo>
                    <a:pt x="2753018" y="712212"/>
                  </a:lnTo>
                  <a:close/>
                </a:path>
                <a:path w="5038725" h="1857375">
                  <a:moveTo>
                    <a:pt x="2523824" y="685239"/>
                  </a:moveTo>
                  <a:lnTo>
                    <a:pt x="2518432" y="685239"/>
                  </a:lnTo>
                  <a:lnTo>
                    <a:pt x="2518432" y="663660"/>
                  </a:lnTo>
                  <a:lnTo>
                    <a:pt x="2523824" y="663660"/>
                  </a:lnTo>
                  <a:lnTo>
                    <a:pt x="2523824" y="685239"/>
                  </a:lnTo>
                  <a:close/>
                </a:path>
                <a:path w="5038725" h="1857375">
                  <a:moveTo>
                    <a:pt x="2545396" y="690633"/>
                  </a:moveTo>
                  <a:lnTo>
                    <a:pt x="2496860" y="690633"/>
                  </a:lnTo>
                  <a:lnTo>
                    <a:pt x="2496860" y="685239"/>
                  </a:lnTo>
                  <a:lnTo>
                    <a:pt x="2545396" y="685239"/>
                  </a:lnTo>
                  <a:lnTo>
                    <a:pt x="2545396" y="690633"/>
                  </a:lnTo>
                  <a:close/>
                </a:path>
                <a:path w="5038725" h="1857375">
                  <a:moveTo>
                    <a:pt x="2523824" y="712212"/>
                  </a:moveTo>
                  <a:lnTo>
                    <a:pt x="2518432" y="712212"/>
                  </a:lnTo>
                  <a:lnTo>
                    <a:pt x="2518432" y="690633"/>
                  </a:lnTo>
                  <a:lnTo>
                    <a:pt x="2523824" y="690633"/>
                  </a:lnTo>
                  <a:lnTo>
                    <a:pt x="2523824" y="712212"/>
                  </a:lnTo>
                  <a:close/>
                </a:path>
                <a:path w="5038725" h="1857375">
                  <a:moveTo>
                    <a:pt x="2294631" y="685239"/>
                  </a:moveTo>
                  <a:lnTo>
                    <a:pt x="2289238" y="685239"/>
                  </a:lnTo>
                  <a:lnTo>
                    <a:pt x="2289238" y="663660"/>
                  </a:lnTo>
                  <a:lnTo>
                    <a:pt x="2294631" y="663660"/>
                  </a:lnTo>
                  <a:lnTo>
                    <a:pt x="2294631" y="685239"/>
                  </a:lnTo>
                  <a:close/>
                </a:path>
                <a:path w="5038725" h="1857375">
                  <a:moveTo>
                    <a:pt x="2316202" y="690633"/>
                  </a:moveTo>
                  <a:lnTo>
                    <a:pt x="2267667" y="690633"/>
                  </a:lnTo>
                  <a:lnTo>
                    <a:pt x="2267667" y="685239"/>
                  </a:lnTo>
                  <a:lnTo>
                    <a:pt x="2316202" y="685239"/>
                  </a:lnTo>
                  <a:lnTo>
                    <a:pt x="2316202" y="690633"/>
                  </a:lnTo>
                  <a:close/>
                </a:path>
                <a:path w="5038725" h="1857375">
                  <a:moveTo>
                    <a:pt x="2294631" y="712212"/>
                  </a:moveTo>
                  <a:lnTo>
                    <a:pt x="2289238" y="712212"/>
                  </a:lnTo>
                  <a:lnTo>
                    <a:pt x="2289238" y="690633"/>
                  </a:lnTo>
                  <a:lnTo>
                    <a:pt x="2294631" y="690633"/>
                  </a:lnTo>
                  <a:lnTo>
                    <a:pt x="2294631" y="712212"/>
                  </a:lnTo>
                  <a:close/>
                </a:path>
                <a:path w="5038725" h="1857375">
                  <a:moveTo>
                    <a:pt x="2065437" y="685239"/>
                  </a:moveTo>
                  <a:lnTo>
                    <a:pt x="2060045" y="685239"/>
                  </a:lnTo>
                  <a:lnTo>
                    <a:pt x="2060045" y="663660"/>
                  </a:lnTo>
                  <a:lnTo>
                    <a:pt x="2065437" y="663660"/>
                  </a:lnTo>
                  <a:lnTo>
                    <a:pt x="2065437" y="685239"/>
                  </a:lnTo>
                  <a:close/>
                </a:path>
                <a:path w="5038725" h="1857375">
                  <a:moveTo>
                    <a:pt x="2087009" y="690633"/>
                  </a:moveTo>
                  <a:lnTo>
                    <a:pt x="2038473" y="690633"/>
                  </a:lnTo>
                  <a:lnTo>
                    <a:pt x="2038473" y="685239"/>
                  </a:lnTo>
                  <a:lnTo>
                    <a:pt x="2087009" y="685239"/>
                  </a:lnTo>
                  <a:lnTo>
                    <a:pt x="2087009" y="690633"/>
                  </a:lnTo>
                  <a:close/>
                </a:path>
                <a:path w="5038725" h="1857375">
                  <a:moveTo>
                    <a:pt x="2065437" y="712212"/>
                  </a:moveTo>
                  <a:lnTo>
                    <a:pt x="2060045" y="712212"/>
                  </a:lnTo>
                  <a:lnTo>
                    <a:pt x="2060045" y="690633"/>
                  </a:lnTo>
                  <a:lnTo>
                    <a:pt x="2065437" y="690633"/>
                  </a:lnTo>
                  <a:lnTo>
                    <a:pt x="2065437" y="712212"/>
                  </a:lnTo>
                  <a:close/>
                </a:path>
                <a:path w="5038725" h="1857375">
                  <a:moveTo>
                    <a:pt x="2867615" y="799876"/>
                  </a:moveTo>
                  <a:lnTo>
                    <a:pt x="2862222" y="799876"/>
                  </a:lnTo>
                  <a:lnTo>
                    <a:pt x="2862222" y="778297"/>
                  </a:lnTo>
                  <a:lnTo>
                    <a:pt x="2867615" y="778297"/>
                  </a:lnTo>
                  <a:lnTo>
                    <a:pt x="2867615" y="799876"/>
                  </a:lnTo>
                  <a:close/>
                </a:path>
                <a:path w="5038725" h="1857375">
                  <a:moveTo>
                    <a:pt x="2889186" y="805270"/>
                  </a:moveTo>
                  <a:lnTo>
                    <a:pt x="2840651" y="805270"/>
                  </a:lnTo>
                  <a:lnTo>
                    <a:pt x="2840651" y="799876"/>
                  </a:lnTo>
                  <a:lnTo>
                    <a:pt x="2889186" y="799876"/>
                  </a:lnTo>
                  <a:lnTo>
                    <a:pt x="2889186" y="805270"/>
                  </a:lnTo>
                  <a:close/>
                </a:path>
                <a:path w="5038725" h="1857375">
                  <a:moveTo>
                    <a:pt x="2867615" y="826849"/>
                  </a:moveTo>
                  <a:lnTo>
                    <a:pt x="2862222" y="826849"/>
                  </a:lnTo>
                  <a:lnTo>
                    <a:pt x="2862222" y="805270"/>
                  </a:lnTo>
                  <a:lnTo>
                    <a:pt x="2867615" y="805270"/>
                  </a:lnTo>
                  <a:lnTo>
                    <a:pt x="2867615" y="826849"/>
                  </a:lnTo>
                  <a:close/>
                </a:path>
                <a:path w="5038725" h="1857375">
                  <a:moveTo>
                    <a:pt x="2638421" y="799876"/>
                  </a:moveTo>
                  <a:lnTo>
                    <a:pt x="2633028" y="799876"/>
                  </a:lnTo>
                  <a:lnTo>
                    <a:pt x="2633028" y="778297"/>
                  </a:lnTo>
                  <a:lnTo>
                    <a:pt x="2638421" y="778297"/>
                  </a:lnTo>
                  <a:lnTo>
                    <a:pt x="2638421" y="799876"/>
                  </a:lnTo>
                  <a:close/>
                </a:path>
                <a:path w="5038725" h="1857375">
                  <a:moveTo>
                    <a:pt x="2659992" y="805270"/>
                  </a:moveTo>
                  <a:lnTo>
                    <a:pt x="2611457" y="805270"/>
                  </a:lnTo>
                  <a:lnTo>
                    <a:pt x="2611457" y="799876"/>
                  </a:lnTo>
                  <a:lnTo>
                    <a:pt x="2659992" y="799876"/>
                  </a:lnTo>
                  <a:lnTo>
                    <a:pt x="2659992" y="805270"/>
                  </a:lnTo>
                  <a:close/>
                </a:path>
                <a:path w="5038725" h="1857375">
                  <a:moveTo>
                    <a:pt x="2638421" y="826849"/>
                  </a:moveTo>
                  <a:lnTo>
                    <a:pt x="2633028" y="826849"/>
                  </a:lnTo>
                  <a:lnTo>
                    <a:pt x="2633028" y="805270"/>
                  </a:lnTo>
                  <a:lnTo>
                    <a:pt x="2638421" y="805270"/>
                  </a:lnTo>
                  <a:lnTo>
                    <a:pt x="2638421" y="826849"/>
                  </a:lnTo>
                  <a:close/>
                </a:path>
                <a:path w="5038725" h="1857375">
                  <a:moveTo>
                    <a:pt x="2409228" y="799876"/>
                  </a:moveTo>
                  <a:lnTo>
                    <a:pt x="2403835" y="799876"/>
                  </a:lnTo>
                  <a:lnTo>
                    <a:pt x="2403835" y="778297"/>
                  </a:lnTo>
                  <a:lnTo>
                    <a:pt x="2409228" y="778297"/>
                  </a:lnTo>
                  <a:lnTo>
                    <a:pt x="2409228" y="799876"/>
                  </a:lnTo>
                  <a:close/>
                </a:path>
                <a:path w="5038725" h="1857375">
                  <a:moveTo>
                    <a:pt x="2430799" y="805270"/>
                  </a:moveTo>
                  <a:lnTo>
                    <a:pt x="2382264" y="805270"/>
                  </a:lnTo>
                  <a:lnTo>
                    <a:pt x="2382264" y="799876"/>
                  </a:lnTo>
                  <a:lnTo>
                    <a:pt x="2430799" y="799876"/>
                  </a:lnTo>
                  <a:lnTo>
                    <a:pt x="2430799" y="805270"/>
                  </a:lnTo>
                  <a:close/>
                </a:path>
                <a:path w="5038725" h="1857375">
                  <a:moveTo>
                    <a:pt x="2409228" y="826849"/>
                  </a:moveTo>
                  <a:lnTo>
                    <a:pt x="2403835" y="826849"/>
                  </a:lnTo>
                  <a:lnTo>
                    <a:pt x="2403835" y="805270"/>
                  </a:lnTo>
                  <a:lnTo>
                    <a:pt x="2409228" y="805270"/>
                  </a:lnTo>
                  <a:lnTo>
                    <a:pt x="2409228" y="826849"/>
                  </a:lnTo>
                  <a:close/>
                </a:path>
                <a:path w="5038725" h="1857375">
                  <a:moveTo>
                    <a:pt x="2180034" y="799876"/>
                  </a:moveTo>
                  <a:lnTo>
                    <a:pt x="2174641" y="799876"/>
                  </a:lnTo>
                  <a:lnTo>
                    <a:pt x="2174641" y="778297"/>
                  </a:lnTo>
                  <a:lnTo>
                    <a:pt x="2180034" y="778297"/>
                  </a:lnTo>
                  <a:lnTo>
                    <a:pt x="2180034" y="799876"/>
                  </a:lnTo>
                  <a:close/>
                </a:path>
                <a:path w="5038725" h="1857375">
                  <a:moveTo>
                    <a:pt x="2201605" y="805270"/>
                  </a:moveTo>
                  <a:lnTo>
                    <a:pt x="2153070" y="805270"/>
                  </a:lnTo>
                  <a:lnTo>
                    <a:pt x="2153070" y="799876"/>
                  </a:lnTo>
                  <a:lnTo>
                    <a:pt x="2201605" y="799876"/>
                  </a:lnTo>
                  <a:lnTo>
                    <a:pt x="2201605" y="805270"/>
                  </a:lnTo>
                  <a:close/>
                </a:path>
                <a:path w="5038725" h="1857375">
                  <a:moveTo>
                    <a:pt x="2180034" y="826849"/>
                  </a:moveTo>
                  <a:lnTo>
                    <a:pt x="2174641" y="826849"/>
                  </a:lnTo>
                  <a:lnTo>
                    <a:pt x="2174641" y="805270"/>
                  </a:lnTo>
                  <a:lnTo>
                    <a:pt x="2180034" y="805270"/>
                  </a:lnTo>
                  <a:lnTo>
                    <a:pt x="2180034" y="826849"/>
                  </a:lnTo>
                  <a:close/>
                </a:path>
                <a:path w="5038725" h="1857375">
                  <a:moveTo>
                    <a:pt x="2753018" y="914513"/>
                  </a:moveTo>
                  <a:lnTo>
                    <a:pt x="2747625" y="914513"/>
                  </a:lnTo>
                  <a:lnTo>
                    <a:pt x="2747625" y="892934"/>
                  </a:lnTo>
                  <a:lnTo>
                    <a:pt x="2753018" y="892934"/>
                  </a:lnTo>
                  <a:lnTo>
                    <a:pt x="2753018" y="914513"/>
                  </a:lnTo>
                  <a:close/>
                </a:path>
                <a:path w="5038725" h="1857375">
                  <a:moveTo>
                    <a:pt x="2774589" y="919908"/>
                  </a:moveTo>
                  <a:lnTo>
                    <a:pt x="2726054" y="919908"/>
                  </a:lnTo>
                  <a:lnTo>
                    <a:pt x="2726054" y="914513"/>
                  </a:lnTo>
                  <a:lnTo>
                    <a:pt x="2774589" y="914513"/>
                  </a:lnTo>
                  <a:lnTo>
                    <a:pt x="2774589" y="919908"/>
                  </a:lnTo>
                  <a:close/>
                </a:path>
                <a:path w="5038725" h="1857375">
                  <a:moveTo>
                    <a:pt x="2753018" y="941486"/>
                  </a:moveTo>
                  <a:lnTo>
                    <a:pt x="2747625" y="941486"/>
                  </a:lnTo>
                  <a:lnTo>
                    <a:pt x="2747625" y="919908"/>
                  </a:lnTo>
                  <a:lnTo>
                    <a:pt x="2753018" y="919908"/>
                  </a:lnTo>
                  <a:lnTo>
                    <a:pt x="2753018" y="941486"/>
                  </a:lnTo>
                  <a:close/>
                </a:path>
                <a:path w="5038725" h="1857375">
                  <a:moveTo>
                    <a:pt x="2523824" y="914513"/>
                  </a:moveTo>
                  <a:lnTo>
                    <a:pt x="2518432" y="914513"/>
                  </a:lnTo>
                  <a:lnTo>
                    <a:pt x="2518432" y="892934"/>
                  </a:lnTo>
                  <a:lnTo>
                    <a:pt x="2523824" y="892934"/>
                  </a:lnTo>
                  <a:lnTo>
                    <a:pt x="2523824" y="914513"/>
                  </a:lnTo>
                  <a:close/>
                </a:path>
                <a:path w="5038725" h="1857375">
                  <a:moveTo>
                    <a:pt x="2545396" y="919908"/>
                  </a:moveTo>
                  <a:lnTo>
                    <a:pt x="2496860" y="919908"/>
                  </a:lnTo>
                  <a:lnTo>
                    <a:pt x="2496860" y="914513"/>
                  </a:lnTo>
                  <a:lnTo>
                    <a:pt x="2545396" y="914513"/>
                  </a:lnTo>
                  <a:lnTo>
                    <a:pt x="2545396" y="919908"/>
                  </a:lnTo>
                  <a:close/>
                </a:path>
                <a:path w="5038725" h="1857375">
                  <a:moveTo>
                    <a:pt x="2523824" y="941486"/>
                  </a:moveTo>
                  <a:lnTo>
                    <a:pt x="2518432" y="941486"/>
                  </a:lnTo>
                  <a:lnTo>
                    <a:pt x="2518432" y="919908"/>
                  </a:lnTo>
                  <a:lnTo>
                    <a:pt x="2523824" y="919908"/>
                  </a:lnTo>
                  <a:lnTo>
                    <a:pt x="2523824" y="941486"/>
                  </a:lnTo>
                  <a:close/>
                </a:path>
                <a:path w="5038725" h="1857375">
                  <a:moveTo>
                    <a:pt x="2294631" y="914513"/>
                  </a:moveTo>
                  <a:lnTo>
                    <a:pt x="2289238" y="914513"/>
                  </a:lnTo>
                  <a:lnTo>
                    <a:pt x="2289238" y="892934"/>
                  </a:lnTo>
                  <a:lnTo>
                    <a:pt x="2294631" y="892934"/>
                  </a:lnTo>
                  <a:lnTo>
                    <a:pt x="2294631" y="914513"/>
                  </a:lnTo>
                  <a:close/>
                </a:path>
                <a:path w="5038725" h="1857375">
                  <a:moveTo>
                    <a:pt x="2316202" y="919908"/>
                  </a:moveTo>
                  <a:lnTo>
                    <a:pt x="2267667" y="919908"/>
                  </a:lnTo>
                  <a:lnTo>
                    <a:pt x="2267667" y="914513"/>
                  </a:lnTo>
                  <a:lnTo>
                    <a:pt x="2316202" y="914513"/>
                  </a:lnTo>
                  <a:lnTo>
                    <a:pt x="2316202" y="919908"/>
                  </a:lnTo>
                  <a:close/>
                </a:path>
                <a:path w="5038725" h="1857375">
                  <a:moveTo>
                    <a:pt x="2294631" y="941486"/>
                  </a:moveTo>
                  <a:lnTo>
                    <a:pt x="2289238" y="941486"/>
                  </a:lnTo>
                  <a:lnTo>
                    <a:pt x="2289238" y="919908"/>
                  </a:lnTo>
                  <a:lnTo>
                    <a:pt x="2294631" y="919908"/>
                  </a:lnTo>
                  <a:lnTo>
                    <a:pt x="2294631" y="941486"/>
                  </a:lnTo>
                  <a:close/>
                </a:path>
                <a:path w="5038725" h="1857375">
                  <a:moveTo>
                    <a:pt x="2065437" y="914513"/>
                  </a:moveTo>
                  <a:lnTo>
                    <a:pt x="2060045" y="914513"/>
                  </a:lnTo>
                  <a:lnTo>
                    <a:pt x="2060045" y="892934"/>
                  </a:lnTo>
                  <a:lnTo>
                    <a:pt x="2065437" y="892934"/>
                  </a:lnTo>
                  <a:lnTo>
                    <a:pt x="2065437" y="914513"/>
                  </a:lnTo>
                  <a:close/>
                </a:path>
                <a:path w="5038725" h="1857375">
                  <a:moveTo>
                    <a:pt x="2087009" y="919908"/>
                  </a:moveTo>
                  <a:lnTo>
                    <a:pt x="2038473" y="919908"/>
                  </a:lnTo>
                  <a:lnTo>
                    <a:pt x="2038473" y="914513"/>
                  </a:lnTo>
                  <a:lnTo>
                    <a:pt x="2087009" y="914513"/>
                  </a:lnTo>
                  <a:lnTo>
                    <a:pt x="2087009" y="919908"/>
                  </a:lnTo>
                  <a:close/>
                </a:path>
                <a:path w="5038725" h="1857375">
                  <a:moveTo>
                    <a:pt x="2065437" y="941486"/>
                  </a:moveTo>
                  <a:lnTo>
                    <a:pt x="2060045" y="941486"/>
                  </a:lnTo>
                  <a:lnTo>
                    <a:pt x="2060045" y="919908"/>
                  </a:lnTo>
                  <a:lnTo>
                    <a:pt x="2065437" y="919908"/>
                  </a:lnTo>
                  <a:lnTo>
                    <a:pt x="2065437" y="941486"/>
                  </a:lnTo>
                  <a:close/>
                </a:path>
                <a:path w="5038725" h="1857375">
                  <a:moveTo>
                    <a:pt x="2867615" y="1027802"/>
                  </a:moveTo>
                  <a:lnTo>
                    <a:pt x="2862222" y="1027802"/>
                  </a:lnTo>
                  <a:lnTo>
                    <a:pt x="2862222" y="1006223"/>
                  </a:lnTo>
                  <a:lnTo>
                    <a:pt x="2867615" y="1006223"/>
                  </a:lnTo>
                  <a:lnTo>
                    <a:pt x="2867615" y="1027802"/>
                  </a:lnTo>
                  <a:close/>
                </a:path>
                <a:path w="5038725" h="1857375">
                  <a:moveTo>
                    <a:pt x="2889186" y="1033196"/>
                  </a:moveTo>
                  <a:lnTo>
                    <a:pt x="2840651" y="1033196"/>
                  </a:lnTo>
                  <a:lnTo>
                    <a:pt x="2840651" y="1027802"/>
                  </a:lnTo>
                  <a:lnTo>
                    <a:pt x="2889186" y="1027802"/>
                  </a:lnTo>
                  <a:lnTo>
                    <a:pt x="2889186" y="1033196"/>
                  </a:lnTo>
                  <a:close/>
                </a:path>
                <a:path w="5038725" h="1857375">
                  <a:moveTo>
                    <a:pt x="2867615" y="1054775"/>
                  </a:moveTo>
                  <a:lnTo>
                    <a:pt x="2862222" y="1054775"/>
                  </a:lnTo>
                  <a:lnTo>
                    <a:pt x="2862222" y="1033196"/>
                  </a:lnTo>
                  <a:lnTo>
                    <a:pt x="2867615" y="1033196"/>
                  </a:lnTo>
                  <a:lnTo>
                    <a:pt x="2867615" y="1054775"/>
                  </a:lnTo>
                  <a:close/>
                </a:path>
                <a:path w="5038725" h="1857375">
                  <a:moveTo>
                    <a:pt x="2638421" y="1027802"/>
                  </a:moveTo>
                  <a:lnTo>
                    <a:pt x="2633028" y="1027802"/>
                  </a:lnTo>
                  <a:lnTo>
                    <a:pt x="2633028" y="1006223"/>
                  </a:lnTo>
                  <a:lnTo>
                    <a:pt x="2638421" y="1006223"/>
                  </a:lnTo>
                  <a:lnTo>
                    <a:pt x="2638421" y="1027802"/>
                  </a:lnTo>
                  <a:close/>
                </a:path>
                <a:path w="5038725" h="1857375">
                  <a:moveTo>
                    <a:pt x="2659992" y="1033196"/>
                  </a:moveTo>
                  <a:lnTo>
                    <a:pt x="2611457" y="1033196"/>
                  </a:lnTo>
                  <a:lnTo>
                    <a:pt x="2611457" y="1027802"/>
                  </a:lnTo>
                  <a:lnTo>
                    <a:pt x="2659992" y="1027802"/>
                  </a:lnTo>
                  <a:lnTo>
                    <a:pt x="2659992" y="1033196"/>
                  </a:lnTo>
                  <a:close/>
                </a:path>
                <a:path w="5038725" h="1857375">
                  <a:moveTo>
                    <a:pt x="2638421" y="1054775"/>
                  </a:moveTo>
                  <a:lnTo>
                    <a:pt x="2633028" y="1054775"/>
                  </a:lnTo>
                  <a:lnTo>
                    <a:pt x="2633028" y="1033196"/>
                  </a:lnTo>
                  <a:lnTo>
                    <a:pt x="2638421" y="1033196"/>
                  </a:lnTo>
                  <a:lnTo>
                    <a:pt x="2638421" y="1054775"/>
                  </a:lnTo>
                  <a:close/>
                </a:path>
                <a:path w="5038725" h="1857375">
                  <a:moveTo>
                    <a:pt x="2409228" y="1027802"/>
                  </a:moveTo>
                  <a:lnTo>
                    <a:pt x="2403835" y="1027802"/>
                  </a:lnTo>
                  <a:lnTo>
                    <a:pt x="2403835" y="1006223"/>
                  </a:lnTo>
                  <a:lnTo>
                    <a:pt x="2409228" y="1006223"/>
                  </a:lnTo>
                  <a:lnTo>
                    <a:pt x="2409228" y="1027802"/>
                  </a:lnTo>
                  <a:close/>
                </a:path>
                <a:path w="5038725" h="1857375">
                  <a:moveTo>
                    <a:pt x="2430799" y="1033196"/>
                  </a:moveTo>
                  <a:lnTo>
                    <a:pt x="2382264" y="1033196"/>
                  </a:lnTo>
                  <a:lnTo>
                    <a:pt x="2382264" y="1027802"/>
                  </a:lnTo>
                  <a:lnTo>
                    <a:pt x="2430799" y="1027802"/>
                  </a:lnTo>
                  <a:lnTo>
                    <a:pt x="2430799" y="1033196"/>
                  </a:lnTo>
                  <a:close/>
                </a:path>
                <a:path w="5038725" h="1857375">
                  <a:moveTo>
                    <a:pt x="2409228" y="1054775"/>
                  </a:moveTo>
                  <a:lnTo>
                    <a:pt x="2403835" y="1054775"/>
                  </a:lnTo>
                  <a:lnTo>
                    <a:pt x="2403835" y="1033196"/>
                  </a:lnTo>
                  <a:lnTo>
                    <a:pt x="2409228" y="1033196"/>
                  </a:lnTo>
                  <a:lnTo>
                    <a:pt x="2409228" y="1054775"/>
                  </a:lnTo>
                  <a:close/>
                </a:path>
                <a:path w="5038725" h="1857375">
                  <a:moveTo>
                    <a:pt x="2180034" y="1027802"/>
                  </a:moveTo>
                  <a:lnTo>
                    <a:pt x="2174641" y="1027802"/>
                  </a:lnTo>
                  <a:lnTo>
                    <a:pt x="2174641" y="1006223"/>
                  </a:lnTo>
                  <a:lnTo>
                    <a:pt x="2180034" y="1006223"/>
                  </a:lnTo>
                  <a:lnTo>
                    <a:pt x="2180034" y="1027802"/>
                  </a:lnTo>
                  <a:close/>
                </a:path>
                <a:path w="5038725" h="1857375">
                  <a:moveTo>
                    <a:pt x="2201605" y="1033196"/>
                  </a:moveTo>
                  <a:lnTo>
                    <a:pt x="2153070" y="1033196"/>
                  </a:lnTo>
                  <a:lnTo>
                    <a:pt x="2153070" y="1027802"/>
                  </a:lnTo>
                  <a:lnTo>
                    <a:pt x="2201605" y="1027802"/>
                  </a:lnTo>
                  <a:lnTo>
                    <a:pt x="2201605" y="1033196"/>
                  </a:lnTo>
                  <a:close/>
                </a:path>
                <a:path w="5038725" h="1857375">
                  <a:moveTo>
                    <a:pt x="2180034" y="1054775"/>
                  </a:moveTo>
                  <a:lnTo>
                    <a:pt x="2174641" y="1054775"/>
                  </a:lnTo>
                  <a:lnTo>
                    <a:pt x="2174641" y="1033196"/>
                  </a:lnTo>
                  <a:lnTo>
                    <a:pt x="2180034" y="1033196"/>
                  </a:lnTo>
                  <a:lnTo>
                    <a:pt x="2180034" y="1054775"/>
                  </a:lnTo>
                  <a:close/>
                </a:path>
                <a:path w="5038725" h="1857375">
                  <a:moveTo>
                    <a:pt x="2519780" y="1123557"/>
                  </a:moveTo>
                  <a:lnTo>
                    <a:pt x="2519780" y="1120860"/>
                  </a:lnTo>
                  <a:lnTo>
                    <a:pt x="2525172" y="1120860"/>
                  </a:lnTo>
                  <a:lnTo>
                    <a:pt x="2525172" y="1122209"/>
                  </a:lnTo>
                  <a:lnTo>
                    <a:pt x="2519780" y="1123557"/>
                  </a:lnTo>
                  <a:close/>
                </a:path>
                <a:path w="5038725" h="1857375">
                  <a:moveTo>
                    <a:pt x="2294631" y="1142439"/>
                  </a:moveTo>
                  <a:lnTo>
                    <a:pt x="2289238" y="1142439"/>
                  </a:lnTo>
                  <a:lnTo>
                    <a:pt x="2289238" y="1120860"/>
                  </a:lnTo>
                  <a:lnTo>
                    <a:pt x="2294631" y="1120860"/>
                  </a:lnTo>
                  <a:lnTo>
                    <a:pt x="2294631" y="1142439"/>
                  </a:lnTo>
                  <a:close/>
                </a:path>
                <a:path w="5038725" h="1857375">
                  <a:moveTo>
                    <a:pt x="2316202" y="1147833"/>
                  </a:moveTo>
                  <a:lnTo>
                    <a:pt x="2267667" y="1147833"/>
                  </a:lnTo>
                  <a:lnTo>
                    <a:pt x="2267667" y="1142439"/>
                  </a:lnTo>
                  <a:lnTo>
                    <a:pt x="2316202" y="1142439"/>
                  </a:lnTo>
                  <a:lnTo>
                    <a:pt x="2316202" y="1147833"/>
                  </a:lnTo>
                  <a:close/>
                </a:path>
                <a:path w="5038725" h="1857375">
                  <a:moveTo>
                    <a:pt x="2294631" y="1169412"/>
                  </a:moveTo>
                  <a:lnTo>
                    <a:pt x="2289238" y="1169412"/>
                  </a:lnTo>
                  <a:lnTo>
                    <a:pt x="2289238" y="1147833"/>
                  </a:lnTo>
                  <a:lnTo>
                    <a:pt x="2294631" y="1147833"/>
                  </a:lnTo>
                  <a:lnTo>
                    <a:pt x="2294631" y="1169412"/>
                  </a:lnTo>
                  <a:close/>
                </a:path>
                <a:path w="5038725" h="1857375">
                  <a:moveTo>
                    <a:pt x="2065437" y="1142439"/>
                  </a:moveTo>
                  <a:lnTo>
                    <a:pt x="2060045" y="1142439"/>
                  </a:lnTo>
                  <a:lnTo>
                    <a:pt x="2060045" y="1120860"/>
                  </a:lnTo>
                  <a:lnTo>
                    <a:pt x="2065437" y="1120860"/>
                  </a:lnTo>
                  <a:lnTo>
                    <a:pt x="2065437" y="1142439"/>
                  </a:lnTo>
                  <a:close/>
                </a:path>
                <a:path w="5038725" h="1857375">
                  <a:moveTo>
                    <a:pt x="2087009" y="1147833"/>
                  </a:moveTo>
                  <a:lnTo>
                    <a:pt x="2038473" y="1147833"/>
                  </a:lnTo>
                  <a:lnTo>
                    <a:pt x="2038473" y="1142439"/>
                  </a:lnTo>
                  <a:lnTo>
                    <a:pt x="2087009" y="1142439"/>
                  </a:lnTo>
                  <a:lnTo>
                    <a:pt x="2087009" y="1147833"/>
                  </a:lnTo>
                  <a:close/>
                </a:path>
                <a:path w="5038725" h="1857375">
                  <a:moveTo>
                    <a:pt x="2065437" y="1169412"/>
                  </a:moveTo>
                  <a:lnTo>
                    <a:pt x="2060045" y="1169412"/>
                  </a:lnTo>
                  <a:lnTo>
                    <a:pt x="2060045" y="1147833"/>
                  </a:lnTo>
                  <a:lnTo>
                    <a:pt x="2065437" y="1147833"/>
                  </a:lnTo>
                  <a:lnTo>
                    <a:pt x="2065437" y="1169412"/>
                  </a:lnTo>
                  <a:close/>
                </a:path>
                <a:path w="5038725" h="1857375">
                  <a:moveTo>
                    <a:pt x="2410576" y="1262470"/>
                  </a:moveTo>
                  <a:lnTo>
                    <a:pt x="2383612" y="1262470"/>
                  </a:lnTo>
                  <a:lnTo>
                    <a:pt x="2383612" y="1257076"/>
                  </a:lnTo>
                  <a:lnTo>
                    <a:pt x="2405183" y="1257076"/>
                  </a:lnTo>
                  <a:lnTo>
                    <a:pt x="2405183" y="1235497"/>
                  </a:lnTo>
                  <a:lnTo>
                    <a:pt x="2410576" y="1235497"/>
                  </a:lnTo>
                  <a:lnTo>
                    <a:pt x="2410576" y="1262470"/>
                  </a:lnTo>
                  <a:close/>
                </a:path>
                <a:path w="5038725" h="1857375">
                  <a:moveTo>
                    <a:pt x="2180034" y="1257076"/>
                  </a:moveTo>
                  <a:lnTo>
                    <a:pt x="2174641" y="1257076"/>
                  </a:lnTo>
                  <a:lnTo>
                    <a:pt x="2174641" y="1235497"/>
                  </a:lnTo>
                  <a:lnTo>
                    <a:pt x="2180034" y="1235497"/>
                  </a:lnTo>
                  <a:lnTo>
                    <a:pt x="2180034" y="1257076"/>
                  </a:lnTo>
                  <a:close/>
                </a:path>
                <a:path w="5038725" h="1857375">
                  <a:moveTo>
                    <a:pt x="2201605" y="1262471"/>
                  </a:moveTo>
                  <a:lnTo>
                    <a:pt x="2153070" y="1262471"/>
                  </a:lnTo>
                  <a:lnTo>
                    <a:pt x="2153070" y="1257076"/>
                  </a:lnTo>
                  <a:lnTo>
                    <a:pt x="2201605" y="1257076"/>
                  </a:lnTo>
                  <a:lnTo>
                    <a:pt x="2201605" y="1262471"/>
                  </a:lnTo>
                  <a:close/>
                </a:path>
                <a:path w="5038725" h="1857375">
                  <a:moveTo>
                    <a:pt x="2180034" y="1284049"/>
                  </a:moveTo>
                  <a:lnTo>
                    <a:pt x="2174641" y="1284049"/>
                  </a:lnTo>
                  <a:lnTo>
                    <a:pt x="2174641" y="1262471"/>
                  </a:lnTo>
                  <a:lnTo>
                    <a:pt x="2180034" y="1262471"/>
                  </a:lnTo>
                  <a:lnTo>
                    <a:pt x="2180034" y="1284049"/>
                  </a:lnTo>
                  <a:close/>
                </a:path>
                <a:path w="5038725" h="1857375">
                  <a:moveTo>
                    <a:pt x="2294631" y="1371713"/>
                  </a:moveTo>
                  <a:lnTo>
                    <a:pt x="2289238" y="1371713"/>
                  </a:lnTo>
                  <a:lnTo>
                    <a:pt x="2289238" y="1350134"/>
                  </a:lnTo>
                  <a:lnTo>
                    <a:pt x="2294631" y="1350134"/>
                  </a:lnTo>
                  <a:lnTo>
                    <a:pt x="2294631" y="1371713"/>
                  </a:lnTo>
                  <a:close/>
                </a:path>
                <a:path w="5038725" h="1857375">
                  <a:moveTo>
                    <a:pt x="2316202" y="1377108"/>
                  </a:moveTo>
                  <a:lnTo>
                    <a:pt x="2267667" y="1377108"/>
                  </a:lnTo>
                  <a:lnTo>
                    <a:pt x="2267667" y="1371713"/>
                  </a:lnTo>
                  <a:lnTo>
                    <a:pt x="2316202" y="1371713"/>
                  </a:lnTo>
                  <a:lnTo>
                    <a:pt x="2316202" y="1377108"/>
                  </a:lnTo>
                  <a:close/>
                </a:path>
                <a:path w="5038725" h="1857375">
                  <a:moveTo>
                    <a:pt x="2294631" y="1398687"/>
                  </a:moveTo>
                  <a:lnTo>
                    <a:pt x="2289238" y="1398687"/>
                  </a:lnTo>
                  <a:lnTo>
                    <a:pt x="2289238" y="1377108"/>
                  </a:lnTo>
                  <a:lnTo>
                    <a:pt x="2294631" y="1377108"/>
                  </a:lnTo>
                  <a:lnTo>
                    <a:pt x="2294631" y="1398687"/>
                  </a:lnTo>
                  <a:close/>
                </a:path>
                <a:path w="5038725" h="1857375">
                  <a:moveTo>
                    <a:pt x="2065437" y="1371713"/>
                  </a:moveTo>
                  <a:lnTo>
                    <a:pt x="2060045" y="1371713"/>
                  </a:lnTo>
                  <a:lnTo>
                    <a:pt x="2060045" y="1350134"/>
                  </a:lnTo>
                  <a:lnTo>
                    <a:pt x="2065437" y="1350134"/>
                  </a:lnTo>
                  <a:lnTo>
                    <a:pt x="2065437" y="1371713"/>
                  </a:lnTo>
                  <a:close/>
                </a:path>
                <a:path w="5038725" h="1857375">
                  <a:moveTo>
                    <a:pt x="2087009" y="1377108"/>
                  </a:moveTo>
                  <a:lnTo>
                    <a:pt x="2038473" y="1377108"/>
                  </a:lnTo>
                  <a:lnTo>
                    <a:pt x="2038473" y="1371713"/>
                  </a:lnTo>
                  <a:lnTo>
                    <a:pt x="2087009" y="1371713"/>
                  </a:lnTo>
                  <a:lnTo>
                    <a:pt x="2087009" y="1377108"/>
                  </a:lnTo>
                  <a:close/>
                </a:path>
                <a:path w="5038725" h="1857375">
                  <a:moveTo>
                    <a:pt x="2065437" y="1398687"/>
                  </a:moveTo>
                  <a:lnTo>
                    <a:pt x="2060045" y="1398687"/>
                  </a:lnTo>
                  <a:lnTo>
                    <a:pt x="2060045" y="1377108"/>
                  </a:lnTo>
                  <a:lnTo>
                    <a:pt x="2065437" y="1377108"/>
                  </a:lnTo>
                  <a:lnTo>
                    <a:pt x="2065437" y="1398687"/>
                  </a:lnTo>
                  <a:close/>
                </a:path>
                <a:path w="5038725" h="1857375">
                  <a:moveTo>
                    <a:pt x="2180034" y="1486350"/>
                  </a:moveTo>
                  <a:lnTo>
                    <a:pt x="2174641" y="1486350"/>
                  </a:lnTo>
                  <a:lnTo>
                    <a:pt x="2174641" y="1464771"/>
                  </a:lnTo>
                  <a:lnTo>
                    <a:pt x="2180034" y="1464771"/>
                  </a:lnTo>
                  <a:lnTo>
                    <a:pt x="2180034" y="1486350"/>
                  </a:lnTo>
                  <a:close/>
                </a:path>
                <a:path w="5038725" h="1857375">
                  <a:moveTo>
                    <a:pt x="2201605" y="1491745"/>
                  </a:moveTo>
                  <a:lnTo>
                    <a:pt x="2153070" y="1491745"/>
                  </a:lnTo>
                  <a:lnTo>
                    <a:pt x="2153070" y="1486350"/>
                  </a:lnTo>
                  <a:lnTo>
                    <a:pt x="2201605" y="1486350"/>
                  </a:lnTo>
                  <a:lnTo>
                    <a:pt x="2201605" y="1491745"/>
                  </a:lnTo>
                  <a:close/>
                </a:path>
                <a:path w="5038725" h="1857375">
                  <a:moveTo>
                    <a:pt x="2180034" y="1513324"/>
                  </a:moveTo>
                  <a:lnTo>
                    <a:pt x="2174641" y="1513324"/>
                  </a:lnTo>
                  <a:lnTo>
                    <a:pt x="2174641" y="1491745"/>
                  </a:lnTo>
                  <a:lnTo>
                    <a:pt x="2180034" y="1491745"/>
                  </a:lnTo>
                  <a:lnTo>
                    <a:pt x="2180034" y="1513324"/>
                  </a:lnTo>
                  <a:close/>
                </a:path>
                <a:path w="5038725" h="1857375">
                  <a:moveTo>
                    <a:pt x="2065437" y="1600987"/>
                  </a:moveTo>
                  <a:lnTo>
                    <a:pt x="2060045" y="1600987"/>
                  </a:lnTo>
                  <a:lnTo>
                    <a:pt x="2060045" y="1579409"/>
                  </a:lnTo>
                  <a:lnTo>
                    <a:pt x="2065437" y="1579409"/>
                  </a:lnTo>
                  <a:lnTo>
                    <a:pt x="2065437" y="1600987"/>
                  </a:lnTo>
                  <a:close/>
                </a:path>
                <a:path w="5038725" h="1857375">
                  <a:moveTo>
                    <a:pt x="2087009" y="1606382"/>
                  </a:moveTo>
                  <a:lnTo>
                    <a:pt x="2038473" y="1606382"/>
                  </a:lnTo>
                  <a:lnTo>
                    <a:pt x="2038473" y="1600987"/>
                  </a:lnTo>
                  <a:lnTo>
                    <a:pt x="2087009" y="1600987"/>
                  </a:lnTo>
                  <a:lnTo>
                    <a:pt x="2087009" y="1606382"/>
                  </a:lnTo>
                  <a:close/>
                </a:path>
                <a:path w="5038725" h="1857375">
                  <a:moveTo>
                    <a:pt x="2065437" y="1627961"/>
                  </a:moveTo>
                  <a:lnTo>
                    <a:pt x="2060045" y="1627961"/>
                  </a:lnTo>
                  <a:lnTo>
                    <a:pt x="2060045" y="1606382"/>
                  </a:lnTo>
                  <a:lnTo>
                    <a:pt x="2065437" y="1606382"/>
                  </a:lnTo>
                  <a:lnTo>
                    <a:pt x="2065437" y="1627961"/>
                  </a:lnTo>
                  <a:close/>
                </a:path>
                <a:path w="5038725" h="1857375">
                  <a:moveTo>
                    <a:pt x="2181382" y="1721019"/>
                  </a:moveTo>
                  <a:lnTo>
                    <a:pt x="2154418" y="1721019"/>
                  </a:lnTo>
                  <a:lnTo>
                    <a:pt x="2154418" y="1715625"/>
                  </a:lnTo>
                  <a:lnTo>
                    <a:pt x="2175990" y="1715625"/>
                  </a:lnTo>
                  <a:lnTo>
                    <a:pt x="2175990" y="1694046"/>
                  </a:lnTo>
                  <a:lnTo>
                    <a:pt x="2181382" y="1694046"/>
                  </a:lnTo>
                  <a:lnTo>
                    <a:pt x="2181382" y="1721019"/>
                  </a:lnTo>
                  <a:close/>
                </a:path>
                <a:path w="5038725" h="1857375">
                  <a:moveTo>
                    <a:pt x="2065437" y="1830262"/>
                  </a:moveTo>
                  <a:lnTo>
                    <a:pt x="2060045" y="1830262"/>
                  </a:lnTo>
                  <a:lnTo>
                    <a:pt x="2060045" y="1808683"/>
                  </a:lnTo>
                  <a:lnTo>
                    <a:pt x="2065437" y="1808683"/>
                  </a:lnTo>
                  <a:lnTo>
                    <a:pt x="2065437" y="1830262"/>
                  </a:lnTo>
                  <a:close/>
                </a:path>
                <a:path w="5038725" h="1857375">
                  <a:moveTo>
                    <a:pt x="2087009" y="1835656"/>
                  </a:moveTo>
                  <a:lnTo>
                    <a:pt x="2038473" y="1835656"/>
                  </a:lnTo>
                  <a:lnTo>
                    <a:pt x="2038473" y="1830262"/>
                  </a:lnTo>
                  <a:lnTo>
                    <a:pt x="2087009" y="1830262"/>
                  </a:lnTo>
                  <a:lnTo>
                    <a:pt x="2087009" y="1835656"/>
                  </a:lnTo>
                  <a:close/>
                </a:path>
                <a:path w="5038725" h="1857375">
                  <a:moveTo>
                    <a:pt x="2065437" y="1857235"/>
                  </a:moveTo>
                  <a:lnTo>
                    <a:pt x="2060045" y="1857235"/>
                  </a:lnTo>
                  <a:lnTo>
                    <a:pt x="2060045" y="1835656"/>
                  </a:lnTo>
                  <a:lnTo>
                    <a:pt x="2065437" y="1835656"/>
                  </a:lnTo>
                  <a:lnTo>
                    <a:pt x="2065437" y="1857235"/>
                  </a:lnTo>
                  <a:close/>
                </a:path>
                <a:path w="5038725" h="1857375">
                  <a:moveTo>
                    <a:pt x="1859163" y="2810"/>
                  </a:moveTo>
                  <a:lnTo>
                    <a:pt x="1810628" y="2810"/>
                  </a:lnTo>
                  <a:lnTo>
                    <a:pt x="1810628" y="0"/>
                  </a:lnTo>
                  <a:lnTo>
                    <a:pt x="1859163" y="0"/>
                  </a:lnTo>
                  <a:lnTo>
                    <a:pt x="1859163" y="2810"/>
                  </a:lnTo>
                  <a:close/>
                </a:path>
                <a:path w="5038725" h="1857375">
                  <a:moveTo>
                    <a:pt x="1837592" y="24389"/>
                  </a:moveTo>
                  <a:lnTo>
                    <a:pt x="1832199" y="24389"/>
                  </a:lnTo>
                  <a:lnTo>
                    <a:pt x="1832199" y="2810"/>
                  </a:lnTo>
                  <a:lnTo>
                    <a:pt x="1837592" y="2810"/>
                  </a:lnTo>
                  <a:lnTo>
                    <a:pt x="1837592" y="24389"/>
                  </a:lnTo>
                  <a:close/>
                </a:path>
                <a:path w="5038725" h="1857375">
                  <a:moveTo>
                    <a:pt x="1629970" y="2810"/>
                  </a:moveTo>
                  <a:lnTo>
                    <a:pt x="1581435" y="2810"/>
                  </a:lnTo>
                  <a:lnTo>
                    <a:pt x="1581435" y="0"/>
                  </a:lnTo>
                  <a:lnTo>
                    <a:pt x="1629970" y="0"/>
                  </a:lnTo>
                  <a:lnTo>
                    <a:pt x="1629970" y="2810"/>
                  </a:lnTo>
                  <a:close/>
                </a:path>
                <a:path w="5038725" h="1857375">
                  <a:moveTo>
                    <a:pt x="1608398" y="24389"/>
                  </a:moveTo>
                  <a:lnTo>
                    <a:pt x="1603006" y="24389"/>
                  </a:lnTo>
                  <a:lnTo>
                    <a:pt x="1603006" y="2810"/>
                  </a:lnTo>
                  <a:lnTo>
                    <a:pt x="1608398" y="2810"/>
                  </a:lnTo>
                  <a:lnTo>
                    <a:pt x="1608398" y="24389"/>
                  </a:lnTo>
                  <a:close/>
                </a:path>
                <a:path w="5038725" h="1857375">
                  <a:moveTo>
                    <a:pt x="1400776" y="2810"/>
                  </a:moveTo>
                  <a:lnTo>
                    <a:pt x="1352241" y="2810"/>
                  </a:lnTo>
                  <a:lnTo>
                    <a:pt x="1352241" y="0"/>
                  </a:lnTo>
                  <a:lnTo>
                    <a:pt x="1400776" y="0"/>
                  </a:lnTo>
                  <a:lnTo>
                    <a:pt x="1400776" y="2810"/>
                  </a:lnTo>
                  <a:close/>
                </a:path>
                <a:path w="5038725" h="1857375">
                  <a:moveTo>
                    <a:pt x="1379205" y="24389"/>
                  </a:moveTo>
                  <a:lnTo>
                    <a:pt x="1373812" y="24389"/>
                  </a:lnTo>
                  <a:lnTo>
                    <a:pt x="1373812" y="2810"/>
                  </a:lnTo>
                  <a:lnTo>
                    <a:pt x="1379205" y="2810"/>
                  </a:lnTo>
                  <a:lnTo>
                    <a:pt x="1379205" y="24389"/>
                  </a:lnTo>
                  <a:close/>
                </a:path>
                <a:path w="5038725" h="1857375">
                  <a:moveTo>
                    <a:pt x="1171583" y="2810"/>
                  </a:moveTo>
                  <a:lnTo>
                    <a:pt x="1123048" y="2810"/>
                  </a:lnTo>
                  <a:lnTo>
                    <a:pt x="1123048" y="0"/>
                  </a:lnTo>
                  <a:lnTo>
                    <a:pt x="1171583" y="0"/>
                  </a:lnTo>
                  <a:lnTo>
                    <a:pt x="1171583" y="2810"/>
                  </a:lnTo>
                  <a:close/>
                </a:path>
                <a:path w="5038725" h="1857375">
                  <a:moveTo>
                    <a:pt x="1150011" y="24389"/>
                  </a:moveTo>
                  <a:lnTo>
                    <a:pt x="1144619" y="24389"/>
                  </a:lnTo>
                  <a:lnTo>
                    <a:pt x="1144619" y="2810"/>
                  </a:lnTo>
                  <a:lnTo>
                    <a:pt x="1150011" y="2810"/>
                  </a:lnTo>
                  <a:lnTo>
                    <a:pt x="1150011" y="24389"/>
                  </a:lnTo>
                  <a:close/>
                </a:path>
                <a:path w="5038725" h="1857375">
                  <a:moveTo>
                    <a:pt x="1950841" y="112053"/>
                  </a:moveTo>
                  <a:lnTo>
                    <a:pt x="1945448" y="112053"/>
                  </a:lnTo>
                  <a:lnTo>
                    <a:pt x="1945448" y="90474"/>
                  </a:lnTo>
                  <a:lnTo>
                    <a:pt x="1950841" y="90474"/>
                  </a:lnTo>
                  <a:lnTo>
                    <a:pt x="1950841" y="112053"/>
                  </a:lnTo>
                  <a:close/>
                </a:path>
                <a:path w="5038725" h="1857375">
                  <a:moveTo>
                    <a:pt x="1972412" y="117447"/>
                  </a:moveTo>
                  <a:lnTo>
                    <a:pt x="1923877" y="117447"/>
                  </a:lnTo>
                  <a:lnTo>
                    <a:pt x="1923877" y="112053"/>
                  </a:lnTo>
                  <a:lnTo>
                    <a:pt x="1972412" y="112053"/>
                  </a:lnTo>
                  <a:lnTo>
                    <a:pt x="1972412" y="117447"/>
                  </a:lnTo>
                  <a:close/>
                </a:path>
                <a:path w="5038725" h="1857375">
                  <a:moveTo>
                    <a:pt x="1950841" y="139026"/>
                  </a:moveTo>
                  <a:lnTo>
                    <a:pt x="1945448" y="139026"/>
                  </a:lnTo>
                  <a:lnTo>
                    <a:pt x="1945448" y="117447"/>
                  </a:lnTo>
                  <a:lnTo>
                    <a:pt x="1950841" y="117447"/>
                  </a:lnTo>
                  <a:lnTo>
                    <a:pt x="1950841" y="139026"/>
                  </a:lnTo>
                  <a:close/>
                </a:path>
                <a:path w="5038725" h="1857375">
                  <a:moveTo>
                    <a:pt x="1722995" y="112053"/>
                  </a:moveTo>
                  <a:lnTo>
                    <a:pt x="1717603" y="112053"/>
                  </a:lnTo>
                  <a:lnTo>
                    <a:pt x="1717603" y="90474"/>
                  </a:lnTo>
                  <a:lnTo>
                    <a:pt x="1722995" y="90474"/>
                  </a:lnTo>
                  <a:lnTo>
                    <a:pt x="1722995" y="112053"/>
                  </a:lnTo>
                  <a:close/>
                </a:path>
                <a:path w="5038725" h="1857375">
                  <a:moveTo>
                    <a:pt x="1744566" y="117447"/>
                  </a:moveTo>
                  <a:lnTo>
                    <a:pt x="1696031" y="117447"/>
                  </a:lnTo>
                  <a:lnTo>
                    <a:pt x="1696031" y="112053"/>
                  </a:lnTo>
                  <a:lnTo>
                    <a:pt x="1744566" y="112053"/>
                  </a:lnTo>
                  <a:lnTo>
                    <a:pt x="1744566" y="117447"/>
                  </a:lnTo>
                  <a:close/>
                </a:path>
                <a:path w="5038725" h="1857375">
                  <a:moveTo>
                    <a:pt x="1722995" y="139026"/>
                  </a:moveTo>
                  <a:lnTo>
                    <a:pt x="1717603" y="139026"/>
                  </a:lnTo>
                  <a:lnTo>
                    <a:pt x="1717603" y="117447"/>
                  </a:lnTo>
                  <a:lnTo>
                    <a:pt x="1722995" y="117447"/>
                  </a:lnTo>
                  <a:lnTo>
                    <a:pt x="1722995" y="139026"/>
                  </a:lnTo>
                  <a:close/>
                </a:path>
                <a:path w="5038725" h="1857375">
                  <a:moveTo>
                    <a:pt x="1493802" y="112053"/>
                  </a:moveTo>
                  <a:lnTo>
                    <a:pt x="1488409" y="112053"/>
                  </a:lnTo>
                  <a:lnTo>
                    <a:pt x="1488409" y="90474"/>
                  </a:lnTo>
                  <a:lnTo>
                    <a:pt x="1493802" y="90474"/>
                  </a:lnTo>
                  <a:lnTo>
                    <a:pt x="1493802" y="112053"/>
                  </a:lnTo>
                  <a:close/>
                </a:path>
                <a:path w="5038725" h="1857375">
                  <a:moveTo>
                    <a:pt x="1515373" y="117447"/>
                  </a:moveTo>
                  <a:lnTo>
                    <a:pt x="1466838" y="117447"/>
                  </a:lnTo>
                  <a:lnTo>
                    <a:pt x="1466838" y="112053"/>
                  </a:lnTo>
                  <a:lnTo>
                    <a:pt x="1515373" y="112053"/>
                  </a:lnTo>
                  <a:lnTo>
                    <a:pt x="1515373" y="117447"/>
                  </a:lnTo>
                  <a:close/>
                </a:path>
                <a:path w="5038725" h="1857375">
                  <a:moveTo>
                    <a:pt x="1493802" y="139026"/>
                  </a:moveTo>
                  <a:lnTo>
                    <a:pt x="1488409" y="139026"/>
                  </a:lnTo>
                  <a:lnTo>
                    <a:pt x="1488409" y="117447"/>
                  </a:lnTo>
                  <a:lnTo>
                    <a:pt x="1493802" y="117447"/>
                  </a:lnTo>
                  <a:lnTo>
                    <a:pt x="1493802" y="139026"/>
                  </a:lnTo>
                  <a:close/>
                </a:path>
                <a:path w="5038725" h="1857375">
                  <a:moveTo>
                    <a:pt x="1264608" y="112053"/>
                  </a:moveTo>
                  <a:lnTo>
                    <a:pt x="1259215" y="112053"/>
                  </a:lnTo>
                  <a:lnTo>
                    <a:pt x="1259215" y="90474"/>
                  </a:lnTo>
                  <a:lnTo>
                    <a:pt x="1264608" y="90474"/>
                  </a:lnTo>
                  <a:lnTo>
                    <a:pt x="1264608" y="112053"/>
                  </a:lnTo>
                  <a:close/>
                </a:path>
                <a:path w="5038725" h="1857375">
                  <a:moveTo>
                    <a:pt x="1286179" y="117447"/>
                  </a:moveTo>
                  <a:lnTo>
                    <a:pt x="1237644" y="117447"/>
                  </a:lnTo>
                  <a:lnTo>
                    <a:pt x="1237644" y="112053"/>
                  </a:lnTo>
                  <a:lnTo>
                    <a:pt x="1286179" y="112053"/>
                  </a:lnTo>
                  <a:lnTo>
                    <a:pt x="1286179" y="117447"/>
                  </a:lnTo>
                  <a:close/>
                </a:path>
                <a:path w="5038725" h="1857375">
                  <a:moveTo>
                    <a:pt x="1264608" y="139026"/>
                  </a:moveTo>
                  <a:lnTo>
                    <a:pt x="1259215" y="139026"/>
                  </a:lnTo>
                  <a:lnTo>
                    <a:pt x="1259215" y="117447"/>
                  </a:lnTo>
                  <a:lnTo>
                    <a:pt x="1264608" y="117447"/>
                  </a:lnTo>
                  <a:lnTo>
                    <a:pt x="1264608" y="139026"/>
                  </a:lnTo>
                  <a:close/>
                </a:path>
                <a:path w="5038725" h="1857375">
                  <a:moveTo>
                    <a:pt x="1837592" y="226690"/>
                  </a:moveTo>
                  <a:lnTo>
                    <a:pt x="1832199" y="226690"/>
                  </a:lnTo>
                  <a:lnTo>
                    <a:pt x="1832199" y="205111"/>
                  </a:lnTo>
                  <a:lnTo>
                    <a:pt x="1837592" y="205111"/>
                  </a:lnTo>
                  <a:lnTo>
                    <a:pt x="1837592" y="226690"/>
                  </a:lnTo>
                  <a:close/>
                </a:path>
                <a:path w="5038725" h="1857375">
                  <a:moveTo>
                    <a:pt x="1859163" y="232085"/>
                  </a:moveTo>
                  <a:lnTo>
                    <a:pt x="1810628" y="232085"/>
                  </a:lnTo>
                  <a:lnTo>
                    <a:pt x="1810628" y="226690"/>
                  </a:lnTo>
                  <a:lnTo>
                    <a:pt x="1859163" y="226690"/>
                  </a:lnTo>
                  <a:lnTo>
                    <a:pt x="1859163" y="232085"/>
                  </a:lnTo>
                  <a:close/>
                </a:path>
                <a:path w="5038725" h="1857375">
                  <a:moveTo>
                    <a:pt x="1837592" y="253663"/>
                  </a:moveTo>
                  <a:lnTo>
                    <a:pt x="1832199" y="253663"/>
                  </a:lnTo>
                  <a:lnTo>
                    <a:pt x="1832199" y="232085"/>
                  </a:lnTo>
                  <a:lnTo>
                    <a:pt x="1837592" y="232085"/>
                  </a:lnTo>
                  <a:lnTo>
                    <a:pt x="1837592" y="253663"/>
                  </a:lnTo>
                  <a:close/>
                </a:path>
                <a:path w="5038725" h="1857375">
                  <a:moveTo>
                    <a:pt x="1608398" y="226690"/>
                  </a:moveTo>
                  <a:lnTo>
                    <a:pt x="1603006" y="226690"/>
                  </a:lnTo>
                  <a:lnTo>
                    <a:pt x="1603006" y="205111"/>
                  </a:lnTo>
                  <a:lnTo>
                    <a:pt x="1608398" y="205111"/>
                  </a:lnTo>
                  <a:lnTo>
                    <a:pt x="1608398" y="226690"/>
                  </a:lnTo>
                  <a:close/>
                </a:path>
                <a:path w="5038725" h="1857375">
                  <a:moveTo>
                    <a:pt x="1629970" y="232085"/>
                  </a:moveTo>
                  <a:lnTo>
                    <a:pt x="1581435" y="232085"/>
                  </a:lnTo>
                  <a:lnTo>
                    <a:pt x="1581435" y="226690"/>
                  </a:lnTo>
                  <a:lnTo>
                    <a:pt x="1629970" y="226690"/>
                  </a:lnTo>
                  <a:lnTo>
                    <a:pt x="1629970" y="232085"/>
                  </a:lnTo>
                  <a:close/>
                </a:path>
                <a:path w="5038725" h="1857375">
                  <a:moveTo>
                    <a:pt x="1608398" y="253663"/>
                  </a:moveTo>
                  <a:lnTo>
                    <a:pt x="1603006" y="253663"/>
                  </a:lnTo>
                  <a:lnTo>
                    <a:pt x="1603006" y="232085"/>
                  </a:lnTo>
                  <a:lnTo>
                    <a:pt x="1608398" y="232085"/>
                  </a:lnTo>
                  <a:lnTo>
                    <a:pt x="1608398" y="253663"/>
                  </a:lnTo>
                  <a:close/>
                </a:path>
                <a:path w="5038725" h="1857375">
                  <a:moveTo>
                    <a:pt x="1379205" y="226690"/>
                  </a:moveTo>
                  <a:lnTo>
                    <a:pt x="1373812" y="226690"/>
                  </a:lnTo>
                  <a:lnTo>
                    <a:pt x="1373812" y="205111"/>
                  </a:lnTo>
                  <a:lnTo>
                    <a:pt x="1379205" y="205111"/>
                  </a:lnTo>
                  <a:lnTo>
                    <a:pt x="1379205" y="226690"/>
                  </a:lnTo>
                  <a:close/>
                </a:path>
                <a:path w="5038725" h="1857375">
                  <a:moveTo>
                    <a:pt x="1400776" y="232085"/>
                  </a:moveTo>
                  <a:lnTo>
                    <a:pt x="1352241" y="232085"/>
                  </a:lnTo>
                  <a:lnTo>
                    <a:pt x="1352241" y="226690"/>
                  </a:lnTo>
                  <a:lnTo>
                    <a:pt x="1400776" y="226690"/>
                  </a:lnTo>
                  <a:lnTo>
                    <a:pt x="1400776" y="232085"/>
                  </a:lnTo>
                  <a:close/>
                </a:path>
                <a:path w="5038725" h="1857375">
                  <a:moveTo>
                    <a:pt x="1379205" y="253663"/>
                  </a:moveTo>
                  <a:lnTo>
                    <a:pt x="1373812" y="253663"/>
                  </a:lnTo>
                  <a:lnTo>
                    <a:pt x="1373812" y="232085"/>
                  </a:lnTo>
                  <a:lnTo>
                    <a:pt x="1379205" y="232085"/>
                  </a:lnTo>
                  <a:lnTo>
                    <a:pt x="1379205" y="253663"/>
                  </a:lnTo>
                  <a:close/>
                </a:path>
                <a:path w="5038725" h="1857375">
                  <a:moveTo>
                    <a:pt x="1150011" y="226690"/>
                  </a:moveTo>
                  <a:lnTo>
                    <a:pt x="1144619" y="226690"/>
                  </a:lnTo>
                  <a:lnTo>
                    <a:pt x="1144619" y="205111"/>
                  </a:lnTo>
                  <a:lnTo>
                    <a:pt x="1150011" y="205111"/>
                  </a:lnTo>
                  <a:lnTo>
                    <a:pt x="1150011" y="226690"/>
                  </a:lnTo>
                  <a:close/>
                </a:path>
                <a:path w="5038725" h="1857375">
                  <a:moveTo>
                    <a:pt x="1171583" y="232085"/>
                  </a:moveTo>
                  <a:lnTo>
                    <a:pt x="1123048" y="232085"/>
                  </a:lnTo>
                  <a:lnTo>
                    <a:pt x="1123048" y="226690"/>
                  </a:lnTo>
                  <a:lnTo>
                    <a:pt x="1171583" y="226690"/>
                  </a:lnTo>
                  <a:lnTo>
                    <a:pt x="1171583" y="232085"/>
                  </a:lnTo>
                  <a:close/>
                </a:path>
                <a:path w="5038725" h="1857375">
                  <a:moveTo>
                    <a:pt x="1150011" y="253663"/>
                  </a:moveTo>
                  <a:lnTo>
                    <a:pt x="1144619" y="253663"/>
                  </a:lnTo>
                  <a:lnTo>
                    <a:pt x="1144619" y="232085"/>
                  </a:lnTo>
                  <a:lnTo>
                    <a:pt x="1150011" y="232085"/>
                  </a:lnTo>
                  <a:lnTo>
                    <a:pt x="1150011" y="253663"/>
                  </a:lnTo>
                  <a:close/>
                </a:path>
                <a:path w="5038725" h="1857375">
                  <a:moveTo>
                    <a:pt x="1950841" y="341327"/>
                  </a:moveTo>
                  <a:lnTo>
                    <a:pt x="1945448" y="341327"/>
                  </a:lnTo>
                  <a:lnTo>
                    <a:pt x="1945448" y="319748"/>
                  </a:lnTo>
                  <a:lnTo>
                    <a:pt x="1950841" y="319748"/>
                  </a:lnTo>
                  <a:lnTo>
                    <a:pt x="1950841" y="341327"/>
                  </a:lnTo>
                  <a:close/>
                </a:path>
                <a:path w="5038725" h="1857375">
                  <a:moveTo>
                    <a:pt x="1972412" y="346722"/>
                  </a:moveTo>
                  <a:lnTo>
                    <a:pt x="1923877" y="346722"/>
                  </a:lnTo>
                  <a:lnTo>
                    <a:pt x="1923877" y="341327"/>
                  </a:lnTo>
                  <a:lnTo>
                    <a:pt x="1972412" y="341327"/>
                  </a:lnTo>
                  <a:lnTo>
                    <a:pt x="1972412" y="346722"/>
                  </a:lnTo>
                  <a:close/>
                </a:path>
                <a:path w="5038725" h="1857375">
                  <a:moveTo>
                    <a:pt x="1950841" y="368301"/>
                  </a:moveTo>
                  <a:lnTo>
                    <a:pt x="1945448" y="368301"/>
                  </a:lnTo>
                  <a:lnTo>
                    <a:pt x="1945448" y="346722"/>
                  </a:lnTo>
                  <a:lnTo>
                    <a:pt x="1950841" y="346722"/>
                  </a:lnTo>
                  <a:lnTo>
                    <a:pt x="1950841" y="368301"/>
                  </a:lnTo>
                  <a:close/>
                </a:path>
                <a:path w="5038725" h="1857375">
                  <a:moveTo>
                    <a:pt x="1722995" y="341327"/>
                  </a:moveTo>
                  <a:lnTo>
                    <a:pt x="1717603" y="341327"/>
                  </a:lnTo>
                  <a:lnTo>
                    <a:pt x="1717603" y="319748"/>
                  </a:lnTo>
                  <a:lnTo>
                    <a:pt x="1722995" y="319748"/>
                  </a:lnTo>
                  <a:lnTo>
                    <a:pt x="1722995" y="341327"/>
                  </a:lnTo>
                  <a:close/>
                </a:path>
                <a:path w="5038725" h="1857375">
                  <a:moveTo>
                    <a:pt x="1744566" y="346722"/>
                  </a:moveTo>
                  <a:lnTo>
                    <a:pt x="1696031" y="346722"/>
                  </a:lnTo>
                  <a:lnTo>
                    <a:pt x="1696031" y="341327"/>
                  </a:lnTo>
                  <a:lnTo>
                    <a:pt x="1744566" y="341327"/>
                  </a:lnTo>
                  <a:lnTo>
                    <a:pt x="1744566" y="346722"/>
                  </a:lnTo>
                  <a:close/>
                </a:path>
                <a:path w="5038725" h="1857375">
                  <a:moveTo>
                    <a:pt x="1722995" y="368301"/>
                  </a:moveTo>
                  <a:lnTo>
                    <a:pt x="1717603" y="368301"/>
                  </a:lnTo>
                  <a:lnTo>
                    <a:pt x="1717603" y="346722"/>
                  </a:lnTo>
                  <a:lnTo>
                    <a:pt x="1722995" y="346722"/>
                  </a:lnTo>
                  <a:lnTo>
                    <a:pt x="1722995" y="368301"/>
                  </a:lnTo>
                  <a:close/>
                </a:path>
                <a:path w="5038725" h="1857375">
                  <a:moveTo>
                    <a:pt x="1493802" y="341327"/>
                  </a:moveTo>
                  <a:lnTo>
                    <a:pt x="1488409" y="341327"/>
                  </a:lnTo>
                  <a:lnTo>
                    <a:pt x="1488409" y="319748"/>
                  </a:lnTo>
                  <a:lnTo>
                    <a:pt x="1493802" y="319748"/>
                  </a:lnTo>
                  <a:lnTo>
                    <a:pt x="1493802" y="341327"/>
                  </a:lnTo>
                  <a:close/>
                </a:path>
                <a:path w="5038725" h="1857375">
                  <a:moveTo>
                    <a:pt x="1515373" y="346722"/>
                  </a:moveTo>
                  <a:lnTo>
                    <a:pt x="1466838" y="346722"/>
                  </a:lnTo>
                  <a:lnTo>
                    <a:pt x="1466838" y="341327"/>
                  </a:lnTo>
                  <a:lnTo>
                    <a:pt x="1515373" y="341327"/>
                  </a:lnTo>
                  <a:lnTo>
                    <a:pt x="1515373" y="346722"/>
                  </a:lnTo>
                  <a:close/>
                </a:path>
                <a:path w="5038725" h="1857375">
                  <a:moveTo>
                    <a:pt x="1493802" y="368301"/>
                  </a:moveTo>
                  <a:lnTo>
                    <a:pt x="1488409" y="368301"/>
                  </a:lnTo>
                  <a:lnTo>
                    <a:pt x="1488409" y="346722"/>
                  </a:lnTo>
                  <a:lnTo>
                    <a:pt x="1493802" y="346722"/>
                  </a:lnTo>
                  <a:lnTo>
                    <a:pt x="1493802" y="368301"/>
                  </a:lnTo>
                  <a:close/>
                </a:path>
                <a:path w="5038725" h="1857375">
                  <a:moveTo>
                    <a:pt x="1264608" y="341327"/>
                  </a:moveTo>
                  <a:lnTo>
                    <a:pt x="1259215" y="341327"/>
                  </a:lnTo>
                  <a:lnTo>
                    <a:pt x="1259215" y="319748"/>
                  </a:lnTo>
                  <a:lnTo>
                    <a:pt x="1264608" y="319748"/>
                  </a:lnTo>
                  <a:lnTo>
                    <a:pt x="1264608" y="341327"/>
                  </a:lnTo>
                  <a:close/>
                </a:path>
                <a:path w="5038725" h="1857375">
                  <a:moveTo>
                    <a:pt x="1286179" y="346722"/>
                  </a:moveTo>
                  <a:lnTo>
                    <a:pt x="1237644" y="346722"/>
                  </a:lnTo>
                  <a:lnTo>
                    <a:pt x="1237644" y="341327"/>
                  </a:lnTo>
                  <a:lnTo>
                    <a:pt x="1286179" y="341327"/>
                  </a:lnTo>
                  <a:lnTo>
                    <a:pt x="1286179" y="346722"/>
                  </a:lnTo>
                  <a:close/>
                </a:path>
                <a:path w="5038725" h="1857375">
                  <a:moveTo>
                    <a:pt x="1264608" y="368301"/>
                  </a:moveTo>
                  <a:lnTo>
                    <a:pt x="1259215" y="368301"/>
                  </a:lnTo>
                  <a:lnTo>
                    <a:pt x="1259215" y="346722"/>
                  </a:lnTo>
                  <a:lnTo>
                    <a:pt x="1264608" y="346722"/>
                  </a:lnTo>
                  <a:lnTo>
                    <a:pt x="1264608" y="368301"/>
                  </a:lnTo>
                  <a:close/>
                </a:path>
                <a:path w="5038725" h="1857375">
                  <a:moveTo>
                    <a:pt x="1837592" y="455964"/>
                  </a:moveTo>
                  <a:lnTo>
                    <a:pt x="1832199" y="455964"/>
                  </a:lnTo>
                  <a:lnTo>
                    <a:pt x="1832199" y="434386"/>
                  </a:lnTo>
                  <a:lnTo>
                    <a:pt x="1837592" y="434386"/>
                  </a:lnTo>
                  <a:lnTo>
                    <a:pt x="1837592" y="455964"/>
                  </a:lnTo>
                  <a:close/>
                </a:path>
                <a:path w="5038725" h="1857375">
                  <a:moveTo>
                    <a:pt x="1859163" y="461359"/>
                  </a:moveTo>
                  <a:lnTo>
                    <a:pt x="1810628" y="461359"/>
                  </a:lnTo>
                  <a:lnTo>
                    <a:pt x="1810628" y="455964"/>
                  </a:lnTo>
                  <a:lnTo>
                    <a:pt x="1859163" y="455964"/>
                  </a:lnTo>
                  <a:lnTo>
                    <a:pt x="1859163" y="461359"/>
                  </a:lnTo>
                  <a:close/>
                </a:path>
                <a:path w="5038725" h="1857375">
                  <a:moveTo>
                    <a:pt x="1837592" y="482938"/>
                  </a:moveTo>
                  <a:lnTo>
                    <a:pt x="1832199" y="482938"/>
                  </a:lnTo>
                  <a:lnTo>
                    <a:pt x="1832199" y="461359"/>
                  </a:lnTo>
                  <a:lnTo>
                    <a:pt x="1837592" y="461359"/>
                  </a:lnTo>
                  <a:lnTo>
                    <a:pt x="1837592" y="482938"/>
                  </a:lnTo>
                  <a:close/>
                </a:path>
                <a:path w="5038725" h="1857375">
                  <a:moveTo>
                    <a:pt x="1608398" y="455964"/>
                  </a:moveTo>
                  <a:lnTo>
                    <a:pt x="1603006" y="455964"/>
                  </a:lnTo>
                  <a:lnTo>
                    <a:pt x="1603006" y="434386"/>
                  </a:lnTo>
                  <a:lnTo>
                    <a:pt x="1608398" y="434386"/>
                  </a:lnTo>
                  <a:lnTo>
                    <a:pt x="1608398" y="455964"/>
                  </a:lnTo>
                  <a:close/>
                </a:path>
                <a:path w="5038725" h="1857375">
                  <a:moveTo>
                    <a:pt x="1629970" y="461359"/>
                  </a:moveTo>
                  <a:lnTo>
                    <a:pt x="1581435" y="461359"/>
                  </a:lnTo>
                  <a:lnTo>
                    <a:pt x="1581435" y="455964"/>
                  </a:lnTo>
                  <a:lnTo>
                    <a:pt x="1629970" y="455964"/>
                  </a:lnTo>
                  <a:lnTo>
                    <a:pt x="1629970" y="461359"/>
                  </a:lnTo>
                  <a:close/>
                </a:path>
                <a:path w="5038725" h="1857375">
                  <a:moveTo>
                    <a:pt x="1608398" y="482938"/>
                  </a:moveTo>
                  <a:lnTo>
                    <a:pt x="1603006" y="482938"/>
                  </a:lnTo>
                  <a:lnTo>
                    <a:pt x="1603006" y="461359"/>
                  </a:lnTo>
                  <a:lnTo>
                    <a:pt x="1608398" y="461359"/>
                  </a:lnTo>
                  <a:lnTo>
                    <a:pt x="1608398" y="482938"/>
                  </a:lnTo>
                  <a:close/>
                </a:path>
                <a:path w="5038725" h="1857375">
                  <a:moveTo>
                    <a:pt x="1379205" y="455964"/>
                  </a:moveTo>
                  <a:lnTo>
                    <a:pt x="1373812" y="455964"/>
                  </a:lnTo>
                  <a:lnTo>
                    <a:pt x="1373812" y="434386"/>
                  </a:lnTo>
                  <a:lnTo>
                    <a:pt x="1379205" y="434386"/>
                  </a:lnTo>
                  <a:lnTo>
                    <a:pt x="1379205" y="455964"/>
                  </a:lnTo>
                  <a:close/>
                </a:path>
                <a:path w="5038725" h="1857375">
                  <a:moveTo>
                    <a:pt x="1400776" y="461359"/>
                  </a:moveTo>
                  <a:lnTo>
                    <a:pt x="1352241" y="461359"/>
                  </a:lnTo>
                  <a:lnTo>
                    <a:pt x="1352241" y="455964"/>
                  </a:lnTo>
                  <a:lnTo>
                    <a:pt x="1400776" y="455964"/>
                  </a:lnTo>
                  <a:lnTo>
                    <a:pt x="1400776" y="461359"/>
                  </a:lnTo>
                  <a:close/>
                </a:path>
                <a:path w="5038725" h="1857375">
                  <a:moveTo>
                    <a:pt x="1379205" y="482938"/>
                  </a:moveTo>
                  <a:lnTo>
                    <a:pt x="1373812" y="482938"/>
                  </a:lnTo>
                  <a:lnTo>
                    <a:pt x="1373812" y="461359"/>
                  </a:lnTo>
                  <a:lnTo>
                    <a:pt x="1379205" y="461359"/>
                  </a:lnTo>
                  <a:lnTo>
                    <a:pt x="1379205" y="482938"/>
                  </a:lnTo>
                  <a:close/>
                </a:path>
                <a:path w="5038725" h="1857375">
                  <a:moveTo>
                    <a:pt x="1150011" y="455964"/>
                  </a:moveTo>
                  <a:lnTo>
                    <a:pt x="1144619" y="455964"/>
                  </a:lnTo>
                  <a:lnTo>
                    <a:pt x="1144619" y="434386"/>
                  </a:lnTo>
                  <a:lnTo>
                    <a:pt x="1150011" y="434386"/>
                  </a:lnTo>
                  <a:lnTo>
                    <a:pt x="1150011" y="455964"/>
                  </a:lnTo>
                  <a:close/>
                </a:path>
                <a:path w="5038725" h="1857375">
                  <a:moveTo>
                    <a:pt x="1171583" y="461359"/>
                  </a:moveTo>
                  <a:lnTo>
                    <a:pt x="1123048" y="461359"/>
                  </a:lnTo>
                  <a:lnTo>
                    <a:pt x="1123048" y="455964"/>
                  </a:lnTo>
                  <a:lnTo>
                    <a:pt x="1171583" y="455964"/>
                  </a:lnTo>
                  <a:lnTo>
                    <a:pt x="1171583" y="461359"/>
                  </a:lnTo>
                  <a:close/>
                </a:path>
                <a:path w="5038725" h="1857375">
                  <a:moveTo>
                    <a:pt x="1150011" y="482938"/>
                  </a:moveTo>
                  <a:lnTo>
                    <a:pt x="1144619" y="482938"/>
                  </a:lnTo>
                  <a:lnTo>
                    <a:pt x="1144619" y="461359"/>
                  </a:lnTo>
                  <a:lnTo>
                    <a:pt x="1150011" y="461359"/>
                  </a:lnTo>
                  <a:lnTo>
                    <a:pt x="1150011" y="482938"/>
                  </a:lnTo>
                  <a:close/>
                </a:path>
                <a:path w="5038725" h="1857375">
                  <a:moveTo>
                    <a:pt x="1950841" y="570601"/>
                  </a:moveTo>
                  <a:lnTo>
                    <a:pt x="1945448" y="570601"/>
                  </a:lnTo>
                  <a:lnTo>
                    <a:pt x="1945448" y="549023"/>
                  </a:lnTo>
                  <a:lnTo>
                    <a:pt x="1950841" y="549023"/>
                  </a:lnTo>
                  <a:lnTo>
                    <a:pt x="1950841" y="570601"/>
                  </a:lnTo>
                  <a:close/>
                </a:path>
                <a:path w="5038725" h="1857375">
                  <a:moveTo>
                    <a:pt x="1972412" y="575996"/>
                  </a:moveTo>
                  <a:lnTo>
                    <a:pt x="1923877" y="575996"/>
                  </a:lnTo>
                  <a:lnTo>
                    <a:pt x="1923877" y="570601"/>
                  </a:lnTo>
                  <a:lnTo>
                    <a:pt x="1972412" y="570601"/>
                  </a:lnTo>
                  <a:lnTo>
                    <a:pt x="1972412" y="575996"/>
                  </a:lnTo>
                  <a:close/>
                </a:path>
                <a:path w="5038725" h="1857375">
                  <a:moveTo>
                    <a:pt x="1950841" y="597575"/>
                  </a:moveTo>
                  <a:lnTo>
                    <a:pt x="1945448" y="597575"/>
                  </a:lnTo>
                  <a:lnTo>
                    <a:pt x="1945448" y="575996"/>
                  </a:lnTo>
                  <a:lnTo>
                    <a:pt x="1950841" y="575996"/>
                  </a:lnTo>
                  <a:lnTo>
                    <a:pt x="1950841" y="597575"/>
                  </a:lnTo>
                  <a:close/>
                </a:path>
                <a:path w="5038725" h="1857375">
                  <a:moveTo>
                    <a:pt x="1722995" y="570601"/>
                  </a:moveTo>
                  <a:lnTo>
                    <a:pt x="1717603" y="570601"/>
                  </a:lnTo>
                  <a:lnTo>
                    <a:pt x="1717603" y="549023"/>
                  </a:lnTo>
                  <a:lnTo>
                    <a:pt x="1722995" y="549023"/>
                  </a:lnTo>
                  <a:lnTo>
                    <a:pt x="1722995" y="570601"/>
                  </a:lnTo>
                  <a:close/>
                </a:path>
                <a:path w="5038725" h="1857375">
                  <a:moveTo>
                    <a:pt x="1744566" y="575996"/>
                  </a:moveTo>
                  <a:lnTo>
                    <a:pt x="1696031" y="575996"/>
                  </a:lnTo>
                  <a:lnTo>
                    <a:pt x="1696031" y="570601"/>
                  </a:lnTo>
                  <a:lnTo>
                    <a:pt x="1744566" y="570601"/>
                  </a:lnTo>
                  <a:lnTo>
                    <a:pt x="1744566" y="575996"/>
                  </a:lnTo>
                  <a:close/>
                </a:path>
                <a:path w="5038725" h="1857375">
                  <a:moveTo>
                    <a:pt x="1722995" y="597575"/>
                  </a:moveTo>
                  <a:lnTo>
                    <a:pt x="1717603" y="597575"/>
                  </a:lnTo>
                  <a:lnTo>
                    <a:pt x="1717603" y="575996"/>
                  </a:lnTo>
                  <a:lnTo>
                    <a:pt x="1722995" y="575996"/>
                  </a:lnTo>
                  <a:lnTo>
                    <a:pt x="1722995" y="597575"/>
                  </a:lnTo>
                  <a:close/>
                </a:path>
                <a:path w="5038725" h="1857375">
                  <a:moveTo>
                    <a:pt x="1493802" y="570601"/>
                  </a:moveTo>
                  <a:lnTo>
                    <a:pt x="1488409" y="570601"/>
                  </a:lnTo>
                  <a:lnTo>
                    <a:pt x="1488409" y="549023"/>
                  </a:lnTo>
                  <a:lnTo>
                    <a:pt x="1493802" y="549023"/>
                  </a:lnTo>
                  <a:lnTo>
                    <a:pt x="1493802" y="570601"/>
                  </a:lnTo>
                  <a:close/>
                </a:path>
                <a:path w="5038725" h="1857375">
                  <a:moveTo>
                    <a:pt x="1515373" y="575996"/>
                  </a:moveTo>
                  <a:lnTo>
                    <a:pt x="1466838" y="575996"/>
                  </a:lnTo>
                  <a:lnTo>
                    <a:pt x="1466838" y="570601"/>
                  </a:lnTo>
                  <a:lnTo>
                    <a:pt x="1515373" y="570601"/>
                  </a:lnTo>
                  <a:lnTo>
                    <a:pt x="1515373" y="575996"/>
                  </a:lnTo>
                  <a:close/>
                </a:path>
                <a:path w="5038725" h="1857375">
                  <a:moveTo>
                    <a:pt x="1493802" y="597575"/>
                  </a:moveTo>
                  <a:lnTo>
                    <a:pt x="1488409" y="597575"/>
                  </a:lnTo>
                  <a:lnTo>
                    <a:pt x="1488409" y="575996"/>
                  </a:lnTo>
                  <a:lnTo>
                    <a:pt x="1493802" y="575996"/>
                  </a:lnTo>
                  <a:lnTo>
                    <a:pt x="1493802" y="597575"/>
                  </a:lnTo>
                  <a:close/>
                </a:path>
                <a:path w="5038725" h="1857375">
                  <a:moveTo>
                    <a:pt x="1264608" y="570601"/>
                  </a:moveTo>
                  <a:lnTo>
                    <a:pt x="1259215" y="570601"/>
                  </a:lnTo>
                  <a:lnTo>
                    <a:pt x="1259215" y="549023"/>
                  </a:lnTo>
                  <a:lnTo>
                    <a:pt x="1264608" y="549023"/>
                  </a:lnTo>
                  <a:lnTo>
                    <a:pt x="1264608" y="570601"/>
                  </a:lnTo>
                  <a:close/>
                </a:path>
                <a:path w="5038725" h="1857375">
                  <a:moveTo>
                    <a:pt x="1286179" y="575996"/>
                  </a:moveTo>
                  <a:lnTo>
                    <a:pt x="1237644" y="575996"/>
                  </a:lnTo>
                  <a:lnTo>
                    <a:pt x="1237644" y="570601"/>
                  </a:lnTo>
                  <a:lnTo>
                    <a:pt x="1286179" y="570601"/>
                  </a:lnTo>
                  <a:lnTo>
                    <a:pt x="1286179" y="575996"/>
                  </a:lnTo>
                  <a:close/>
                </a:path>
                <a:path w="5038725" h="1857375">
                  <a:moveTo>
                    <a:pt x="1264608" y="597575"/>
                  </a:moveTo>
                  <a:lnTo>
                    <a:pt x="1259215" y="597575"/>
                  </a:lnTo>
                  <a:lnTo>
                    <a:pt x="1259215" y="575996"/>
                  </a:lnTo>
                  <a:lnTo>
                    <a:pt x="1264608" y="575996"/>
                  </a:lnTo>
                  <a:lnTo>
                    <a:pt x="1264608" y="597575"/>
                  </a:lnTo>
                  <a:close/>
                </a:path>
                <a:path w="5038725" h="1857375">
                  <a:moveTo>
                    <a:pt x="1837592" y="685239"/>
                  </a:moveTo>
                  <a:lnTo>
                    <a:pt x="1832199" y="685239"/>
                  </a:lnTo>
                  <a:lnTo>
                    <a:pt x="1832199" y="663660"/>
                  </a:lnTo>
                  <a:lnTo>
                    <a:pt x="1837592" y="663660"/>
                  </a:lnTo>
                  <a:lnTo>
                    <a:pt x="1837592" y="685239"/>
                  </a:lnTo>
                  <a:close/>
                </a:path>
                <a:path w="5038725" h="1857375">
                  <a:moveTo>
                    <a:pt x="1859163" y="690633"/>
                  </a:moveTo>
                  <a:lnTo>
                    <a:pt x="1810628" y="690633"/>
                  </a:lnTo>
                  <a:lnTo>
                    <a:pt x="1810628" y="685239"/>
                  </a:lnTo>
                  <a:lnTo>
                    <a:pt x="1859163" y="685239"/>
                  </a:lnTo>
                  <a:lnTo>
                    <a:pt x="1859163" y="690633"/>
                  </a:lnTo>
                  <a:close/>
                </a:path>
                <a:path w="5038725" h="1857375">
                  <a:moveTo>
                    <a:pt x="1837592" y="712212"/>
                  </a:moveTo>
                  <a:lnTo>
                    <a:pt x="1832199" y="712212"/>
                  </a:lnTo>
                  <a:lnTo>
                    <a:pt x="1832199" y="690633"/>
                  </a:lnTo>
                  <a:lnTo>
                    <a:pt x="1837592" y="690633"/>
                  </a:lnTo>
                  <a:lnTo>
                    <a:pt x="1837592" y="712212"/>
                  </a:lnTo>
                  <a:close/>
                </a:path>
                <a:path w="5038725" h="1857375">
                  <a:moveTo>
                    <a:pt x="1608398" y="685239"/>
                  </a:moveTo>
                  <a:lnTo>
                    <a:pt x="1603006" y="685239"/>
                  </a:lnTo>
                  <a:lnTo>
                    <a:pt x="1603006" y="663660"/>
                  </a:lnTo>
                  <a:lnTo>
                    <a:pt x="1608398" y="663660"/>
                  </a:lnTo>
                  <a:lnTo>
                    <a:pt x="1608398" y="685239"/>
                  </a:lnTo>
                  <a:close/>
                </a:path>
                <a:path w="5038725" h="1857375">
                  <a:moveTo>
                    <a:pt x="1629970" y="690633"/>
                  </a:moveTo>
                  <a:lnTo>
                    <a:pt x="1581435" y="690633"/>
                  </a:lnTo>
                  <a:lnTo>
                    <a:pt x="1581435" y="685239"/>
                  </a:lnTo>
                  <a:lnTo>
                    <a:pt x="1629970" y="685239"/>
                  </a:lnTo>
                  <a:lnTo>
                    <a:pt x="1629970" y="690633"/>
                  </a:lnTo>
                  <a:close/>
                </a:path>
                <a:path w="5038725" h="1857375">
                  <a:moveTo>
                    <a:pt x="1608398" y="712212"/>
                  </a:moveTo>
                  <a:lnTo>
                    <a:pt x="1603006" y="712212"/>
                  </a:lnTo>
                  <a:lnTo>
                    <a:pt x="1603006" y="690633"/>
                  </a:lnTo>
                  <a:lnTo>
                    <a:pt x="1608398" y="690633"/>
                  </a:lnTo>
                  <a:lnTo>
                    <a:pt x="1608398" y="712212"/>
                  </a:lnTo>
                  <a:close/>
                </a:path>
                <a:path w="5038725" h="1857375">
                  <a:moveTo>
                    <a:pt x="1379205" y="685239"/>
                  </a:moveTo>
                  <a:lnTo>
                    <a:pt x="1373812" y="685239"/>
                  </a:lnTo>
                  <a:lnTo>
                    <a:pt x="1373812" y="663660"/>
                  </a:lnTo>
                  <a:lnTo>
                    <a:pt x="1379205" y="663660"/>
                  </a:lnTo>
                  <a:lnTo>
                    <a:pt x="1379205" y="685239"/>
                  </a:lnTo>
                  <a:close/>
                </a:path>
                <a:path w="5038725" h="1857375">
                  <a:moveTo>
                    <a:pt x="1400776" y="690633"/>
                  </a:moveTo>
                  <a:lnTo>
                    <a:pt x="1352241" y="690633"/>
                  </a:lnTo>
                  <a:lnTo>
                    <a:pt x="1352241" y="685239"/>
                  </a:lnTo>
                  <a:lnTo>
                    <a:pt x="1400776" y="685239"/>
                  </a:lnTo>
                  <a:lnTo>
                    <a:pt x="1400776" y="690633"/>
                  </a:lnTo>
                  <a:close/>
                </a:path>
                <a:path w="5038725" h="1857375">
                  <a:moveTo>
                    <a:pt x="1379205" y="712212"/>
                  </a:moveTo>
                  <a:lnTo>
                    <a:pt x="1373812" y="712212"/>
                  </a:lnTo>
                  <a:lnTo>
                    <a:pt x="1373812" y="690633"/>
                  </a:lnTo>
                  <a:lnTo>
                    <a:pt x="1379205" y="690633"/>
                  </a:lnTo>
                  <a:lnTo>
                    <a:pt x="1379205" y="712212"/>
                  </a:lnTo>
                  <a:close/>
                </a:path>
                <a:path w="5038725" h="1857375">
                  <a:moveTo>
                    <a:pt x="1150011" y="685239"/>
                  </a:moveTo>
                  <a:lnTo>
                    <a:pt x="1144619" y="685239"/>
                  </a:lnTo>
                  <a:lnTo>
                    <a:pt x="1144619" y="663660"/>
                  </a:lnTo>
                  <a:lnTo>
                    <a:pt x="1150011" y="663660"/>
                  </a:lnTo>
                  <a:lnTo>
                    <a:pt x="1150011" y="685239"/>
                  </a:lnTo>
                  <a:close/>
                </a:path>
                <a:path w="5038725" h="1857375">
                  <a:moveTo>
                    <a:pt x="1171583" y="690633"/>
                  </a:moveTo>
                  <a:lnTo>
                    <a:pt x="1123048" y="690633"/>
                  </a:lnTo>
                  <a:lnTo>
                    <a:pt x="1123048" y="685239"/>
                  </a:lnTo>
                  <a:lnTo>
                    <a:pt x="1171583" y="685239"/>
                  </a:lnTo>
                  <a:lnTo>
                    <a:pt x="1171583" y="690633"/>
                  </a:lnTo>
                  <a:close/>
                </a:path>
                <a:path w="5038725" h="1857375">
                  <a:moveTo>
                    <a:pt x="1150011" y="712212"/>
                  </a:moveTo>
                  <a:lnTo>
                    <a:pt x="1144619" y="712212"/>
                  </a:lnTo>
                  <a:lnTo>
                    <a:pt x="1144619" y="690633"/>
                  </a:lnTo>
                  <a:lnTo>
                    <a:pt x="1150011" y="690633"/>
                  </a:lnTo>
                  <a:lnTo>
                    <a:pt x="1150011" y="712212"/>
                  </a:lnTo>
                  <a:close/>
                </a:path>
                <a:path w="5038725" h="1857375">
                  <a:moveTo>
                    <a:pt x="1950841" y="799876"/>
                  </a:moveTo>
                  <a:lnTo>
                    <a:pt x="1945448" y="799876"/>
                  </a:lnTo>
                  <a:lnTo>
                    <a:pt x="1945448" y="778297"/>
                  </a:lnTo>
                  <a:lnTo>
                    <a:pt x="1950841" y="778297"/>
                  </a:lnTo>
                  <a:lnTo>
                    <a:pt x="1950841" y="799876"/>
                  </a:lnTo>
                  <a:close/>
                </a:path>
                <a:path w="5038725" h="1857375">
                  <a:moveTo>
                    <a:pt x="1972412" y="805270"/>
                  </a:moveTo>
                  <a:lnTo>
                    <a:pt x="1923877" y="805270"/>
                  </a:lnTo>
                  <a:lnTo>
                    <a:pt x="1923877" y="799876"/>
                  </a:lnTo>
                  <a:lnTo>
                    <a:pt x="1972412" y="799876"/>
                  </a:lnTo>
                  <a:lnTo>
                    <a:pt x="1972412" y="805270"/>
                  </a:lnTo>
                  <a:close/>
                </a:path>
                <a:path w="5038725" h="1857375">
                  <a:moveTo>
                    <a:pt x="1950841" y="826849"/>
                  </a:moveTo>
                  <a:lnTo>
                    <a:pt x="1945448" y="826849"/>
                  </a:lnTo>
                  <a:lnTo>
                    <a:pt x="1945448" y="805270"/>
                  </a:lnTo>
                  <a:lnTo>
                    <a:pt x="1950841" y="805270"/>
                  </a:lnTo>
                  <a:lnTo>
                    <a:pt x="1950841" y="826849"/>
                  </a:lnTo>
                  <a:close/>
                </a:path>
                <a:path w="5038725" h="1857375">
                  <a:moveTo>
                    <a:pt x="1722995" y="799876"/>
                  </a:moveTo>
                  <a:lnTo>
                    <a:pt x="1717603" y="799876"/>
                  </a:lnTo>
                  <a:lnTo>
                    <a:pt x="1717603" y="778297"/>
                  </a:lnTo>
                  <a:lnTo>
                    <a:pt x="1722995" y="778297"/>
                  </a:lnTo>
                  <a:lnTo>
                    <a:pt x="1722995" y="799876"/>
                  </a:lnTo>
                  <a:close/>
                </a:path>
                <a:path w="5038725" h="1857375">
                  <a:moveTo>
                    <a:pt x="1744566" y="805270"/>
                  </a:moveTo>
                  <a:lnTo>
                    <a:pt x="1696031" y="805270"/>
                  </a:lnTo>
                  <a:lnTo>
                    <a:pt x="1696031" y="799876"/>
                  </a:lnTo>
                  <a:lnTo>
                    <a:pt x="1744566" y="799876"/>
                  </a:lnTo>
                  <a:lnTo>
                    <a:pt x="1744566" y="805270"/>
                  </a:lnTo>
                  <a:close/>
                </a:path>
                <a:path w="5038725" h="1857375">
                  <a:moveTo>
                    <a:pt x="1722995" y="826849"/>
                  </a:moveTo>
                  <a:lnTo>
                    <a:pt x="1717603" y="826849"/>
                  </a:lnTo>
                  <a:lnTo>
                    <a:pt x="1717603" y="805270"/>
                  </a:lnTo>
                  <a:lnTo>
                    <a:pt x="1722995" y="805270"/>
                  </a:lnTo>
                  <a:lnTo>
                    <a:pt x="1722995" y="826849"/>
                  </a:lnTo>
                  <a:close/>
                </a:path>
                <a:path w="5038725" h="1857375">
                  <a:moveTo>
                    <a:pt x="1493802" y="799876"/>
                  </a:moveTo>
                  <a:lnTo>
                    <a:pt x="1488409" y="799876"/>
                  </a:lnTo>
                  <a:lnTo>
                    <a:pt x="1488409" y="778297"/>
                  </a:lnTo>
                  <a:lnTo>
                    <a:pt x="1493802" y="778297"/>
                  </a:lnTo>
                  <a:lnTo>
                    <a:pt x="1493802" y="799876"/>
                  </a:lnTo>
                  <a:close/>
                </a:path>
                <a:path w="5038725" h="1857375">
                  <a:moveTo>
                    <a:pt x="1515373" y="805270"/>
                  </a:moveTo>
                  <a:lnTo>
                    <a:pt x="1466838" y="805270"/>
                  </a:lnTo>
                  <a:lnTo>
                    <a:pt x="1466838" y="799876"/>
                  </a:lnTo>
                  <a:lnTo>
                    <a:pt x="1515373" y="799876"/>
                  </a:lnTo>
                  <a:lnTo>
                    <a:pt x="1515373" y="805270"/>
                  </a:lnTo>
                  <a:close/>
                </a:path>
                <a:path w="5038725" h="1857375">
                  <a:moveTo>
                    <a:pt x="1493802" y="826849"/>
                  </a:moveTo>
                  <a:lnTo>
                    <a:pt x="1488409" y="826849"/>
                  </a:lnTo>
                  <a:lnTo>
                    <a:pt x="1488409" y="805270"/>
                  </a:lnTo>
                  <a:lnTo>
                    <a:pt x="1493802" y="805270"/>
                  </a:lnTo>
                  <a:lnTo>
                    <a:pt x="1493802" y="826849"/>
                  </a:lnTo>
                  <a:close/>
                </a:path>
                <a:path w="5038725" h="1857375">
                  <a:moveTo>
                    <a:pt x="1264608" y="799876"/>
                  </a:moveTo>
                  <a:lnTo>
                    <a:pt x="1259215" y="799876"/>
                  </a:lnTo>
                  <a:lnTo>
                    <a:pt x="1259215" y="778297"/>
                  </a:lnTo>
                  <a:lnTo>
                    <a:pt x="1264608" y="778297"/>
                  </a:lnTo>
                  <a:lnTo>
                    <a:pt x="1264608" y="799876"/>
                  </a:lnTo>
                  <a:close/>
                </a:path>
                <a:path w="5038725" h="1857375">
                  <a:moveTo>
                    <a:pt x="1286179" y="805270"/>
                  </a:moveTo>
                  <a:lnTo>
                    <a:pt x="1237644" y="805270"/>
                  </a:lnTo>
                  <a:lnTo>
                    <a:pt x="1237644" y="799876"/>
                  </a:lnTo>
                  <a:lnTo>
                    <a:pt x="1286179" y="799876"/>
                  </a:lnTo>
                  <a:lnTo>
                    <a:pt x="1286179" y="805270"/>
                  </a:lnTo>
                  <a:close/>
                </a:path>
                <a:path w="5038725" h="1857375">
                  <a:moveTo>
                    <a:pt x="1264608" y="826849"/>
                  </a:moveTo>
                  <a:lnTo>
                    <a:pt x="1259215" y="826849"/>
                  </a:lnTo>
                  <a:lnTo>
                    <a:pt x="1259215" y="805270"/>
                  </a:lnTo>
                  <a:lnTo>
                    <a:pt x="1264608" y="805270"/>
                  </a:lnTo>
                  <a:lnTo>
                    <a:pt x="1264608" y="826849"/>
                  </a:lnTo>
                  <a:close/>
                </a:path>
                <a:path w="5038725" h="1857375">
                  <a:moveTo>
                    <a:pt x="1837592" y="914513"/>
                  </a:moveTo>
                  <a:lnTo>
                    <a:pt x="1832199" y="914513"/>
                  </a:lnTo>
                  <a:lnTo>
                    <a:pt x="1832199" y="892934"/>
                  </a:lnTo>
                  <a:lnTo>
                    <a:pt x="1837592" y="892934"/>
                  </a:lnTo>
                  <a:lnTo>
                    <a:pt x="1837592" y="914513"/>
                  </a:lnTo>
                  <a:close/>
                </a:path>
                <a:path w="5038725" h="1857375">
                  <a:moveTo>
                    <a:pt x="1859163" y="919908"/>
                  </a:moveTo>
                  <a:lnTo>
                    <a:pt x="1810628" y="919908"/>
                  </a:lnTo>
                  <a:lnTo>
                    <a:pt x="1810628" y="914513"/>
                  </a:lnTo>
                  <a:lnTo>
                    <a:pt x="1859163" y="914513"/>
                  </a:lnTo>
                  <a:lnTo>
                    <a:pt x="1859163" y="919908"/>
                  </a:lnTo>
                  <a:close/>
                </a:path>
                <a:path w="5038725" h="1857375">
                  <a:moveTo>
                    <a:pt x="1837592" y="941486"/>
                  </a:moveTo>
                  <a:lnTo>
                    <a:pt x="1832199" y="941486"/>
                  </a:lnTo>
                  <a:lnTo>
                    <a:pt x="1832199" y="919908"/>
                  </a:lnTo>
                  <a:lnTo>
                    <a:pt x="1837592" y="919908"/>
                  </a:lnTo>
                  <a:lnTo>
                    <a:pt x="1837592" y="941486"/>
                  </a:lnTo>
                  <a:close/>
                </a:path>
                <a:path w="5038725" h="1857375">
                  <a:moveTo>
                    <a:pt x="1608398" y="914513"/>
                  </a:moveTo>
                  <a:lnTo>
                    <a:pt x="1603006" y="914513"/>
                  </a:lnTo>
                  <a:lnTo>
                    <a:pt x="1603006" y="892934"/>
                  </a:lnTo>
                  <a:lnTo>
                    <a:pt x="1608398" y="892934"/>
                  </a:lnTo>
                  <a:lnTo>
                    <a:pt x="1608398" y="914513"/>
                  </a:lnTo>
                  <a:close/>
                </a:path>
                <a:path w="5038725" h="1857375">
                  <a:moveTo>
                    <a:pt x="1629970" y="919908"/>
                  </a:moveTo>
                  <a:lnTo>
                    <a:pt x="1581435" y="919908"/>
                  </a:lnTo>
                  <a:lnTo>
                    <a:pt x="1581435" y="914513"/>
                  </a:lnTo>
                  <a:lnTo>
                    <a:pt x="1629970" y="914513"/>
                  </a:lnTo>
                  <a:lnTo>
                    <a:pt x="1629970" y="919908"/>
                  </a:lnTo>
                  <a:close/>
                </a:path>
                <a:path w="5038725" h="1857375">
                  <a:moveTo>
                    <a:pt x="1608398" y="941486"/>
                  </a:moveTo>
                  <a:lnTo>
                    <a:pt x="1603006" y="941486"/>
                  </a:lnTo>
                  <a:lnTo>
                    <a:pt x="1603006" y="919908"/>
                  </a:lnTo>
                  <a:lnTo>
                    <a:pt x="1608398" y="919908"/>
                  </a:lnTo>
                  <a:lnTo>
                    <a:pt x="1608398" y="941486"/>
                  </a:lnTo>
                  <a:close/>
                </a:path>
                <a:path w="5038725" h="1857375">
                  <a:moveTo>
                    <a:pt x="1379205" y="914513"/>
                  </a:moveTo>
                  <a:lnTo>
                    <a:pt x="1373812" y="914513"/>
                  </a:lnTo>
                  <a:lnTo>
                    <a:pt x="1373812" y="892934"/>
                  </a:lnTo>
                  <a:lnTo>
                    <a:pt x="1379205" y="892934"/>
                  </a:lnTo>
                  <a:lnTo>
                    <a:pt x="1379205" y="914513"/>
                  </a:lnTo>
                  <a:close/>
                </a:path>
                <a:path w="5038725" h="1857375">
                  <a:moveTo>
                    <a:pt x="1400776" y="919908"/>
                  </a:moveTo>
                  <a:lnTo>
                    <a:pt x="1352241" y="919908"/>
                  </a:lnTo>
                  <a:lnTo>
                    <a:pt x="1352241" y="914513"/>
                  </a:lnTo>
                  <a:lnTo>
                    <a:pt x="1400776" y="914513"/>
                  </a:lnTo>
                  <a:lnTo>
                    <a:pt x="1400776" y="919908"/>
                  </a:lnTo>
                  <a:close/>
                </a:path>
                <a:path w="5038725" h="1857375">
                  <a:moveTo>
                    <a:pt x="1379205" y="941486"/>
                  </a:moveTo>
                  <a:lnTo>
                    <a:pt x="1373812" y="941486"/>
                  </a:lnTo>
                  <a:lnTo>
                    <a:pt x="1373812" y="919908"/>
                  </a:lnTo>
                  <a:lnTo>
                    <a:pt x="1379205" y="919908"/>
                  </a:lnTo>
                  <a:lnTo>
                    <a:pt x="1379205" y="941486"/>
                  </a:lnTo>
                  <a:close/>
                </a:path>
                <a:path w="5038725" h="1857375">
                  <a:moveTo>
                    <a:pt x="1150011" y="914513"/>
                  </a:moveTo>
                  <a:lnTo>
                    <a:pt x="1144619" y="914513"/>
                  </a:lnTo>
                  <a:lnTo>
                    <a:pt x="1144619" y="892934"/>
                  </a:lnTo>
                  <a:lnTo>
                    <a:pt x="1150011" y="892934"/>
                  </a:lnTo>
                  <a:lnTo>
                    <a:pt x="1150011" y="914513"/>
                  </a:lnTo>
                  <a:close/>
                </a:path>
                <a:path w="5038725" h="1857375">
                  <a:moveTo>
                    <a:pt x="1171583" y="919908"/>
                  </a:moveTo>
                  <a:lnTo>
                    <a:pt x="1123048" y="919908"/>
                  </a:lnTo>
                  <a:lnTo>
                    <a:pt x="1123048" y="914513"/>
                  </a:lnTo>
                  <a:lnTo>
                    <a:pt x="1171583" y="914513"/>
                  </a:lnTo>
                  <a:lnTo>
                    <a:pt x="1171583" y="919908"/>
                  </a:lnTo>
                  <a:close/>
                </a:path>
                <a:path w="5038725" h="1857375">
                  <a:moveTo>
                    <a:pt x="1150011" y="941486"/>
                  </a:moveTo>
                  <a:lnTo>
                    <a:pt x="1144619" y="941486"/>
                  </a:lnTo>
                  <a:lnTo>
                    <a:pt x="1144619" y="919908"/>
                  </a:lnTo>
                  <a:lnTo>
                    <a:pt x="1150011" y="919908"/>
                  </a:lnTo>
                  <a:lnTo>
                    <a:pt x="1150011" y="941486"/>
                  </a:lnTo>
                  <a:close/>
                </a:path>
                <a:path w="5038725" h="1857375">
                  <a:moveTo>
                    <a:pt x="1950841" y="1027802"/>
                  </a:moveTo>
                  <a:lnTo>
                    <a:pt x="1945448" y="1027802"/>
                  </a:lnTo>
                  <a:lnTo>
                    <a:pt x="1945448" y="1006223"/>
                  </a:lnTo>
                  <a:lnTo>
                    <a:pt x="1950841" y="1006223"/>
                  </a:lnTo>
                  <a:lnTo>
                    <a:pt x="1950841" y="1027802"/>
                  </a:lnTo>
                  <a:close/>
                </a:path>
                <a:path w="5038725" h="1857375">
                  <a:moveTo>
                    <a:pt x="1972412" y="1033196"/>
                  </a:moveTo>
                  <a:lnTo>
                    <a:pt x="1923877" y="1033196"/>
                  </a:lnTo>
                  <a:lnTo>
                    <a:pt x="1923877" y="1027802"/>
                  </a:lnTo>
                  <a:lnTo>
                    <a:pt x="1972412" y="1027802"/>
                  </a:lnTo>
                  <a:lnTo>
                    <a:pt x="1972412" y="1033196"/>
                  </a:lnTo>
                  <a:close/>
                </a:path>
                <a:path w="5038725" h="1857375">
                  <a:moveTo>
                    <a:pt x="1950841" y="1054775"/>
                  </a:moveTo>
                  <a:lnTo>
                    <a:pt x="1945448" y="1054775"/>
                  </a:lnTo>
                  <a:lnTo>
                    <a:pt x="1945448" y="1033196"/>
                  </a:lnTo>
                  <a:lnTo>
                    <a:pt x="1950841" y="1033196"/>
                  </a:lnTo>
                  <a:lnTo>
                    <a:pt x="1950841" y="1054775"/>
                  </a:lnTo>
                  <a:close/>
                </a:path>
                <a:path w="5038725" h="1857375">
                  <a:moveTo>
                    <a:pt x="1722995" y="1027802"/>
                  </a:moveTo>
                  <a:lnTo>
                    <a:pt x="1717603" y="1027802"/>
                  </a:lnTo>
                  <a:lnTo>
                    <a:pt x="1717603" y="1006223"/>
                  </a:lnTo>
                  <a:lnTo>
                    <a:pt x="1722995" y="1006223"/>
                  </a:lnTo>
                  <a:lnTo>
                    <a:pt x="1722995" y="1027802"/>
                  </a:lnTo>
                  <a:close/>
                </a:path>
                <a:path w="5038725" h="1857375">
                  <a:moveTo>
                    <a:pt x="1744566" y="1033196"/>
                  </a:moveTo>
                  <a:lnTo>
                    <a:pt x="1696031" y="1033196"/>
                  </a:lnTo>
                  <a:lnTo>
                    <a:pt x="1696031" y="1027802"/>
                  </a:lnTo>
                  <a:lnTo>
                    <a:pt x="1744566" y="1027802"/>
                  </a:lnTo>
                  <a:lnTo>
                    <a:pt x="1744566" y="1033196"/>
                  </a:lnTo>
                  <a:close/>
                </a:path>
                <a:path w="5038725" h="1857375">
                  <a:moveTo>
                    <a:pt x="1722995" y="1054775"/>
                  </a:moveTo>
                  <a:lnTo>
                    <a:pt x="1717603" y="1054775"/>
                  </a:lnTo>
                  <a:lnTo>
                    <a:pt x="1717603" y="1033196"/>
                  </a:lnTo>
                  <a:lnTo>
                    <a:pt x="1722995" y="1033196"/>
                  </a:lnTo>
                  <a:lnTo>
                    <a:pt x="1722995" y="1054775"/>
                  </a:lnTo>
                  <a:close/>
                </a:path>
                <a:path w="5038725" h="1857375">
                  <a:moveTo>
                    <a:pt x="1493802" y="1027802"/>
                  </a:moveTo>
                  <a:lnTo>
                    <a:pt x="1488409" y="1027802"/>
                  </a:lnTo>
                  <a:lnTo>
                    <a:pt x="1488409" y="1006223"/>
                  </a:lnTo>
                  <a:lnTo>
                    <a:pt x="1493802" y="1006223"/>
                  </a:lnTo>
                  <a:lnTo>
                    <a:pt x="1493802" y="1027802"/>
                  </a:lnTo>
                  <a:close/>
                </a:path>
                <a:path w="5038725" h="1857375">
                  <a:moveTo>
                    <a:pt x="1515373" y="1033196"/>
                  </a:moveTo>
                  <a:lnTo>
                    <a:pt x="1466838" y="1033196"/>
                  </a:lnTo>
                  <a:lnTo>
                    <a:pt x="1466838" y="1027802"/>
                  </a:lnTo>
                  <a:lnTo>
                    <a:pt x="1515373" y="1027802"/>
                  </a:lnTo>
                  <a:lnTo>
                    <a:pt x="1515373" y="1033196"/>
                  </a:lnTo>
                  <a:close/>
                </a:path>
                <a:path w="5038725" h="1857375">
                  <a:moveTo>
                    <a:pt x="1493802" y="1054775"/>
                  </a:moveTo>
                  <a:lnTo>
                    <a:pt x="1488409" y="1054775"/>
                  </a:lnTo>
                  <a:lnTo>
                    <a:pt x="1488409" y="1033196"/>
                  </a:lnTo>
                  <a:lnTo>
                    <a:pt x="1493802" y="1033196"/>
                  </a:lnTo>
                  <a:lnTo>
                    <a:pt x="1493802" y="1054775"/>
                  </a:lnTo>
                  <a:close/>
                </a:path>
                <a:path w="5038725" h="1857375">
                  <a:moveTo>
                    <a:pt x="1264608" y="1027802"/>
                  </a:moveTo>
                  <a:lnTo>
                    <a:pt x="1259215" y="1027802"/>
                  </a:lnTo>
                  <a:lnTo>
                    <a:pt x="1259215" y="1006223"/>
                  </a:lnTo>
                  <a:lnTo>
                    <a:pt x="1264608" y="1006223"/>
                  </a:lnTo>
                  <a:lnTo>
                    <a:pt x="1264608" y="1027802"/>
                  </a:lnTo>
                  <a:close/>
                </a:path>
                <a:path w="5038725" h="1857375">
                  <a:moveTo>
                    <a:pt x="1286179" y="1033196"/>
                  </a:moveTo>
                  <a:lnTo>
                    <a:pt x="1237644" y="1033196"/>
                  </a:lnTo>
                  <a:lnTo>
                    <a:pt x="1237644" y="1027802"/>
                  </a:lnTo>
                  <a:lnTo>
                    <a:pt x="1286179" y="1027802"/>
                  </a:lnTo>
                  <a:lnTo>
                    <a:pt x="1286179" y="1033196"/>
                  </a:lnTo>
                  <a:close/>
                </a:path>
                <a:path w="5038725" h="1857375">
                  <a:moveTo>
                    <a:pt x="1264608" y="1054775"/>
                  </a:moveTo>
                  <a:lnTo>
                    <a:pt x="1259215" y="1054775"/>
                  </a:lnTo>
                  <a:lnTo>
                    <a:pt x="1259215" y="1033196"/>
                  </a:lnTo>
                  <a:lnTo>
                    <a:pt x="1264608" y="1033196"/>
                  </a:lnTo>
                  <a:lnTo>
                    <a:pt x="1264608" y="1054775"/>
                  </a:lnTo>
                  <a:close/>
                </a:path>
                <a:path w="5038725" h="1857375">
                  <a:moveTo>
                    <a:pt x="1837592" y="1142439"/>
                  </a:moveTo>
                  <a:lnTo>
                    <a:pt x="1832199" y="1142439"/>
                  </a:lnTo>
                  <a:lnTo>
                    <a:pt x="1832199" y="1120860"/>
                  </a:lnTo>
                  <a:lnTo>
                    <a:pt x="1837592" y="1120860"/>
                  </a:lnTo>
                  <a:lnTo>
                    <a:pt x="1837592" y="1142439"/>
                  </a:lnTo>
                  <a:close/>
                </a:path>
                <a:path w="5038725" h="1857375">
                  <a:moveTo>
                    <a:pt x="1859163" y="1147833"/>
                  </a:moveTo>
                  <a:lnTo>
                    <a:pt x="1810628" y="1147833"/>
                  </a:lnTo>
                  <a:lnTo>
                    <a:pt x="1810628" y="1142439"/>
                  </a:lnTo>
                  <a:lnTo>
                    <a:pt x="1859163" y="1142439"/>
                  </a:lnTo>
                  <a:lnTo>
                    <a:pt x="1859163" y="1147833"/>
                  </a:lnTo>
                  <a:close/>
                </a:path>
                <a:path w="5038725" h="1857375">
                  <a:moveTo>
                    <a:pt x="1837592" y="1169412"/>
                  </a:moveTo>
                  <a:lnTo>
                    <a:pt x="1832199" y="1169412"/>
                  </a:lnTo>
                  <a:lnTo>
                    <a:pt x="1832199" y="1147833"/>
                  </a:lnTo>
                  <a:lnTo>
                    <a:pt x="1837592" y="1147833"/>
                  </a:lnTo>
                  <a:lnTo>
                    <a:pt x="1837592" y="1169412"/>
                  </a:lnTo>
                  <a:close/>
                </a:path>
                <a:path w="5038725" h="1857375">
                  <a:moveTo>
                    <a:pt x="1608398" y="1142439"/>
                  </a:moveTo>
                  <a:lnTo>
                    <a:pt x="1603006" y="1142439"/>
                  </a:lnTo>
                  <a:lnTo>
                    <a:pt x="1603006" y="1120860"/>
                  </a:lnTo>
                  <a:lnTo>
                    <a:pt x="1608398" y="1120860"/>
                  </a:lnTo>
                  <a:lnTo>
                    <a:pt x="1608398" y="1142439"/>
                  </a:lnTo>
                  <a:close/>
                </a:path>
                <a:path w="5038725" h="1857375">
                  <a:moveTo>
                    <a:pt x="1629970" y="1147833"/>
                  </a:moveTo>
                  <a:lnTo>
                    <a:pt x="1581435" y="1147833"/>
                  </a:lnTo>
                  <a:lnTo>
                    <a:pt x="1581435" y="1142439"/>
                  </a:lnTo>
                  <a:lnTo>
                    <a:pt x="1629970" y="1142439"/>
                  </a:lnTo>
                  <a:lnTo>
                    <a:pt x="1629970" y="1147833"/>
                  </a:lnTo>
                  <a:close/>
                </a:path>
                <a:path w="5038725" h="1857375">
                  <a:moveTo>
                    <a:pt x="1608398" y="1169412"/>
                  </a:moveTo>
                  <a:lnTo>
                    <a:pt x="1603006" y="1169412"/>
                  </a:lnTo>
                  <a:lnTo>
                    <a:pt x="1603006" y="1147833"/>
                  </a:lnTo>
                  <a:lnTo>
                    <a:pt x="1608398" y="1147833"/>
                  </a:lnTo>
                  <a:lnTo>
                    <a:pt x="1608398" y="1169412"/>
                  </a:lnTo>
                  <a:close/>
                </a:path>
                <a:path w="5038725" h="1857375">
                  <a:moveTo>
                    <a:pt x="1379205" y="1142439"/>
                  </a:moveTo>
                  <a:lnTo>
                    <a:pt x="1373812" y="1142439"/>
                  </a:lnTo>
                  <a:lnTo>
                    <a:pt x="1373812" y="1120860"/>
                  </a:lnTo>
                  <a:lnTo>
                    <a:pt x="1379205" y="1120860"/>
                  </a:lnTo>
                  <a:lnTo>
                    <a:pt x="1379205" y="1142439"/>
                  </a:lnTo>
                  <a:close/>
                </a:path>
                <a:path w="5038725" h="1857375">
                  <a:moveTo>
                    <a:pt x="1400776" y="1147833"/>
                  </a:moveTo>
                  <a:lnTo>
                    <a:pt x="1352241" y="1147833"/>
                  </a:lnTo>
                  <a:lnTo>
                    <a:pt x="1352241" y="1142439"/>
                  </a:lnTo>
                  <a:lnTo>
                    <a:pt x="1400776" y="1142439"/>
                  </a:lnTo>
                  <a:lnTo>
                    <a:pt x="1400776" y="1147833"/>
                  </a:lnTo>
                  <a:close/>
                </a:path>
                <a:path w="5038725" h="1857375">
                  <a:moveTo>
                    <a:pt x="1379205" y="1169412"/>
                  </a:moveTo>
                  <a:lnTo>
                    <a:pt x="1373812" y="1169412"/>
                  </a:lnTo>
                  <a:lnTo>
                    <a:pt x="1373812" y="1147833"/>
                  </a:lnTo>
                  <a:lnTo>
                    <a:pt x="1379205" y="1147833"/>
                  </a:lnTo>
                  <a:lnTo>
                    <a:pt x="1379205" y="1169412"/>
                  </a:lnTo>
                  <a:close/>
                </a:path>
                <a:path w="5038725" h="1857375">
                  <a:moveTo>
                    <a:pt x="1150011" y="1142439"/>
                  </a:moveTo>
                  <a:lnTo>
                    <a:pt x="1144619" y="1142439"/>
                  </a:lnTo>
                  <a:lnTo>
                    <a:pt x="1144619" y="1120860"/>
                  </a:lnTo>
                  <a:lnTo>
                    <a:pt x="1150011" y="1120860"/>
                  </a:lnTo>
                  <a:lnTo>
                    <a:pt x="1150011" y="1142439"/>
                  </a:lnTo>
                  <a:close/>
                </a:path>
                <a:path w="5038725" h="1857375">
                  <a:moveTo>
                    <a:pt x="1171583" y="1147833"/>
                  </a:moveTo>
                  <a:lnTo>
                    <a:pt x="1123048" y="1147833"/>
                  </a:lnTo>
                  <a:lnTo>
                    <a:pt x="1123048" y="1142439"/>
                  </a:lnTo>
                  <a:lnTo>
                    <a:pt x="1171583" y="1142439"/>
                  </a:lnTo>
                  <a:lnTo>
                    <a:pt x="1171583" y="1147833"/>
                  </a:lnTo>
                  <a:close/>
                </a:path>
                <a:path w="5038725" h="1857375">
                  <a:moveTo>
                    <a:pt x="1150011" y="1169412"/>
                  </a:moveTo>
                  <a:lnTo>
                    <a:pt x="1144619" y="1169412"/>
                  </a:lnTo>
                  <a:lnTo>
                    <a:pt x="1144619" y="1147833"/>
                  </a:lnTo>
                  <a:lnTo>
                    <a:pt x="1150011" y="1147833"/>
                  </a:lnTo>
                  <a:lnTo>
                    <a:pt x="1150011" y="1169412"/>
                  </a:lnTo>
                  <a:close/>
                </a:path>
                <a:path w="5038725" h="1857375">
                  <a:moveTo>
                    <a:pt x="1950841" y="1257076"/>
                  </a:moveTo>
                  <a:lnTo>
                    <a:pt x="1945448" y="1257076"/>
                  </a:lnTo>
                  <a:lnTo>
                    <a:pt x="1945448" y="1235497"/>
                  </a:lnTo>
                  <a:lnTo>
                    <a:pt x="1950841" y="1235497"/>
                  </a:lnTo>
                  <a:lnTo>
                    <a:pt x="1950841" y="1257076"/>
                  </a:lnTo>
                  <a:close/>
                </a:path>
                <a:path w="5038725" h="1857375">
                  <a:moveTo>
                    <a:pt x="1972412" y="1262471"/>
                  </a:moveTo>
                  <a:lnTo>
                    <a:pt x="1923877" y="1262471"/>
                  </a:lnTo>
                  <a:lnTo>
                    <a:pt x="1923877" y="1257076"/>
                  </a:lnTo>
                  <a:lnTo>
                    <a:pt x="1972412" y="1257076"/>
                  </a:lnTo>
                  <a:lnTo>
                    <a:pt x="1972412" y="1262471"/>
                  </a:lnTo>
                  <a:close/>
                </a:path>
                <a:path w="5038725" h="1857375">
                  <a:moveTo>
                    <a:pt x="1950841" y="1284049"/>
                  </a:moveTo>
                  <a:lnTo>
                    <a:pt x="1945448" y="1284049"/>
                  </a:lnTo>
                  <a:lnTo>
                    <a:pt x="1945448" y="1262471"/>
                  </a:lnTo>
                  <a:lnTo>
                    <a:pt x="1950841" y="1262471"/>
                  </a:lnTo>
                  <a:lnTo>
                    <a:pt x="1950841" y="1284049"/>
                  </a:lnTo>
                  <a:close/>
                </a:path>
                <a:path w="5038725" h="1857375">
                  <a:moveTo>
                    <a:pt x="1722995" y="1257076"/>
                  </a:moveTo>
                  <a:lnTo>
                    <a:pt x="1717603" y="1257076"/>
                  </a:lnTo>
                  <a:lnTo>
                    <a:pt x="1717603" y="1235497"/>
                  </a:lnTo>
                  <a:lnTo>
                    <a:pt x="1722995" y="1235497"/>
                  </a:lnTo>
                  <a:lnTo>
                    <a:pt x="1722995" y="1257076"/>
                  </a:lnTo>
                  <a:close/>
                </a:path>
                <a:path w="5038725" h="1857375">
                  <a:moveTo>
                    <a:pt x="1744566" y="1262471"/>
                  </a:moveTo>
                  <a:lnTo>
                    <a:pt x="1696031" y="1262471"/>
                  </a:lnTo>
                  <a:lnTo>
                    <a:pt x="1696031" y="1257076"/>
                  </a:lnTo>
                  <a:lnTo>
                    <a:pt x="1744566" y="1257076"/>
                  </a:lnTo>
                  <a:lnTo>
                    <a:pt x="1744566" y="1262471"/>
                  </a:lnTo>
                  <a:close/>
                </a:path>
                <a:path w="5038725" h="1857375">
                  <a:moveTo>
                    <a:pt x="1722995" y="1284049"/>
                  </a:moveTo>
                  <a:lnTo>
                    <a:pt x="1717603" y="1284049"/>
                  </a:lnTo>
                  <a:lnTo>
                    <a:pt x="1717603" y="1262471"/>
                  </a:lnTo>
                  <a:lnTo>
                    <a:pt x="1722995" y="1262471"/>
                  </a:lnTo>
                  <a:lnTo>
                    <a:pt x="1722995" y="1284049"/>
                  </a:lnTo>
                  <a:close/>
                </a:path>
                <a:path w="5038725" h="1857375">
                  <a:moveTo>
                    <a:pt x="1493802" y="1257076"/>
                  </a:moveTo>
                  <a:lnTo>
                    <a:pt x="1488409" y="1257076"/>
                  </a:lnTo>
                  <a:lnTo>
                    <a:pt x="1488409" y="1235497"/>
                  </a:lnTo>
                  <a:lnTo>
                    <a:pt x="1493802" y="1235497"/>
                  </a:lnTo>
                  <a:lnTo>
                    <a:pt x="1493802" y="1257076"/>
                  </a:lnTo>
                  <a:close/>
                </a:path>
                <a:path w="5038725" h="1857375">
                  <a:moveTo>
                    <a:pt x="1515373" y="1262471"/>
                  </a:moveTo>
                  <a:lnTo>
                    <a:pt x="1466838" y="1262471"/>
                  </a:lnTo>
                  <a:lnTo>
                    <a:pt x="1466838" y="1257076"/>
                  </a:lnTo>
                  <a:lnTo>
                    <a:pt x="1515373" y="1257076"/>
                  </a:lnTo>
                  <a:lnTo>
                    <a:pt x="1515373" y="1262471"/>
                  </a:lnTo>
                  <a:close/>
                </a:path>
                <a:path w="5038725" h="1857375">
                  <a:moveTo>
                    <a:pt x="1493802" y="1284049"/>
                  </a:moveTo>
                  <a:lnTo>
                    <a:pt x="1488409" y="1284049"/>
                  </a:lnTo>
                  <a:lnTo>
                    <a:pt x="1488409" y="1262471"/>
                  </a:lnTo>
                  <a:lnTo>
                    <a:pt x="1493802" y="1262471"/>
                  </a:lnTo>
                  <a:lnTo>
                    <a:pt x="1493802" y="1284049"/>
                  </a:lnTo>
                  <a:close/>
                </a:path>
                <a:path w="5038725" h="1857375">
                  <a:moveTo>
                    <a:pt x="1264608" y="1257076"/>
                  </a:moveTo>
                  <a:lnTo>
                    <a:pt x="1259215" y="1257076"/>
                  </a:lnTo>
                  <a:lnTo>
                    <a:pt x="1259215" y="1235497"/>
                  </a:lnTo>
                  <a:lnTo>
                    <a:pt x="1264608" y="1235497"/>
                  </a:lnTo>
                  <a:lnTo>
                    <a:pt x="1264608" y="1257076"/>
                  </a:lnTo>
                  <a:close/>
                </a:path>
                <a:path w="5038725" h="1857375">
                  <a:moveTo>
                    <a:pt x="1286179" y="1262471"/>
                  </a:moveTo>
                  <a:lnTo>
                    <a:pt x="1237644" y="1262471"/>
                  </a:lnTo>
                  <a:lnTo>
                    <a:pt x="1237644" y="1257076"/>
                  </a:lnTo>
                  <a:lnTo>
                    <a:pt x="1286179" y="1257076"/>
                  </a:lnTo>
                  <a:lnTo>
                    <a:pt x="1286179" y="1262471"/>
                  </a:lnTo>
                  <a:close/>
                </a:path>
                <a:path w="5038725" h="1857375">
                  <a:moveTo>
                    <a:pt x="1264608" y="1284049"/>
                  </a:moveTo>
                  <a:lnTo>
                    <a:pt x="1259215" y="1284049"/>
                  </a:lnTo>
                  <a:lnTo>
                    <a:pt x="1259215" y="1262471"/>
                  </a:lnTo>
                  <a:lnTo>
                    <a:pt x="1264608" y="1262471"/>
                  </a:lnTo>
                  <a:lnTo>
                    <a:pt x="1264608" y="1284049"/>
                  </a:lnTo>
                  <a:close/>
                </a:path>
                <a:path w="5038725" h="1857375">
                  <a:moveTo>
                    <a:pt x="1837592" y="1371713"/>
                  </a:moveTo>
                  <a:lnTo>
                    <a:pt x="1832199" y="1371713"/>
                  </a:lnTo>
                  <a:lnTo>
                    <a:pt x="1832199" y="1350134"/>
                  </a:lnTo>
                  <a:lnTo>
                    <a:pt x="1837592" y="1350134"/>
                  </a:lnTo>
                  <a:lnTo>
                    <a:pt x="1837592" y="1371713"/>
                  </a:lnTo>
                  <a:close/>
                </a:path>
                <a:path w="5038725" h="1857375">
                  <a:moveTo>
                    <a:pt x="1859163" y="1377108"/>
                  </a:moveTo>
                  <a:lnTo>
                    <a:pt x="1810628" y="1377108"/>
                  </a:lnTo>
                  <a:lnTo>
                    <a:pt x="1810628" y="1371713"/>
                  </a:lnTo>
                  <a:lnTo>
                    <a:pt x="1859163" y="1371713"/>
                  </a:lnTo>
                  <a:lnTo>
                    <a:pt x="1859163" y="1377108"/>
                  </a:lnTo>
                  <a:close/>
                </a:path>
                <a:path w="5038725" h="1857375">
                  <a:moveTo>
                    <a:pt x="1837592" y="1398687"/>
                  </a:moveTo>
                  <a:lnTo>
                    <a:pt x="1832199" y="1398687"/>
                  </a:lnTo>
                  <a:lnTo>
                    <a:pt x="1832199" y="1377108"/>
                  </a:lnTo>
                  <a:lnTo>
                    <a:pt x="1837592" y="1377108"/>
                  </a:lnTo>
                  <a:lnTo>
                    <a:pt x="1837592" y="1398687"/>
                  </a:lnTo>
                  <a:close/>
                </a:path>
                <a:path w="5038725" h="1857375">
                  <a:moveTo>
                    <a:pt x="1608398" y="1371713"/>
                  </a:moveTo>
                  <a:lnTo>
                    <a:pt x="1603006" y="1371713"/>
                  </a:lnTo>
                  <a:lnTo>
                    <a:pt x="1603006" y="1350134"/>
                  </a:lnTo>
                  <a:lnTo>
                    <a:pt x="1608398" y="1350134"/>
                  </a:lnTo>
                  <a:lnTo>
                    <a:pt x="1608398" y="1371713"/>
                  </a:lnTo>
                  <a:close/>
                </a:path>
                <a:path w="5038725" h="1857375">
                  <a:moveTo>
                    <a:pt x="1629970" y="1377108"/>
                  </a:moveTo>
                  <a:lnTo>
                    <a:pt x="1581435" y="1377108"/>
                  </a:lnTo>
                  <a:lnTo>
                    <a:pt x="1581435" y="1371713"/>
                  </a:lnTo>
                  <a:lnTo>
                    <a:pt x="1629970" y="1371713"/>
                  </a:lnTo>
                  <a:lnTo>
                    <a:pt x="1629970" y="1377108"/>
                  </a:lnTo>
                  <a:close/>
                </a:path>
                <a:path w="5038725" h="1857375">
                  <a:moveTo>
                    <a:pt x="1608398" y="1398687"/>
                  </a:moveTo>
                  <a:lnTo>
                    <a:pt x="1603006" y="1398687"/>
                  </a:lnTo>
                  <a:lnTo>
                    <a:pt x="1603006" y="1377108"/>
                  </a:lnTo>
                  <a:lnTo>
                    <a:pt x="1608398" y="1377108"/>
                  </a:lnTo>
                  <a:lnTo>
                    <a:pt x="1608398" y="1398687"/>
                  </a:lnTo>
                  <a:close/>
                </a:path>
                <a:path w="5038725" h="1857375">
                  <a:moveTo>
                    <a:pt x="1379205" y="1371713"/>
                  </a:moveTo>
                  <a:lnTo>
                    <a:pt x="1373812" y="1371713"/>
                  </a:lnTo>
                  <a:lnTo>
                    <a:pt x="1373812" y="1350134"/>
                  </a:lnTo>
                  <a:lnTo>
                    <a:pt x="1379205" y="1350134"/>
                  </a:lnTo>
                  <a:lnTo>
                    <a:pt x="1379205" y="1371713"/>
                  </a:lnTo>
                  <a:close/>
                </a:path>
                <a:path w="5038725" h="1857375">
                  <a:moveTo>
                    <a:pt x="1400776" y="1377108"/>
                  </a:moveTo>
                  <a:lnTo>
                    <a:pt x="1352241" y="1377108"/>
                  </a:lnTo>
                  <a:lnTo>
                    <a:pt x="1352241" y="1371713"/>
                  </a:lnTo>
                  <a:lnTo>
                    <a:pt x="1400776" y="1371713"/>
                  </a:lnTo>
                  <a:lnTo>
                    <a:pt x="1400776" y="1377108"/>
                  </a:lnTo>
                  <a:close/>
                </a:path>
                <a:path w="5038725" h="1857375">
                  <a:moveTo>
                    <a:pt x="1379205" y="1398687"/>
                  </a:moveTo>
                  <a:lnTo>
                    <a:pt x="1373812" y="1398687"/>
                  </a:lnTo>
                  <a:lnTo>
                    <a:pt x="1373812" y="1377108"/>
                  </a:lnTo>
                  <a:lnTo>
                    <a:pt x="1379205" y="1377108"/>
                  </a:lnTo>
                  <a:lnTo>
                    <a:pt x="1379205" y="1398687"/>
                  </a:lnTo>
                  <a:close/>
                </a:path>
                <a:path w="5038725" h="1857375">
                  <a:moveTo>
                    <a:pt x="1950841" y="1486350"/>
                  </a:moveTo>
                  <a:lnTo>
                    <a:pt x="1945448" y="1486350"/>
                  </a:lnTo>
                  <a:lnTo>
                    <a:pt x="1945448" y="1464771"/>
                  </a:lnTo>
                  <a:lnTo>
                    <a:pt x="1950841" y="1464771"/>
                  </a:lnTo>
                  <a:lnTo>
                    <a:pt x="1950841" y="1486350"/>
                  </a:lnTo>
                  <a:close/>
                </a:path>
                <a:path w="5038725" h="1857375">
                  <a:moveTo>
                    <a:pt x="1972412" y="1491745"/>
                  </a:moveTo>
                  <a:lnTo>
                    <a:pt x="1923877" y="1491745"/>
                  </a:lnTo>
                  <a:lnTo>
                    <a:pt x="1923877" y="1486350"/>
                  </a:lnTo>
                  <a:lnTo>
                    <a:pt x="1972412" y="1486350"/>
                  </a:lnTo>
                  <a:lnTo>
                    <a:pt x="1972412" y="1491745"/>
                  </a:lnTo>
                  <a:close/>
                </a:path>
                <a:path w="5038725" h="1857375">
                  <a:moveTo>
                    <a:pt x="1950841" y="1513324"/>
                  </a:moveTo>
                  <a:lnTo>
                    <a:pt x="1945448" y="1513324"/>
                  </a:lnTo>
                  <a:lnTo>
                    <a:pt x="1945448" y="1491745"/>
                  </a:lnTo>
                  <a:lnTo>
                    <a:pt x="1950841" y="1491745"/>
                  </a:lnTo>
                  <a:lnTo>
                    <a:pt x="1950841" y="1513324"/>
                  </a:lnTo>
                  <a:close/>
                </a:path>
                <a:path w="5038725" h="1857375">
                  <a:moveTo>
                    <a:pt x="1722995" y="1486350"/>
                  </a:moveTo>
                  <a:lnTo>
                    <a:pt x="1717603" y="1486350"/>
                  </a:lnTo>
                  <a:lnTo>
                    <a:pt x="1717603" y="1464771"/>
                  </a:lnTo>
                  <a:lnTo>
                    <a:pt x="1722995" y="1464771"/>
                  </a:lnTo>
                  <a:lnTo>
                    <a:pt x="1722995" y="1486350"/>
                  </a:lnTo>
                  <a:close/>
                </a:path>
                <a:path w="5038725" h="1857375">
                  <a:moveTo>
                    <a:pt x="1744566" y="1491745"/>
                  </a:moveTo>
                  <a:lnTo>
                    <a:pt x="1696031" y="1491745"/>
                  </a:lnTo>
                  <a:lnTo>
                    <a:pt x="1696031" y="1486350"/>
                  </a:lnTo>
                  <a:lnTo>
                    <a:pt x="1744566" y="1486350"/>
                  </a:lnTo>
                  <a:lnTo>
                    <a:pt x="1744566" y="1491745"/>
                  </a:lnTo>
                  <a:close/>
                </a:path>
                <a:path w="5038725" h="1857375">
                  <a:moveTo>
                    <a:pt x="1722995" y="1513324"/>
                  </a:moveTo>
                  <a:lnTo>
                    <a:pt x="1717603" y="1513324"/>
                  </a:lnTo>
                  <a:lnTo>
                    <a:pt x="1717603" y="1491745"/>
                  </a:lnTo>
                  <a:lnTo>
                    <a:pt x="1722995" y="1491745"/>
                  </a:lnTo>
                  <a:lnTo>
                    <a:pt x="1722995" y="1513324"/>
                  </a:lnTo>
                  <a:close/>
                </a:path>
                <a:path w="5038725" h="1857375">
                  <a:moveTo>
                    <a:pt x="1493802" y="1486350"/>
                  </a:moveTo>
                  <a:lnTo>
                    <a:pt x="1488409" y="1486350"/>
                  </a:lnTo>
                  <a:lnTo>
                    <a:pt x="1488409" y="1464771"/>
                  </a:lnTo>
                  <a:lnTo>
                    <a:pt x="1493802" y="1464771"/>
                  </a:lnTo>
                  <a:lnTo>
                    <a:pt x="1493802" y="1486350"/>
                  </a:lnTo>
                  <a:close/>
                </a:path>
                <a:path w="5038725" h="1857375">
                  <a:moveTo>
                    <a:pt x="1515373" y="1491745"/>
                  </a:moveTo>
                  <a:lnTo>
                    <a:pt x="1466838" y="1491745"/>
                  </a:lnTo>
                  <a:lnTo>
                    <a:pt x="1466838" y="1486350"/>
                  </a:lnTo>
                  <a:lnTo>
                    <a:pt x="1515373" y="1486350"/>
                  </a:lnTo>
                  <a:lnTo>
                    <a:pt x="1515373" y="1491745"/>
                  </a:lnTo>
                  <a:close/>
                </a:path>
                <a:path w="5038725" h="1857375">
                  <a:moveTo>
                    <a:pt x="1493802" y="1513324"/>
                  </a:moveTo>
                  <a:lnTo>
                    <a:pt x="1488409" y="1513324"/>
                  </a:lnTo>
                  <a:lnTo>
                    <a:pt x="1488409" y="1491745"/>
                  </a:lnTo>
                  <a:lnTo>
                    <a:pt x="1493802" y="1491745"/>
                  </a:lnTo>
                  <a:lnTo>
                    <a:pt x="1493802" y="1513324"/>
                  </a:lnTo>
                  <a:close/>
                </a:path>
                <a:path w="5038725" h="1857375">
                  <a:moveTo>
                    <a:pt x="1837592" y="1600987"/>
                  </a:moveTo>
                  <a:lnTo>
                    <a:pt x="1832199" y="1600987"/>
                  </a:lnTo>
                  <a:lnTo>
                    <a:pt x="1832199" y="1579409"/>
                  </a:lnTo>
                  <a:lnTo>
                    <a:pt x="1837592" y="1579409"/>
                  </a:lnTo>
                  <a:lnTo>
                    <a:pt x="1837592" y="1600987"/>
                  </a:lnTo>
                  <a:close/>
                </a:path>
                <a:path w="5038725" h="1857375">
                  <a:moveTo>
                    <a:pt x="1859163" y="1606382"/>
                  </a:moveTo>
                  <a:lnTo>
                    <a:pt x="1810628" y="1606382"/>
                  </a:lnTo>
                  <a:lnTo>
                    <a:pt x="1810628" y="1600987"/>
                  </a:lnTo>
                  <a:lnTo>
                    <a:pt x="1859163" y="1600987"/>
                  </a:lnTo>
                  <a:lnTo>
                    <a:pt x="1859163" y="1606382"/>
                  </a:lnTo>
                  <a:close/>
                </a:path>
                <a:path w="5038725" h="1857375">
                  <a:moveTo>
                    <a:pt x="1837592" y="1627961"/>
                  </a:moveTo>
                  <a:lnTo>
                    <a:pt x="1832199" y="1627961"/>
                  </a:lnTo>
                  <a:lnTo>
                    <a:pt x="1832199" y="1606382"/>
                  </a:lnTo>
                  <a:lnTo>
                    <a:pt x="1837592" y="1606382"/>
                  </a:lnTo>
                  <a:lnTo>
                    <a:pt x="1837592" y="1627961"/>
                  </a:lnTo>
                  <a:close/>
                </a:path>
                <a:path w="5038725" h="1857375">
                  <a:moveTo>
                    <a:pt x="1950841" y="1715625"/>
                  </a:moveTo>
                  <a:lnTo>
                    <a:pt x="1945448" y="1715625"/>
                  </a:lnTo>
                  <a:lnTo>
                    <a:pt x="1945448" y="1694046"/>
                  </a:lnTo>
                  <a:lnTo>
                    <a:pt x="1950841" y="1694046"/>
                  </a:lnTo>
                  <a:lnTo>
                    <a:pt x="1950841" y="1715625"/>
                  </a:lnTo>
                  <a:close/>
                </a:path>
                <a:path w="5038725" h="1857375">
                  <a:moveTo>
                    <a:pt x="1972412" y="1721019"/>
                  </a:moveTo>
                  <a:lnTo>
                    <a:pt x="1923877" y="1721019"/>
                  </a:lnTo>
                  <a:lnTo>
                    <a:pt x="1923877" y="1715625"/>
                  </a:lnTo>
                  <a:lnTo>
                    <a:pt x="1972412" y="1715625"/>
                  </a:lnTo>
                  <a:lnTo>
                    <a:pt x="1972412" y="1721019"/>
                  </a:lnTo>
                  <a:close/>
                </a:path>
                <a:path w="5038725" h="1857375">
                  <a:moveTo>
                    <a:pt x="1950841" y="1742598"/>
                  </a:moveTo>
                  <a:lnTo>
                    <a:pt x="1945448" y="1742598"/>
                  </a:lnTo>
                  <a:lnTo>
                    <a:pt x="1945448" y="1721019"/>
                  </a:lnTo>
                  <a:lnTo>
                    <a:pt x="1950841" y="1721019"/>
                  </a:lnTo>
                  <a:lnTo>
                    <a:pt x="1950841" y="1742598"/>
                  </a:lnTo>
                  <a:close/>
                </a:path>
                <a:path w="5038725" h="1857375">
                  <a:moveTo>
                    <a:pt x="942389" y="2810"/>
                  </a:moveTo>
                  <a:lnTo>
                    <a:pt x="893854" y="2810"/>
                  </a:lnTo>
                  <a:lnTo>
                    <a:pt x="893854" y="0"/>
                  </a:lnTo>
                  <a:lnTo>
                    <a:pt x="942389" y="0"/>
                  </a:lnTo>
                  <a:lnTo>
                    <a:pt x="942389" y="2810"/>
                  </a:lnTo>
                  <a:close/>
                </a:path>
                <a:path w="5038725" h="1857375">
                  <a:moveTo>
                    <a:pt x="920818" y="24389"/>
                  </a:moveTo>
                  <a:lnTo>
                    <a:pt x="915425" y="24389"/>
                  </a:lnTo>
                  <a:lnTo>
                    <a:pt x="915425" y="2810"/>
                  </a:lnTo>
                  <a:lnTo>
                    <a:pt x="920818" y="2810"/>
                  </a:lnTo>
                  <a:lnTo>
                    <a:pt x="920818" y="24389"/>
                  </a:lnTo>
                  <a:close/>
                </a:path>
                <a:path w="5038725" h="1857375">
                  <a:moveTo>
                    <a:pt x="713196" y="2810"/>
                  </a:moveTo>
                  <a:lnTo>
                    <a:pt x="664661" y="2810"/>
                  </a:lnTo>
                  <a:lnTo>
                    <a:pt x="664661" y="0"/>
                  </a:lnTo>
                  <a:lnTo>
                    <a:pt x="713196" y="0"/>
                  </a:lnTo>
                  <a:lnTo>
                    <a:pt x="713196" y="2810"/>
                  </a:lnTo>
                  <a:close/>
                </a:path>
                <a:path w="5038725" h="1857375">
                  <a:moveTo>
                    <a:pt x="691625" y="24389"/>
                  </a:moveTo>
                  <a:lnTo>
                    <a:pt x="686232" y="24389"/>
                  </a:lnTo>
                  <a:lnTo>
                    <a:pt x="686232" y="2810"/>
                  </a:lnTo>
                  <a:lnTo>
                    <a:pt x="691625" y="2810"/>
                  </a:lnTo>
                  <a:lnTo>
                    <a:pt x="691625" y="24389"/>
                  </a:lnTo>
                  <a:close/>
                </a:path>
                <a:path w="5038725" h="1857375">
                  <a:moveTo>
                    <a:pt x="484002" y="2810"/>
                  </a:moveTo>
                  <a:lnTo>
                    <a:pt x="435467" y="2810"/>
                  </a:lnTo>
                  <a:lnTo>
                    <a:pt x="435467" y="0"/>
                  </a:lnTo>
                  <a:lnTo>
                    <a:pt x="484002" y="0"/>
                  </a:lnTo>
                  <a:lnTo>
                    <a:pt x="484002" y="2810"/>
                  </a:lnTo>
                  <a:close/>
                </a:path>
                <a:path w="5038725" h="1857375">
                  <a:moveTo>
                    <a:pt x="462431" y="24389"/>
                  </a:moveTo>
                  <a:lnTo>
                    <a:pt x="457038" y="24389"/>
                  </a:lnTo>
                  <a:lnTo>
                    <a:pt x="457038" y="2810"/>
                  </a:lnTo>
                  <a:lnTo>
                    <a:pt x="462431" y="2810"/>
                  </a:lnTo>
                  <a:lnTo>
                    <a:pt x="462431" y="24389"/>
                  </a:lnTo>
                  <a:close/>
                </a:path>
                <a:path w="5038725" h="1857375">
                  <a:moveTo>
                    <a:pt x="1035415" y="112053"/>
                  </a:moveTo>
                  <a:lnTo>
                    <a:pt x="1030022" y="112053"/>
                  </a:lnTo>
                  <a:lnTo>
                    <a:pt x="1030022" y="90474"/>
                  </a:lnTo>
                  <a:lnTo>
                    <a:pt x="1035415" y="90474"/>
                  </a:lnTo>
                  <a:lnTo>
                    <a:pt x="1035415" y="112053"/>
                  </a:lnTo>
                  <a:close/>
                </a:path>
                <a:path w="5038725" h="1857375">
                  <a:moveTo>
                    <a:pt x="1056986" y="117447"/>
                  </a:moveTo>
                  <a:lnTo>
                    <a:pt x="1008451" y="117447"/>
                  </a:lnTo>
                  <a:lnTo>
                    <a:pt x="1008451" y="112053"/>
                  </a:lnTo>
                  <a:lnTo>
                    <a:pt x="1056986" y="112053"/>
                  </a:lnTo>
                  <a:lnTo>
                    <a:pt x="1056986" y="117447"/>
                  </a:lnTo>
                  <a:close/>
                </a:path>
                <a:path w="5038725" h="1857375">
                  <a:moveTo>
                    <a:pt x="1035415" y="139026"/>
                  </a:moveTo>
                  <a:lnTo>
                    <a:pt x="1030022" y="139026"/>
                  </a:lnTo>
                  <a:lnTo>
                    <a:pt x="1030022" y="117447"/>
                  </a:lnTo>
                  <a:lnTo>
                    <a:pt x="1035415" y="117447"/>
                  </a:lnTo>
                  <a:lnTo>
                    <a:pt x="1035415" y="139026"/>
                  </a:lnTo>
                  <a:close/>
                </a:path>
                <a:path w="5038725" h="1857375">
                  <a:moveTo>
                    <a:pt x="806221" y="112053"/>
                  </a:moveTo>
                  <a:lnTo>
                    <a:pt x="800828" y="112053"/>
                  </a:lnTo>
                  <a:lnTo>
                    <a:pt x="800828" y="90474"/>
                  </a:lnTo>
                  <a:lnTo>
                    <a:pt x="806221" y="90474"/>
                  </a:lnTo>
                  <a:lnTo>
                    <a:pt x="806221" y="112053"/>
                  </a:lnTo>
                  <a:close/>
                </a:path>
                <a:path w="5038725" h="1857375">
                  <a:moveTo>
                    <a:pt x="827792" y="117447"/>
                  </a:moveTo>
                  <a:lnTo>
                    <a:pt x="779257" y="117447"/>
                  </a:lnTo>
                  <a:lnTo>
                    <a:pt x="779257" y="112053"/>
                  </a:lnTo>
                  <a:lnTo>
                    <a:pt x="827792" y="112053"/>
                  </a:lnTo>
                  <a:lnTo>
                    <a:pt x="827792" y="117447"/>
                  </a:lnTo>
                  <a:close/>
                </a:path>
                <a:path w="5038725" h="1857375">
                  <a:moveTo>
                    <a:pt x="806221" y="139026"/>
                  </a:moveTo>
                  <a:lnTo>
                    <a:pt x="800828" y="139026"/>
                  </a:lnTo>
                  <a:lnTo>
                    <a:pt x="800828" y="117447"/>
                  </a:lnTo>
                  <a:lnTo>
                    <a:pt x="806221" y="117447"/>
                  </a:lnTo>
                  <a:lnTo>
                    <a:pt x="806221" y="139026"/>
                  </a:lnTo>
                  <a:close/>
                </a:path>
                <a:path w="5038725" h="1857375">
                  <a:moveTo>
                    <a:pt x="577028" y="112053"/>
                  </a:moveTo>
                  <a:lnTo>
                    <a:pt x="571635" y="112053"/>
                  </a:lnTo>
                  <a:lnTo>
                    <a:pt x="571635" y="90474"/>
                  </a:lnTo>
                  <a:lnTo>
                    <a:pt x="577028" y="90474"/>
                  </a:lnTo>
                  <a:lnTo>
                    <a:pt x="577028" y="112053"/>
                  </a:lnTo>
                  <a:close/>
                </a:path>
                <a:path w="5038725" h="1857375">
                  <a:moveTo>
                    <a:pt x="598599" y="117447"/>
                  </a:moveTo>
                  <a:lnTo>
                    <a:pt x="550064" y="117447"/>
                  </a:lnTo>
                  <a:lnTo>
                    <a:pt x="550064" y="112053"/>
                  </a:lnTo>
                  <a:lnTo>
                    <a:pt x="598599" y="112053"/>
                  </a:lnTo>
                  <a:lnTo>
                    <a:pt x="598599" y="117447"/>
                  </a:lnTo>
                  <a:close/>
                </a:path>
                <a:path w="5038725" h="1857375">
                  <a:moveTo>
                    <a:pt x="577028" y="139026"/>
                  </a:moveTo>
                  <a:lnTo>
                    <a:pt x="571635" y="139026"/>
                  </a:lnTo>
                  <a:lnTo>
                    <a:pt x="571635" y="117447"/>
                  </a:lnTo>
                  <a:lnTo>
                    <a:pt x="577028" y="117447"/>
                  </a:lnTo>
                  <a:lnTo>
                    <a:pt x="577028" y="139026"/>
                  </a:lnTo>
                  <a:close/>
                </a:path>
                <a:path w="5038725" h="1857375">
                  <a:moveTo>
                    <a:pt x="347834" y="112053"/>
                  </a:moveTo>
                  <a:lnTo>
                    <a:pt x="342442" y="112053"/>
                  </a:lnTo>
                  <a:lnTo>
                    <a:pt x="342442" y="90474"/>
                  </a:lnTo>
                  <a:lnTo>
                    <a:pt x="347834" y="90474"/>
                  </a:lnTo>
                  <a:lnTo>
                    <a:pt x="347834" y="112053"/>
                  </a:lnTo>
                  <a:close/>
                </a:path>
                <a:path w="5038725" h="1857375">
                  <a:moveTo>
                    <a:pt x="369405" y="117447"/>
                  </a:moveTo>
                  <a:lnTo>
                    <a:pt x="320870" y="117447"/>
                  </a:lnTo>
                  <a:lnTo>
                    <a:pt x="320870" y="112053"/>
                  </a:lnTo>
                  <a:lnTo>
                    <a:pt x="369405" y="112053"/>
                  </a:lnTo>
                  <a:lnTo>
                    <a:pt x="369405" y="117447"/>
                  </a:lnTo>
                  <a:close/>
                </a:path>
                <a:path w="5038725" h="1857375">
                  <a:moveTo>
                    <a:pt x="347834" y="139026"/>
                  </a:moveTo>
                  <a:lnTo>
                    <a:pt x="342442" y="139026"/>
                  </a:lnTo>
                  <a:lnTo>
                    <a:pt x="342442" y="117447"/>
                  </a:lnTo>
                  <a:lnTo>
                    <a:pt x="347834" y="117447"/>
                  </a:lnTo>
                  <a:lnTo>
                    <a:pt x="347834" y="139026"/>
                  </a:lnTo>
                  <a:close/>
                </a:path>
                <a:path w="5038725" h="1857375">
                  <a:moveTo>
                    <a:pt x="920818" y="226690"/>
                  </a:moveTo>
                  <a:lnTo>
                    <a:pt x="915425" y="226690"/>
                  </a:lnTo>
                  <a:lnTo>
                    <a:pt x="915425" y="205111"/>
                  </a:lnTo>
                  <a:lnTo>
                    <a:pt x="920818" y="205111"/>
                  </a:lnTo>
                  <a:lnTo>
                    <a:pt x="920818" y="226690"/>
                  </a:lnTo>
                  <a:close/>
                </a:path>
                <a:path w="5038725" h="1857375">
                  <a:moveTo>
                    <a:pt x="942389" y="232085"/>
                  </a:moveTo>
                  <a:lnTo>
                    <a:pt x="893854" y="232085"/>
                  </a:lnTo>
                  <a:lnTo>
                    <a:pt x="893854" y="226690"/>
                  </a:lnTo>
                  <a:lnTo>
                    <a:pt x="942389" y="226690"/>
                  </a:lnTo>
                  <a:lnTo>
                    <a:pt x="942389" y="232085"/>
                  </a:lnTo>
                  <a:close/>
                </a:path>
                <a:path w="5038725" h="1857375">
                  <a:moveTo>
                    <a:pt x="920818" y="253663"/>
                  </a:moveTo>
                  <a:lnTo>
                    <a:pt x="915425" y="253663"/>
                  </a:lnTo>
                  <a:lnTo>
                    <a:pt x="915425" y="232085"/>
                  </a:lnTo>
                  <a:lnTo>
                    <a:pt x="920818" y="232085"/>
                  </a:lnTo>
                  <a:lnTo>
                    <a:pt x="920818" y="253663"/>
                  </a:lnTo>
                  <a:close/>
                </a:path>
                <a:path w="5038725" h="1857375">
                  <a:moveTo>
                    <a:pt x="691625" y="226690"/>
                  </a:moveTo>
                  <a:lnTo>
                    <a:pt x="686232" y="226690"/>
                  </a:lnTo>
                  <a:lnTo>
                    <a:pt x="686232" y="205111"/>
                  </a:lnTo>
                  <a:lnTo>
                    <a:pt x="691625" y="205111"/>
                  </a:lnTo>
                  <a:lnTo>
                    <a:pt x="691625" y="226690"/>
                  </a:lnTo>
                  <a:close/>
                </a:path>
                <a:path w="5038725" h="1857375">
                  <a:moveTo>
                    <a:pt x="713196" y="232085"/>
                  </a:moveTo>
                  <a:lnTo>
                    <a:pt x="664661" y="232085"/>
                  </a:lnTo>
                  <a:lnTo>
                    <a:pt x="664661" y="226690"/>
                  </a:lnTo>
                  <a:lnTo>
                    <a:pt x="713196" y="226690"/>
                  </a:lnTo>
                  <a:lnTo>
                    <a:pt x="713196" y="232085"/>
                  </a:lnTo>
                  <a:close/>
                </a:path>
                <a:path w="5038725" h="1857375">
                  <a:moveTo>
                    <a:pt x="691625" y="253663"/>
                  </a:moveTo>
                  <a:lnTo>
                    <a:pt x="686232" y="253663"/>
                  </a:lnTo>
                  <a:lnTo>
                    <a:pt x="686232" y="232085"/>
                  </a:lnTo>
                  <a:lnTo>
                    <a:pt x="691625" y="232085"/>
                  </a:lnTo>
                  <a:lnTo>
                    <a:pt x="691625" y="253663"/>
                  </a:lnTo>
                  <a:close/>
                </a:path>
                <a:path w="5038725" h="1857375">
                  <a:moveTo>
                    <a:pt x="462431" y="226690"/>
                  </a:moveTo>
                  <a:lnTo>
                    <a:pt x="457038" y="226690"/>
                  </a:lnTo>
                  <a:lnTo>
                    <a:pt x="457038" y="205111"/>
                  </a:lnTo>
                  <a:lnTo>
                    <a:pt x="462431" y="205111"/>
                  </a:lnTo>
                  <a:lnTo>
                    <a:pt x="462431" y="226690"/>
                  </a:lnTo>
                  <a:close/>
                </a:path>
                <a:path w="5038725" h="1857375">
                  <a:moveTo>
                    <a:pt x="484002" y="232085"/>
                  </a:moveTo>
                  <a:lnTo>
                    <a:pt x="435467" y="232085"/>
                  </a:lnTo>
                  <a:lnTo>
                    <a:pt x="435467" y="226690"/>
                  </a:lnTo>
                  <a:lnTo>
                    <a:pt x="484002" y="226690"/>
                  </a:lnTo>
                  <a:lnTo>
                    <a:pt x="484002" y="232085"/>
                  </a:lnTo>
                  <a:close/>
                </a:path>
                <a:path w="5038725" h="1857375">
                  <a:moveTo>
                    <a:pt x="462431" y="253663"/>
                  </a:moveTo>
                  <a:lnTo>
                    <a:pt x="457038" y="253663"/>
                  </a:lnTo>
                  <a:lnTo>
                    <a:pt x="457038" y="232085"/>
                  </a:lnTo>
                  <a:lnTo>
                    <a:pt x="462431" y="232085"/>
                  </a:lnTo>
                  <a:lnTo>
                    <a:pt x="462431" y="253663"/>
                  </a:lnTo>
                  <a:close/>
                </a:path>
                <a:path w="5038725" h="1857375">
                  <a:moveTo>
                    <a:pt x="233238" y="226690"/>
                  </a:moveTo>
                  <a:lnTo>
                    <a:pt x="227845" y="226690"/>
                  </a:lnTo>
                  <a:lnTo>
                    <a:pt x="227845" y="205111"/>
                  </a:lnTo>
                  <a:lnTo>
                    <a:pt x="233238" y="205111"/>
                  </a:lnTo>
                  <a:lnTo>
                    <a:pt x="233238" y="226690"/>
                  </a:lnTo>
                  <a:close/>
                </a:path>
                <a:path w="5038725" h="1857375">
                  <a:moveTo>
                    <a:pt x="254809" y="232085"/>
                  </a:moveTo>
                  <a:lnTo>
                    <a:pt x="206274" y="232085"/>
                  </a:lnTo>
                  <a:lnTo>
                    <a:pt x="206274" y="226690"/>
                  </a:lnTo>
                  <a:lnTo>
                    <a:pt x="254809" y="226690"/>
                  </a:lnTo>
                  <a:lnTo>
                    <a:pt x="254809" y="232085"/>
                  </a:lnTo>
                  <a:close/>
                </a:path>
                <a:path w="5038725" h="1857375">
                  <a:moveTo>
                    <a:pt x="233238" y="253663"/>
                  </a:moveTo>
                  <a:lnTo>
                    <a:pt x="227845" y="253663"/>
                  </a:lnTo>
                  <a:lnTo>
                    <a:pt x="227845" y="232085"/>
                  </a:lnTo>
                  <a:lnTo>
                    <a:pt x="233238" y="232085"/>
                  </a:lnTo>
                  <a:lnTo>
                    <a:pt x="233238" y="253663"/>
                  </a:lnTo>
                  <a:close/>
                </a:path>
                <a:path w="5038725" h="1857375">
                  <a:moveTo>
                    <a:pt x="1035415" y="341327"/>
                  </a:moveTo>
                  <a:lnTo>
                    <a:pt x="1030022" y="341327"/>
                  </a:lnTo>
                  <a:lnTo>
                    <a:pt x="1030022" y="319748"/>
                  </a:lnTo>
                  <a:lnTo>
                    <a:pt x="1035415" y="319748"/>
                  </a:lnTo>
                  <a:lnTo>
                    <a:pt x="1035415" y="341327"/>
                  </a:lnTo>
                  <a:close/>
                </a:path>
                <a:path w="5038725" h="1857375">
                  <a:moveTo>
                    <a:pt x="1056986" y="346722"/>
                  </a:moveTo>
                  <a:lnTo>
                    <a:pt x="1008451" y="346722"/>
                  </a:lnTo>
                  <a:lnTo>
                    <a:pt x="1008451" y="341327"/>
                  </a:lnTo>
                  <a:lnTo>
                    <a:pt x="1056986" y="341327"/>
                  </a:lnTo>
                  <a:lnTo>
                    <a:pt x="1056986" y="346722"/>
                  </a:lnTo>
                  <a:close/>
                </a:path>
                <a:path w="5038725" h="1857375">
                  <a:moveTo>
                    <a:pt x="1035415" y="368301"/>
                  </a:moveTo>
                  <a:lnTo>
                    <a:pt x="1030022" y="368301"/>
                  </a:lnTo>
                  <a:lnTo>
                    <a:pt x="1030022" y="346722"/>
                  </a:lnTo>
                  <a:lnTo>
                    <a:pt x="1035415" y="346722"/>
                  </a:lnTo>
                  <a:lnTo>
                    <a:pt x="1035415" y="368301"/>
                  </a:lnTo>
                  <a:close/>
                </a:path>
                <a:path w="5038725" h="1857375">
                  <a:moveTo>
                    <a:pt x="806221" y="341327"/>
                  </a:moveTo>
                  <a:lnTo>
                    <a:pt x="800828" y="341327"/>
                  </a:lnTo>
                  <a:lnTo>
                    <a:pt x="800828" y="319748"/>
                  </a:lnTo>
                  <a:lnTo>
                    <a:pt x="806221" y="319748"/>
                  </a:lnTo>
                  <a:lnTo>
                    <a:pt x="806221" y="341327"/>
                  </a:lnTo>
                  <a:close/>
                </a:path>
                <a:path w="5038725" h="1857375">
                  <a:moveTo>
                    <a:pt x="827792" y="346722"/>
                  </a:moveTo>
                  <a:lnTo>
                    <a:pt x="779257" y="346722"/>
                  </a:lnTo>
                  <a:lnTo>
                    <a:pt x="779257" y="341327"/>
                  </a:lnTo>
                  <a:lnTo>
                    <a:pt x="827792" y="341327"/>
                  </a:lnTo>
                  <a:lnTo>
                    <a:pt x="827792" y="346722"/>
                  </a:lnTo>
                  <a:close/>
                </a:path>
                <a:path w="5038725" h="1857375">
                  <a:moveTo>
                    <a:pt x="806221" y="368301"/>
                  </a:moveTo>
                  <a:lnTo>
                    <a:pt x="800828" y="368301"/>
                  </a:lnTo>
                  <a:lnTo>
                    <a:pt x="800828" y="346722"/>
                  </a:lnTo>
                  <a:lnTo>
                    <a:pt x="806221" y="346722"/>
                  </a:lnTo>
                  <a:lnTo>
                    <a:pt x="806221" y="368301"/>
                  </a:lnTo>
                  <a:close/>
                </a:path>
                <a:path w="5038725" h="1857375">
                  <a:moveTo>
                    <a:pt x="577028" y="341327"/>
                  </a:moveTo>
                  <a:lnTo>
                    <a:pt x="571635" y="341327"/>
                  </a:lnTo>
                  <a:lnTo>
                    <a:pt x="571635" y="319748"/>
                  </a:lnTo>
                  <a:lnTo>
                    <a:pt x="577028" y="319748"/>
                  </a:lnTo>
                  <a:lnTo>
                    <a:pt x="577028" y="341327"/>
                  </a:lnTo>
                  <a:close/>
                </a:path>
                <a:path w="5038725" h="1857375">
                  <a:moveTo>
                    <a:pt x="598599" y="346722"/>
                  </a:moveTo>
                  <a:lnTo>
                    <a:pt x="550064" y="346722"/>
                  </a:lnTo>
                  <a:lnTo>
                    <a:pt x="550064" y="341327"/>
                  </a:lnTo>
                  <a:lnTo>
                    <a:pt x="598599" y="341327"/>
                  </a:lnTo>
                  <a:lnTo>
                    <a:pt x="598599" y="346722"/>
                  </a:lnTo>
                  <a:close/>
                </a:path>
                <a:path w="5038725" h="1857375">
                  <a:moveTo>
                    <a:pt x="577028" y="368301"/>
                  </a:moveTo>
                  <a:lnTo>
                    <a:pt x="571635" y="368301"/>
                  </a:lnTo>
                  <a:lnTo>
                    <a:pt x="571635" y="346722"/>
                  </a:lnTo>
                  <a:lnTo>
                    <a:pt x="577028" y="346722"/>
                  </a:lnTo>
                  <a:lnTo>
                    <a:pt x="577028" y="368301"/>
                  </a:lnTo>
                  <a:close/>
                </a:path>
                <a:path w="5038725" h="1857375">
                  <a:moveTo>
                    <a:pt x="347834" y="341327"/>
                  </a:moveTo>
                  <a:lnTo>
                    <a:pt x="342442" y="341327"/>
                  </a:lnTo>
                  <a:lnTo>
                    <a:pt x="342442" y="319748"/>
                  </a:lnTo>
                  <a:lnTo>
                    <a:pt x="347834" y="319748"/>
                  </a:lnTo>
                  <a:lnTo>
                    <a:pt x="347834" y="341327"/>
                  </a:lnTo>
                  <a:close/>
                </a:path>
                <a:path w="5038725" h="1857375">
                  <a:moveTo>
                    <a:pt x="369405" y="346722"/>
                  </a:moveTo>
                  <a:lnTo>
                    <a:pt x="320870" y="346722"/>
                  </a:lnTo>
                  <a:lnTo>
                    <a:pt x="320870" y="341327"/>
                  </a:lnTo>
                  <a:lnTo>
                    <a:pt x="369405" y="341327"/>
                  </a:lnTo>
                  <a:lnTo>
                    <a:pt x="369405" y="346722"/>
                  </a:lnTo>
                  <a:close/>
                </a:path>
                <a:path w="5038725" h="1857375">
                  <a:moveTo>
                    <a:pt x="347834" y="368301"/>
                  </a:moveTo>
                  <a:lnTo>
                    <a:pt x="342442" y="368301"/>
                  </a:lnTo>
                  <a:lnTo>
                    <a:pt x="342442" y="346722"/>
                  </a:lnTo>
                  <a:lnTo>
                    <a:pt x="347834" y="346722"/>
                  </a:lnTo>
                  <a:lnTo>
                    <a:pt x="347834" y="368301"/>
                  </a:lnTo>
                  <a:close/>
                </a:path>
                <a:path w="5038725" h="1857375">
                  <a:moveTo>
                    <a:pt x="920818" y="455964"/>
                  </a:moveTo>
                  <a:lnTo>
                    <a:pt x="915425" y="455964"/>
                  </a:lnTo>
                  <a:lnTo>
                    <a:pt x="915425" y="434386"/>
                  </a:lnTo>
                  <a:lnTo>
                    <a:pt x="920818" y="434386"/>
                  </a:lnTo>
                  <a:lnTo>
                    <a:pt x="920818" y="455964"/>
                  </a:lnTo>
                  <a:close/>
                </a:path>
                <a:path w="5038725" h="1857375">
                  <a:moveTo>
                    <a:pt x="942389" y="461359"/>
                  </a:moveTo>
                  <a:lnTo>
                    <a:pt x="893854" y="461359"/>
                  </a:lnTo>
                  <a:lnTo>
                    <a:pt x="893854" y="455964"/>
                  </a:lnTo>
                  <a:lnTo>
                    <a:pt x="942389" y="455964"/>
                  </a:lnTo>
                  <a:lnTo>
                    <a:pt x="942389" y="461359"/>
                  </a:lnTo>
                  <a:close/>
                </a:path>
                <a:path w="5038725" h="1857375">
                  <a:moveTo>
                    <a:pt x="920818" y="482938"/>
                  </a:moveTo>
                  <a:lnTo>
                    <a:pt x="915425" y="482938"/>
                  </a:lnTo>
                  <a:lnTo>
                    <a:pt x="915425" y="461359"/>
                  </a:lnTo>
                  <a:lnTo>
                    <a:pt x="920818" y="461359"/>
                  </a:lnTo>
                  <a:lnTo>
                    <a:pt x="920818" y="482938"/>
                  </a:lnTo>
                  <a:close/>
                </a:path>
                <a:path w="5038725" h="1857375">
                  <a:moveTo>
                    <a:pt x="691625" y="455964"/>
                  </a:moveTo>
                  <a:lnTo>
                    <a:pt x="686232" y="455964"/>
                  </a:lnTo>
                  <a:lnTo>
                    <a:pt x="686232" y="434386"/>
                  </a:lnTo>
                  <a:lnTo>
                    <a:pt x="691625" y="434386"/>
                  </a:lnTo>
                  <a:lnTo>
                    <a:pt x="691625" y="455964"/>
                  </a:lnTo>
                  <a:close/>
                </a:path>
                <a:path w="5038725" h="1857375">
                  <a:moveTo>
                    <a:pt x="713196" y="461359"/>
                  </a:moveTo>
                  <a:lnTo>
                    <a:pt x="664661" y="461359"/>
                  </a:lnTo>
                  <a:lnTo>
                    <a:pt x="664661" y="455964"/>
                  </a:lnTo>
                  <a:lnTo>
                    <a:pt x="713196" y="455964"/>
                  </a:lnTo>
                  <a:lnTo>
                    <a:pt x="713196" y="461359"/>
                  </a:lnTo>
                  <a:close/>
                </a:path>
                <a:path w="5038725" h="1857375">
                  <a:moveTo>
                    <a:pt x="691625" y="482938"/>
                  </a:moveTo>
                  <a:lnTo>
                    <a:pt x="686232" y="482938"/>
                  </a:lnTo>
                  <a:lnTo>
                    <a:pt x="686232" y="461359"/>
                  </a:lnTo>
                  <a:lnTo>
                    <a:pt x="691625" y="461359"/>
                  </a:lnTo>
                  <a:lnTo>
                    <a:pt x="691625" y="482938"/>
                  </a:lnTo>
                  <a:close/>
                </a:path>
                <a:path w="5038725" h="1857375">
                  <a:moveTo>
                    <a:pt x="462431" y="455964"/>
                  </a:moveTo>
                  <a:lnTo>
                    <a:pt x="457038" y="455964"/>
                  </a:lnTo>
                  <a:lnTo>
                    <a:pt x="457038" y="434386"/>
                  </a:lnTo>
                  <a:lnTo>
                    <a:pt x="462431" y="434386"/>
                  </a:lnTo>
                  <a:lnTo>
                    <a:pt x="462431" y="455964"/>
                  </a:lnTo>
                  <a:close/>
                </a:path>
                <a:path w="5038725" h="1857375">
                  <a:moveTo>
                    <a:pt x="484002" y="461359"/>
                  </a:moveTo>
                  <a:lnTo>
                    <a:pt x="435467" y="461359"/>
                  </a:lnTo>
                  <a:lnTo>
                    <a:pt x="435467" y="455964"/>
                  </a:lnTo>
                  <a:lnTo>
                    <a:pt x="484002" y="455964"/>
                  </a:lnTo>
                  <a:lnTo>
                    <a:pt x="484002" y="461359"/>
                  </a:lnTo>
                  <a:close/>
                </a:path>
                <a:path w="5038725" h="1857375">
                  <a:moveTo>
                    <a:pt x="462431" y="482938"/>
                  </a:moveTo>
                  <a:lnTo>
                    <a:pt x="457038" y="482938"/>
                  </a:lnTo>
                  <a:lnTo>
                    <a:pt x="457038" y="461359"/>
                  </a:lnTo>
                  <a:lnTo>
                    <a:pt x="462431" y="461359"/>
                  </a:lnTo>
                  <a:lnTo>
                    <a:pt x="462431" y="482938"/>
                  </a:lnTo>
                  <a:close/>
                </a:path>
                <a:path w="5038725" h="1857375">
                  <a:moveTo>
                    <a:pt x="233238" y="455964"/>
                  </a:moveTo>
                  <a:lnTo>
                    <a:pt x="227845" y="455964"/>
                  </a:lnTo>
                  <a:lnTo>
                    <a:pt x="227845" y="434386"/>
                  </a:lnTo>
                  <a:lnTo>
                    <a:pt x="233238" y="434386"/>
                  </a:lnTo>
                  <a:lnTo>
                    <a:pt x="233238" y="455964"/>
                  </a:lnTo>
                  <a:close/>
                </a:path>
                <a:path w="5038725" h="1857375">
                  <a:moveTo>
                    <a:pt x="254809" y="461359"/>
                  </a:moveTo>
                  <a:lnTo>
                    <a:pt x="206274" y="461359"/>
                  </a:lnTo>
                  <a:lnTo>
                    <a:pt x="206274" y="455964"/>
                  </a:lnTo>
                  <a:lnTo>
                    <a:pt x="254809" y="455964"/>
                  </a:lnTo>
                  <a:lnTo>
                    <a:pt x="254809" y="461359"/>
                  </a:lnTo>
                  <a:close/>
                </a:path>
                <a:path w="5038725" h="1857375">
                  <a:moveTo>
                    <a:pt x="233238" y="482938"/>
                  </a:moveTo>
                  <a:lnTo>
                    <a:pt x="227845" y="482938"/>
                  </a:lnTo>
                  <a:lnTo>
                    <a:pt x="227845" y="461359"/>
                  </a:lnTo>
                  <a:lnTo>
                    <a:pt x="233238" y="461359"/>
                  </a:lnTo>
                  <a:lnTo>
                    <a:pt x="233238" y="482938"/>
                  </a:lnTo>
                  <a:close/>
                </a:path>
                <a:path w="5038725" h="1857375">
                  <a:moveTo>
                    <a:pt x="1035415" y="570601"/>
                  </a:moveTo>
                  <a:lnTo>
                    <a:pt x="1030022" y="570601"/>
                  </a:lnTo>
                  <a:lnTo>
                    <a:pt x="1030022" y="549023"/>
                  </a:lnTo>
                  <a:lnTo>
                    <a:pt x="1035415" y="549023"/>
                  </a:lnTo>
                  <a:lnTo>
                    <a:pt x="1035415" y="570601"/>
                  </a:lnTo>
                  <a:close/>
                </a:path>
                <a:path w="5038725" h="1857375">
                  <a:moveTo>
                    <a:pt x="1056986" y="575996"/>
                  </a:moveTo>
                  <a:lnTo>
                    <a:pt x="1008451" y="575996"/>
                  </a:lnTo>
                  <a:lnTo>
                    <a:pt x="1008451" y="570601"/>
                  </a:lnTo>
                  <a:lnTo>
                    <a:pt x="1056986" y="570601"/>
                  </a:lnTo>
                  <a:lnTo>
                    <a:pt x="1056986" y="575996"/>
                  </a:lnTo>
                  <a:close/>
                </a:path>
                <a:path w="5038725" h="1857375">
                  <a:moveTo>
                    <a:pt x="1035415" y="597575"/>
                  </a:moveTo>
                  <a:lnTo>
                    <a:pt x="1030022" y="597575"/>
                  </a:lnTo>
                  <a:lnTo>
                    <a:pt x="1030022" y="575996"/>
                  </a:lnTo>
                  <a:lnTo>
                    <a:pt x="1035415" y="575996"/>
                  </a:lnTo>
                  <a:lnTo>
                    <a:pt x="1035415" y="597575"/>
                  </a:lnTo>
                  <a:close/>
                </a:path>
                <a:path w="5038725" h="1857375">
                  <a:moveTo>
                    <a:pt x="806221" y="570601"/>
                  </a:moveTo>
                  <a:lnTo>
                    <a:pt x="800828" y="570601"/>
                  </a:lnTo>
                  <a:lnTo>
                    <a:pt x="800828" y="549023"/>
                  </a:lnTo>
                  <a:lnTo>
                    <a:pt x="806221" y="549023"/>
                  </a:lnTo>
                  <a:lnTo>
                    <a:pt x="806221" y="570601"/>
                  </a:lnTo>
                  <a:close/>
                </a:path>
                <a:path w="5038725" h="1857375">
                  <a:moveTo>
                    <a:pt x="827792" y="575996"/>
                  </a:moveTo>
                  <a:lnTo>
                    <a:pt x="779257" y="575996"/>
                  </a:lnTo>
                  <a:lnTo>
                    <a:pt x="779257" y="570601"/>
                  </a:lnTo>
                  <a:lnTo>
                    <a:pt x="827792" y="570601"/>
                  </a:lnTo>
                  <a:lnTo>
                    <a:pt x="827792" y="575996"/>
                  </a:lnTo>
                  <a:close/>
                </a:path>
                <a:path w="5038725" h="1857375">
                  <a:moveTo>
                    <a:pt x="806221" y="597575"/>
                  </a:moveTo>
                  <a:lnTo>
                    <a:pt x="800828" y="597575"/>
                  </a:lnTo>
                  <a:lnTo>
                    <a:pt x="800828" y="575996"/>
                  </a:lnTo>
                  <a:lnTo>
                    <a:pt x="806221" y="575996"/>
                  </a:lnTo>
                  <a:lnTo>
                    <a:pt x="806221" y="597575"/>
                  </a:lnTo>
                  <a:close/>
                </a:path>
                <a:path w="5038725" h="1857375">
                  <a:moveTo>
                    <a:pt x="577028" y="570601"/>
                  </a:moveTo>
                  <a:lnTo>
                    <a:pt x="571635" y="570601"/>
                  </a:lnTo>
                  <a:lnTo>
                    <a:pt x="571635" y="549023"/>
                  </a:lnTo>
                  <a:lnTo>
                    <a:pt x="577028" y="549023"/>
                  </a:lnTo>
                  <a:lnTo>
                    <a:pt x="577028" y="570601"/>
                  </a:lnTo>
                  <a:close/>
                </a:path>
                <a:path w="5038725" h="1857375">
                  <a:moveTo>
                    <a:pt x="598599" y="575996"/>
                  </a:moveTo>
                  <a:lnTo>
                    <a:pt x="550064" y="575996"/>
                  </a:lnTo>
                  <a:lnTo>
                    <a:pt x="550064" y="570601"/>
                  </a:lnTo>
                  <a:lnTo>
                    <a:pt x="598599" y="570601"/>
                  </a:lnTo>
                  <a:lnTo>
                    <a:pt x="598599" y="575996"/>
                  </a:lnTo>
                  <a:close/>
                </a:path>
                <a:path w="5038725" h="1857375">
                  <a:moveTo>
                    <a:pt x="577028" y="597575"/>
                  </a:moveTo>
                  <a:lnTo>
                    <a:pt x="571635" y="597575"/>
                  </a:lnTo>
                  <a:lnTo>
                    <a:pt x="571635" y="575996"/>
                  </a:lnTo>
                  <a:lnTo>
                    <a:pt x="577028" y="575996"/>
                  </a:lnTo>
                  <a:lnTo>
                    <a:pt x="577028" y="597575"/>
                  </a:lnTo>
                  <a:close/>
                </a:path>
                <a:path w="5038725" h="1857375">
                  <a:moveTo>
                    <a:pt x="347834" y="570601"/>
                  </a:moveTo>
                  <a:lnTo>
                    <a:pt x="342442" y="570601"/>
                  </a:lnTo>
                  <a:lnTo>
                    <a:pt x="342442" y="549023"/>
                  </a:lnTo>
                  <a:lnTo>
                    <a:pt x="347834" y="549023"/>
                  </a:lnTo>
                  <a:lnTo>
                    <a:pt x="347834" y="570601"/>
                  </a:lnTo>
                  <a:close/>
                </a:path>
                <a:path w="5038725" h="1857375">
                  <a:moveTo>
                    <a:pt x="369405" y="575996"/>
                  </a:moveTo>
                  <a:lnTo>
                    <a:pt x="320870" y="575996"/>
                  </a:lnTo>
                  <a:lnTo>
                    <a:pt x="320870" y="570601"/>
                  </a:lnTo>
                  <a:lnTo>
                    <a:pt x="369405" y="570601"/>
                  </a:lnTo>
                  <a:lnTo>
                    <a:pt x="369405" y="575996"/>
                  </a:lnTo>
                  <a:close/>
                </a:path>
                <a:path w="5038725" h="1857375">
                  <a:moveTo>
                    <a:pt x="347834" y="597575"/>
                  </a:moveTo>
                  <a:lnTo>
                    <a:pt x="342442" y="597575"/>
                  </a:lnTo>
                  <a:lnTo>
                    <a:pt x="342442" y="575996"/>
                  </a:lnTo>
                  <a:lnTo>
                    <a:pt x="347834" y="575996"/>
                  </a:lnTo>
                  <a:lnTo>
                    <a:pt x="347834" y="597575"/>
                  </a:lnTo>
                  <a:close/>
                </a:path>
                <a:path w="5038725" h="1857375">
                  <a:moveTo>
                    <a:pt x="920818" y="685239"/>
                  </a:moveTo>
                  <a:lnTo>
                    <a:pt x="915425" y="685239"/>
                  </a:lnTo>
                  <a:lnTo>
                    <a:pt x="915425" y="663660"/>
                  </a:lnTo>
                  <a:lnTo>
                    <a:pt x="920818" y="663660"/>
                  </a:lnTo>
                  <a:lnTo>
                    <a:pt x="920818" y="685239"/>
                  </a:lnTo>
                  <a:close/>
                </a:path>
                <a:path w="5038725" h="1857375">
                  <a:moveTo>
                    <a:pt x="942389" y="690633"/>
                  </a:moveTo>
                  <a:lnTo>
                    <a:pt x="893854" y="690633"/>
                  </a:lnTo>
                  <a:lnTo>
                    <a:pt x="893854" y="685239"/>
                  </a:lnTo>
                  <a:lnTo>
                    <a:pt x="942389" y="685239"/>
                  </a:lnTo>
                  <a:lnTo>
                    <a:pt x="942389" y="690633"/>
                  </a:lnTo>
                  <a:close/>
                </a:path>
                <a:path w="5038725" h="1857375">
                  <a:moveTo>
                    <a:pt x="920818" y="712212"/>
                  </a:moveTo>
                  <a:lnTo>
                    <a:pt x="915425" y="712212"/>
                  </a:lnTo>
                  <a:lnTo>
                    <a:pt x="915425" y="690633"/>
                  </a:lnTo>
                  <a:lnTo>
                    <a:pt x="920818" y="690633"/>
                  </a:lnTo>
                  <a:lnTo>
                    <a:pt x="920818" y="712212"/>
                  </a:lnTo>
                  <a:close/>
                </a:path>
                <a:path w="5038725" h="1857375">
                  <a:moveTo>
                    <a:pt x="691625" y="685239"/>
                  </a:moveTo>
                  <a:lnTo>
                    <a:pt x="686232" y="685239"/>
                  </a:lnTo>
                  <a:lnTo>
                    <a:pt x="686232" y="663660"/>
                  </a:lnTo>
                  <a:lnTo>
                    <a:pt x="691625" y="663660"/>
                  </a:lnTo>
                  <a:lnTo>
                    <a:pt x="691625" y="685239"/>
                  </a:lnTo>
                  <a:close/>
                </a:path>
                <a:path w="5038725" h="1857375">
                  <a:moveTo>
                    <a:pt x="713196" y="690633"/>
                  </a:moveTo>
                  <a:lnTo>
                    <a:pt x="664661" y="690633"/>
                  </a:lnTo>
                  <a:lnTo>
                    <a:pt x="664661" y="685239"/>
                  </a:lnTo>
                  <a:lnTo>
                    <a:pt x="713196" y="685239"/>
                  </a:lnTo>
                  <a:lnTo>
                    <a:pt x="713196" y="690633"/>
                  </a:lnTo>
                  <a:close/>
                </a:path>
                <a:path w="5038725" h="1857375">
                  <a:moveTo>
                    <a:pt x="691625" y="712212"/>
                  </a:moveTo>
                  <a:lnTo>
                    <a:pt x="686232" y="712212"/>
                  </a:lnTo>
                  <a:lnTo>
                    <a:pt x="686232" y="690633"/>
                  </a:lnTo>
                  <a:lnTo>
                    <a:pt x="691625" y="690633"/>
                  </a:lnTo>
                  <a:lnTo>
                    <a:pt x="691625" y="712212"/>
                  </a:lnTo>
                  <a:close/>
                </a:path>
                <a:path w="5038725" h="1857375">
                  <a:moveTo>
                    <a:pt x="462431" y="685239"/>
                  </a:moveTo>
                  <a:lnTo>
                    <a:pt x="457038" y="685239"/>
                  </a:lnTo>
                  <a:lnTo>
                    <a:pt x="457038" y="663660"/>
                  </a:lnTo>
                  <a:lnTo>
                    <a:pt x="462431" y="663660"/>
                  </a:lnTo>
                  <a:lnTo>
                    <a:pt x="462431" y="685239"/>
                  </a:lnTo>
                  <a:close/>
                </a:path>
                <a:path w="5038725" h="1857375">
                  <a:moveTo>
                    <a:pt x="484002" y="690633"/>
                  </a:moveTo>
                  <a:lnTo>
                    <a:pt x="435467" y="690633"/>
                  </a:lnTo>
                  <a:lnTo>
                    <a:pt x="435467" y="685239"/>
                  </a:lnTo>
                  <a:lnTo>
                    <a:pt x="484002" y="685239"/>
                  </a:lnTo>
                  <a:lnTo>
                    <a:pt x="484002" y="690633"/>
                  </a:lnTo>
                  <a:close/>
                </a:path>
                <a:path w="5038725" h="1857375">
                  <a:moveTo>
                    <a:pt x="462431" y="712212"/>
                  </a:moveTo>
                  <a:lnTo>
                    <a:pt x="457038" y="712212"/>
                  </a:lnTo>
                  <a:lnTo>
                    <a:pt x="457038" y="690633"/>
                  </a:lnTo>
                  <a:lnTo>
                    <a:pt x="462431" y="690633"/>
                  </a:lnTo>
                  <a:lnTo>
                    <a:pt x="462431" y="712212"/>
                  </a:lnTo>
                  <a:close/>
                </a:path>
                <a:path w="5038725" h="1857375">
                  <a:moveTo>
                    <a:pt x="233238" y="685239"/>
                  </a:moveTo>
                  <a:lnTo>
                    <a:pt x="227845" y="685239"/>
                  </a:lnTo>
                  <a:lnTo>
                    <a:pt x="227845" y="663660"/>
                  </a:lnTo>
                  <a:lnTo>
                    <a:pt x="233238" y="663660"/>
                  </a:lnTo>
                  <a:lnTo>
                    <a:pt x="233238" y="685239"/>
                  </a:lnTo>
                  <a:close/>
                </a:path>
                <a:path w="5038725" h="1857375">
                  <a:moveTo>
                    <a:pt x="254809" y="690633"/>
                  </a:moveTo>
                  <a:lnTo>
                    <a:pt x="206274" y="690633"/>
                  </a:lnTo>
                  <a:lnTo>
                    <a:pt x="206274" y="685239"/>
                  </a:lnTo>
                  <a:lnTo>
                    <a:pt x="254809" y="685239"/>
                  </a:lnTo>
                  <a:lnTo>
                    <a:pt x="254809" y="690633"/>
                  </a:lnTo>
                  <a:close/>
                </a:path>
                <a:path w="5038725" h="1857375">
                  <a:moveTo>
                    <a:pt x="233238" y="712212"/>
                  </a:moveTo>
                  <a:lnTo>
                    <a:pt x="227845" y="712212"/>
                  </a:lnTo>
                  <a:lnTo>
                    <a:pt x="227845" y="690633"/>
                  </a:lnTo>
                  <a:lnTo>
                    <a:pt x="233238" y="690633"/>
                  </a:lnTo>
                  <a:lnTo>
                    <a:pt x="233238" y="712212"/>
                  </a:lnTo>
                  <a:close/>
                </a:path>
                <a:path w="5038725" h="1857375">
                  <a:moveTo>
                    <a:pt x="1035415" y="799876"/>
                  </a:moveTo>
                  <a:lnTo>
                    <a:pt x="1030022" y="799876"/>
                  </a:lnTo>
                  <a:lnTo>
                    <a:pt x="1030022" y="778297"/>
                  </a:lnTo>
                  <a:lnTo>
                    <a:pt x="1035415" y="778297"/>
                  </a:lnTo>
                  <a:lnTo>
                    <a:pt x="1035415" y="799876"/>
                  </a:lnTo>
                  <a:close/>
                </a:path>
                <a:path w="5038725" h="1857375">
                  <a:moveTo>
                    <a:pt x="1056986" y="805270"/>
                  </a:moveTo>
                  <a:lnTo>
                    <a:pt x="1008451" y="805270"/>
                  </a:lnTo>
                  <a:lnTo>
                    <a:pt x="1008451" y="799876"/>
                  </a:lnTo>
                  <a:lnTo>
                    <a:pt x="1056986" y="799876"/>
                  </a:lnTo>
                  <a:lnTo>
                    <a:pt x="1056986" y="805270"/>
                  </a:lnTo>
                  <a:close/>
                </a:path>
                <a:path w="5038725" h="1857375">
                  <a:moveTo>
                    <a:pt x="1035415" y="826849"/>
                  </a:moveTo>
                  <a:lnTo>
                    <a:pt x="1030022" y="826849"/>
                  </a:lnTo>
                  <a:lnTo>
                    <a:pt x="1030022" y="805270"/>
                  </a:lnTo>
                  <a:lnTo>
                    <a:pt x="1035415" y="805270"/>
                  </a:lnTo>
                  <a:lnTo>
                    <a:pt x="1035415" y="826849"/>
                  </a:lnTo>
                  <a:close/>
                </a:path>
                <a:path w="5038725" h="1857375">
                  <a:moveTo>
                    <a:pt x="806221" y="799876"/>
                  </a:moveTo>
                  <a:lnTo>
                    <a:pt x="800828" y="799876"/>
                  </a:lnTo>
                  <a:lnTo>
                    <a:pt x="800828" y="778297"/>
                  </a:lnTo>
                  <a:lnTo>
                    <a:pt x="806221" y="778297"/>
                  </a:lnTo>
                  <a:lnTo>
                    <a:pt x="806221" y="799876"/>
                  </a:lnTo>
                  <a:close/>
                </a:path>
                <a:path w="5038725" h="1857375">
                  <a:moveTo>
                    <a:pt x="827792" y="805270"/>
                  </a:moveTo>
                  <a:lnTo>
                    <a:pt x="779257" y="805270"/>
                  </a:lnTo>
                  <a:lnTo>
                    <a:pt x="779257" y="799876"/>
                  </a:lnTo>
                  <a:lnTo>
                    <a:pt x="827792" y="799876"/>
                  </a:lnTo>
                  <a:lnTo>
                    <a:pt x="827792" y="805270"/>
                  </a:lnTo>
                  <a:close/>
                </a:path>
                <a:path w="5038725" h="1857375">
                  <a:moveTo>
                    <a:pt x="806221" y="826849"/>
                  </a:moveTo>
                  <a:lnTo>
                    <a:pt x="800828" y="826849"/>
                  </a:lnTo>
                  <a:lnTo>
                    <a:pt x="800828" y="805270"/>
                  </a:lnTo>
                  <a:lnTo>
                    <a:pt x="806221" y="805270"/>
                  </a:lnTo>
                  <a:lnTo>
                    <a:pt x="806221" y="826849"/>
                  </a:lnTo>
                  <a:close/>
                </a:path>
                <a:path w="5038725" h="1857375">
                  <a:moveTo>
                    <a:pt x="577028" y="799876"/>
                  </a:moveTo>
                  <a:lnTo>
                    <a:pt x="571635" y="799876"/>
                  </a:lnTo>
                  <a:lnTo>
                    <a:pt x="571635" y="778297"/>
                  </a:lnTo>
                  <a:lnTo>
                    <a:pt x="577028" y="778297"/>
                  </a:lnTo>
                  <a:lnTo>
                    <a:pt x="577028" y="799876"/>
                  </a:lnTo>
                  <a:close/>
                </a:path>
                <a:path w="5038725" h="1857375">
                  <a:moveTo>
                    <a:pt x="598599" y="805270"/>
                  </a:moveTo>
                  <a:lnTo>
                    <a:pt x="550064" y="805270"/>
                  </a:lnTo>
                  <a:lnTo>
                    <a:pt x="550064" y="799876"/>
                  </a:lnTo>
                  <a:lnTo>
                    <a:pt x="598599" y="799876"/>
                  </a:lnTo>
                  <a:lnTo>
                    <a:pt x="598599" y="805270"/>
                  </a:lnTo>
                  <a:close/>
                </a:path>
                <a:path w="5038725" h="1857375">
                  <a:moveTo>
                    <a:pt x="577028" y="826849"/>
                  </a:moveTo>
                  <a:lnTo>
                    <a:pt x="571635" y="826849"/>
                  </a:lnTo>
                  <a:lnTo>
                    <a:pt x="571635" y="805270"/>
                  </a:lnTo>
                  <a:lnTo>
                    <a:pt x="577028" y="805270"/>
                  </a:lnTo>
                  <a:lnTo>
                    <a:pt x="577028" y="826849"/>
                  </a:lnTo>
                  <a:close/>
                </a:path>
                <a:path w="5038725" h="1857375">
                  <a:moveTo>
                    <a:pt x="347834" y="799876"/>
                  </a:moveTo>
                  <a:lnTo>
                    <a:pt x="342442" y="799876"/>
                  </a:lnTo>
                  <a:lnTo>
                    <a:pt x="342442" y="778297"/>
                  </a:lnTo>
                  <a:lnTo>
                    <a:pt x="347834" y="778297"/>
                  </a:lnTo>
                  <a:lnTo>
                    <a:pt x="347834" y="799876"/>
                  </a:lnTo>
                  <a:close/>
                </a:path>
                <a:path w="5038725" h="1857375">
                  <a:moveTo>
                    <a:pt x="369405" y="805270"/>
                  </a:moveTo>
                  <a:lnTo>
                    <a:pt x="320870" y="805270"/>
                  </a:lnTo>
                  <a:lnTo>
                    <a:pt x="320870" y="799876"/>
                  </a:lnTo>
                  <a:lnTo>
                    <a:pt x="369405" y="799876"/>
                  </a:lnTo>
                  <a:lnTo>
                    <a:pt x="369405" y="805270"/>
                  </a:lnTo>
                  <a:close/>
                </a:path>
                <a:path w="5038725" h="1857375">
                  <a:moveTo>
                    <a:pt x="347834" y="826849"/>
                  </a:moveTo>
                  <a:lnTo>
                    <a:pt x="342442" y="826849"/>
                  </a:lnTo>
                  <a:lnTo>
                    <a:pt x="342442" y="805270"/>
                  </a:lnTo>
                  <a:lnTo>
                    <a:pt x="347834" y="805270"/>
                  </a:lnTo>
                  <a:lnTo>
                    <a:pt x="347834" y="826849"/>
                  </a:lnTo>
                  <a:close/>
                </a:path>
                <a:path w="5038725" h="1857375">
                  <a:moveTo>
                    <a:pt x="920818" y="914513"/>
                  </a:moveTo>
                  <a:lnTo>
                    <a:pt x="915425" y="914513"/>
                  </a:lnTo>
                  <a:lnTo>
                    <a:pt x="915425" y="892934"/>
                  </a:lnTo>
                  <a:lnTo>
                    <a:pt x="920818" y="892934"/>
                  </a:lnTo>
                  <a:lnTo>
                    <a:pt x="920818" y="914513"/>
                  </a:lnTo>
                  <a:close/>
                </a:path>
                <a:path w="5038725" h="1857375">
                  <a:moveTo>
                    <a:pt x="942389" y="919908"/>
                  </a:moveTo>
                  <a:lnTo>
                    <a:pt x="893854" y="919908"/>
                  </a:lnTo>
                  <a:lnTo>
                    <a:pt x="893854" y="914513"/>
                  </a:lnTo>
                  <a:lnTo>
                    <a:pt x="942389" y="914513"/>
                  </a:lnTo>
                  <a:lnTo>
                    <a:pt x="942389" y="919908"/>
                  </a:lnTo>
                  <a:close/>
                </a:path>
                <a:path w="5038725" h="1857375">
                  <a:moveTo>
                    <a:pt x="920818" y="941486"/>
                  </a:moveTo>
                  <a:lnTo>
                    <a:pt x="915425" y="941486"/>
                  </a:lnTo>
                  <a:lnTo>
                    <a:pt x="915425" y="919908"/>
                  </a:lnTo>
                  <a:lnTo>
                    <a:pt x="920818" y="919908"/>
                  </a:lnTo>
                  <a:lnTo>
                    <a:pt x="920818" y="941486"/>
                  </a:lnTo>
                  <a:close/>
                </a:path>
                <a:path w="5038725" h="1857375">
                  <a:moveTo>
                    <a:pt x="691625" y="914513"/>
                  </a:moveTo>
                  <a:lnTo>
                    <a:pt x="686232" y="914513"/>
                  </a:lnTo>
                  <a:lnTo>
                    <a:pt x="686232" y="892934"/>
                  </a:lnTo>
                  <a:lnTo>
                    <a:pt x="691625" y="892934"/>
                  </a:lnTo>
                  <a:lnTo>
                    <a:pt x="691625" y="914513"/>
                  </a:lnTo>
                  <a:close/>
                </a:path>
                <a:path w="5038725" h="1857375">
                  <a:moveTo>
                    <a:pt x="713196" y="919908"/>
                  </a:moveTo>
                  <a:lnTo>
                    <a:pt x="664661" y="919908"/>
                  </a:lnTo>
                  <a:lnTo>
                    <a:pt x="664661" y="914513"/>
                  </a:lnTo>
                  <a:lnTo>
                    <a:pt x="713196" y="914513"/>
                  </a:lnTo>
                  <a:lnTo>
                    <a:pt x="713196" y="919908"/>
                  </a:lnTo>
                  <a:close/>
                </a:path>
                <a:path w="5038725" h="1857375">
                  <a:moveTo>
                    <a:pt x="691625" y="941486"/>
                  </a:moveTo>
                  <a:lnTo>
                    <a:pt x="686232" y="941486"/>
                  </a:lnTo>
                  <a:lnTo>
                    <a:pt x="686232" y="919908"/>
                  </a:lnTo>
                  <a:lnTo>
                    <a:pt x="691625" y="919908"/>
                  </a:lnTo>
                  <a:lnTo>
                    <a:pt x="691625" y="941486"/>
                  </a:lnTo>
                  <a:close/>
                </a:path>
                <a:path w="5038725" h="1857375">
                  <a:moveTo>
                    <a:pt x="462431" y="914513"/>
                  </a:moveTo>
                  <a:lnTo>
                    <a:pt x="457038" y="914513"/>
                  </a:lnTo>
                  <a:lnTo>
                    <a:pt x="457038" y="892934"/>
                  </a:lnTo>
                  <a:lnTo>
                    <a:pt x="462431" y="892934"/>
                  </a:lnTo>
                  <a:lnTo>
                    <a:pt x="462431" y="914513"/>
                  </a:lnTo>
                  <a:close/>
                </a:path>
                <a:path w="5038725" h="1857375">
                  <a:moveTo>
                    <a:pt x="484002" y="919908"/>
                  </a:moveTo>
                  <a:lnTo>
                    <a:pt x="435467" y="919908"/>
                  </a:lnTo>
                  <a:lnTo>
                    <a:pt x="435467" y="914513"/>
                  </a:lnTo>
                  <a:lnTo>
                    <a:pt x="484002" y="914513"/>
                  </a:lnTo>
                  <a:lnTo>
                    <a:pt x="484002" y="919908"/>
                  </a:lnTo>
                  <a:close/>
                </a:path>
                <a:path w="5038725" h="1857375">
                  <a:moveTo>
                    <a:pt x="462431" y="941486"/>
                  </a:moveTo>
                  <a:lnTo>
                    <a:pt x="457038" y="941486"/>
                  </a:lnTo>
                  <a:lnTo>
                    <a:pt x="457038" y="919908"/>
                  </a:lnTo>
                  <a:lnTo>
                    <a:pt x="462431" y="919908"/>
                  </a:lnTo>
                  <a:lnTo>
                    <a:pt x="462431" y="941486"/>
                  </a:lnTo>
                  <a:close/>
                </a:path>
                <a:path w="5038725" h="1857375">
                  <a:moveTo>
                    <a:pt x="1035415" y="1027802"/>
                  </a:moveTo>
                  <a:lnTo>
                    <a:pt x="1030022" y="1027802"/>
                  </a:lnTo>
                  <a:lnTo>
                    <a:pt x="1030022" y="1006223"/>
                  </a:lnTo>
                  <a:lnTo>
                    <a:pt x="1035415" y="1006223"/>
                  </a:lnTo>
                  <a:lnTo>
                    <a:pt x="1035415" y="1027802"/>
                  </a:lnTo>
                  <a:close/>
                </a:path>
                <a:path w="5038725" h="1857375">
                  <a:moveTo>
                    <a:pt x="1056986" y="1033196"/>
                  </a:moveTo>
                  <a:lnTo>
                    <a:pt x="1008451" y="1033196"/>
                  </a:lnTo>
                  <a:lnTo>
                    <a:pt x="1008451" y="1027802"/>
                  </a:lnTo>
                  <a:lnTo>
                    <a:pt x="1056986" y="1027802"/>
                  </a:lnTo>
                  <a:lnTo>
                    <a:pt x="1056986" y="1033196"/>
                  </a:lnTo>
                  <a:close/>
                </a:path>
                <a:path w="5038725" h="1857375">
                  <a:moveTo>
                    <a:pt x="1035415" y="1054775"/>
                  </a:moveTo>
                  <a:lnTo>
                    <a:pt x="1030022" y="1054775"/>
                  </a:lnTo>
                  <a:lnTo>
                    <a:pt x="1030022" y="1033196"/>
                  </a:lnTo>
                  <a:lnTo>
                    <a:pt x="1035415" y="1033196"/>
                  </a:lnTo>
                  <a:lnTo>
                    <a:pt x="1035415" y="1054775"/>
                  </a:lnTo>
                  <a:close/>
                </a:path>
                <a:path w="5038725" h="1857375">
                  <a:moveTo>
                    <a:pt x="806221" y="1027802"/>
                  </a:moveTo>
                  <a:lnTo>
                    <a:pt x="800828" y="1027802"/>
                  </a:lnTo>
                  <a:lnTo>
                    <a:pt x="800828" y="1006223"/>
                  </a:lnTo>
                  <a:lnTo>
                    <a:pt x="806221" y="1006223"/>
                  </a:lnTo>
                  <a:lnTo>
                    <a:pt x="806221" y="1027802"/>
                  </a:lnTo>
                  <a:close/>
                </a:path>
                <a:path w="5038725" h="1857375">
                  <a:moveTo>
                    <a:pt x="827792" y="1033196"/>
                  </a:moveTo>
                  <a:lnTo>
                    <a:pt x="779257" y="1033196"/>
                  </a:lnTo>
                  <a:lnTo>
                    <a:pt x="779257" y="1027802"/>
                  </a:lnTo>
                  <a:lnTo>
                    <a:pt x="827792" y="1027802"/>
                  </a:lnTo>
                  <a:lnTo>
                    <a:pt x="827792" y="1033196"/>
                  </a:lnTo>
                  <a:close/>
                </a:path>
                <a:path w="5038725" h="1857375">
                  <a:moveTo>
                    <a:pt x="806221" y="1054775"/>
                  </a:moveTo>
                  <a:lnTo>
                    <a:pt x="800828" y="1054775"/>
                  </a:lnTo>
                  <a:lnTo>
                    <a:pt x="800828" y="1033196"/>
                  </a:lnTo>
                  <a:lnTo>
                    <a:pt x="806221" y="1033196"/>
                  </a:lnTo>
                  <a:lnTo>
                    <a:pt x="806221" y="1054775"/>
                  </a:lnTo>
                  <a:close/>
                </a:path>
                <a:path w="5038725" h="1857375">
                  <a:moveTo>
                    <a:pt x="920818" y="1142439"/>
                  </a:moveTo>
                  <a:lnTo>
                    <a:pt x="915425" y="1142439"/>
                  </a:lnTo>
                  <a:lnTo>
                    <a:pt x="915425" y="1120860"/>
                  </a:lnTo>
                  <a:lnTo>
                    <a:pt x="920818" y="1120860"/>
                  </a:lnTo>
                  <a:lnTo>
                    <a:pt x="920818" y="1142439"/>
                  </a:lnTo>
                  <a:close/>
                </a:path>
                <a:path w="5038725" h="1857375">
                  <a:moveTo>
                    <a:pt x="942389" y="1147833"/>
                  </a:moveTo>
                  <a:lnTo>
                    <a:pt x="893854" y="1147833"/>
                  </a:lnTo>
                  <a:lnTo>
                    <a:pt x="893854" y="1142439"/>
                  </a:lnTo>
                  <a:lnTo>
                    <a:pt x="942389" y="1142439"/>
                  </a:lnTo>
                  <a:lnTo>
                    <a:pt x="942389" y="1147833"/>
                  </a:lnTo>
                  <a:close/>
                </a:path>
                <a:path w="5038725" h="1857375">
                  <a:moveTo>
                    <a:pt x="920818" y="1169412"/>
                  </a:moveTo>
                  <a:lnTo>
                    <a:pt x="915425" y="1169412"/>
                  </a:lnTo>
                  <a:lnTo>
                    <a:pt x="915425" y="1147833"/>
                  </a:lnTo>
                  <a:lnTo>
                    <a:pt x="920818" y="1147833"/>
                  </a:lnTo>
                  <a:lnTo>
                    <a:pt x="920818" y="1169412"/>
                  </a:lnTo>
                  <a:close/>
                </a:path>
                <a:path w="5038725" h="1857375">
                  <a:moveTo>
                    <a:pt x="1036763" y="1270563"/>
                  </a:moveTo>
                  <a:lnTo>
                    <a:pt x="1020584" y="1262470"/>
                  </a:lnTo>
                  <a:lnTo>
                    <a:pt x="1012495" y="1257076"/>
                  </a:lnTo>
                  <a:lnTo>
                    <a:pt x="1030022" y="1257076"/>
                  </a:lnTo>
                  <a:lnTo>
                    <a:pt x="1030022" y="1235497"/>
                  </a:lnTo>
                  <a:lnTo>
                    <a:pt x="1036763" y="1235497"/>
                  </a:lnTo>
                  <a:lnTo>
                    <a:pt x="1036763" y="1257076"/>
                  </a:lnTo>
                  <a:lnTo>
                    <a:pt x="1058334" y="1257076"/>
                  </a:lnTo>
                  <a:lnTo>
                    <a:pt x="1058334" y="1262470"/>
                  </a:lnTo>
                  <a:lnTo>
                    <a:pt x="1036763" y="1262470"/>
                  </a:lnTo>
                  <a:lnTo>
                    <a:pt x="1036763" y="1270563"/>
                  </a:lnTo>
                  <a:close/>
                </a:path>
                <a:path w="5038725" h="1857375">
                  <a:moveTo>
                    <a:pt x="26963" y="689285"/>
                  </a:moveTo>
                  <a:lnTo>
                    <a:pt x="24267" y="689285"/>
                  </a:lnTo>
                  <a:lnTo>
                    <a:pt x="14830" y="683890"/>
                  </a:lnTo>
                  <a:lnTo>
                    <a:pt x="26963" y="683890"/>
                  </a:lnTo>
                  <a:lnTo>
                    <a:pt x="26963" y="689285"/>
                  </a:lnTo>
                  <a:close/>
                </a:path>
                <a:path w="5038725" h="1857375">
                  <a:moveTo>
                    <a:pt x="118641" y="570601"/>
                  </a:moveTo>
                  <a:lnTo>
                    <a:pt x="113248" y="570601"/>
                  </a:lnTo>
                  <a:lnTo>
                    <a:pt x="113248" y="549023"/>
                  </a:lnTo>
                  <a:lnTo>
                    <a:pt x="118641" y="549023"/>
                  </a:lnTo>
                  <a:lnTo>
                    <a:pt x="118641" y="570601"/>
                  </a:lnTo>
                  <a:close/>
                </a:path>
                <a:path w="5038725" h="1857375">
                  <a:moveTo>
                    <a:pt x="140212" y="575996"/>
                  </a:moveTo>
                  <a:lnTo>
                    <a:pt x="91677" y="575996"/>
                  </a:lnTo>
                  <a:lnTo>
                    <a:pt x="91677" y="570601"/>
                  </a:lnTo>
                  <a:lnTo>
                    <a:pt x="140212" y="570601"/>
                  </a:lnTo>
                  <a:lnTo>
                    <a:pt x="140212" y="575996"/>
                  </a:lnTo>
                  <a:close/>
                </a:path>
                <a:path w="5038725" h="1857375">
                  <a:moveTo>
                    <a:pt x="118641" y="597575"/>
                  </a:moveTo>
                  <a:lnTo>
                    <a:pt x="113248" y="597575"/>
                  </a:lnTo>
                  <a:lnTo>
                    <a:pt x="113248" y="575996"/>
                  </a:lnTo>
                  <a:lnTo>
                    <a:pt x="118641" y="575996"/>
                  </a:lnTo>
                  <a:lnTo>
                    <a:pt x="118641" y="597575"/>
                  </a:lnTo>
                  <a:close/>
                </a:path>
                <a:path w="5038725" h="1857375">
                  <a:moveTo>
                    <a:pt x="5392" y="678495"/>
                  </a:moveTo>
                  <a:lnTo>
                    <a:pt x="0" y="675798"/>
                  </a:lnTo>
                  <a:lnTo>
                    <a:pt x="0" y="663660"/>
                  </a:lnTo>
                  <a:lnTo>
                    <a:pt x="5392" y="663660"/>
                  </a:lnTo>
                  <a:lnTo>
                    <a:pt x="5392" y="67849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02383" y="0"/>
              <a:ext cx="4030345" cy="1638300"/>
            </a:xfrm>
            <a:custGeom>
              <a:avLst/>
              <a:gdLst/>
              <a:ahLst/>
              <a:cxnLst/>
              <a:rect l="l" t="t" r="r" b="b"/>
              <a:pathLst>
                <a:path w="4030345" h="1638300">
                  <a:moveTo>
                    <a:pt x="0" y="165100"/>
                  </a:moveTo>
                  <a:lnTo>
                    <a:pt x="52579" y="63500"/>
                  </a:lnTo>
                  <a:lnTo>
                    <a:pt x="99265" y="50800"/>
                  </a:lnTo>
                  <a:lnTo>
                    <a:pt x="145891" y="50800"/>
                  </a:lnTo>
                  <a:lnTo>
                    <a:pt x="239226" y="25400"/>
                  </a:lnTo>
                  <a:lnTo>
                    <a:pt x="286064" y="25400"/>
                  </a:lnTo>
                  <a:lnTo>
                    <a:pt x="333104" y="12700"/>
                  </a:lnTo>
                  <a:lnTo>
                    <a:pt x="380410" y="12700"/>
                  </a:lnTo>
                  <a:lnTo>
                    <a:pt x="428047" y="0"/>
                  </a:lnTo>
                  <a:lnTo>
                    <a:pt x="882458" y="0"/>
                  </a:lnTo>
                  <a:lnTo>
                    <a:pt x="1042655" y="38100"/>
                  </a:lnTo>
                  <a:lnTo>
                    <a:pt x="1193372" y="76200"/>
                  </a:lnTo>
                  <a:lnTo>
                    <a:pt x="502768" y="76200"/>
                  </a:lnTo>
                  <a:lnTo>
                    <a:pt x="451898" y="88900"/>
                  </a:lnTo>
                  <a:lnTo>
                    <a:pt x="401576" y="88900"/>
                  </a:lnTo>
                  <a:lnTo>
                    <a:pt x="351751" y="101600"/>
                  </a:lnTo>
                  <a:lnTo>
                    <a:pt x="302371" y="101600"/>
                  </a:lnTo>
                  <a:lnTo>
                    <a:pt x="156390" y="139700"/>
                  </a:lnTo>
                  <a:lnTo>
                    <a:pt x="117166" y="139700"/>
                  </a:lnTo>
                  <a:lnTo>
                    <a:pt x="78195" y="152400"/>
                  </a:lnTo>
                  <a:lnTo>
                    <a:pt x="39224" y="152400"/>
                  </a:lnTo>
                  <a:lnTo>
                    <a:pt x="0" y="165100"/>
                  </a:lnTo>
                  <a:close/>
                </a:path>
                <a:path w="4030345" h="1638300">
                  <a:moveTo>
                    <a:pt x="2276924" y="215900"/>
                  </a:moveTo>
                  <a:lnTo>
                    <a:pt x="1665191" y="215900"/>
                  </a:lnTo>
                  <a:lnTo>
                    <a:pt x="1709264" y="203200"/>
                  </a:lnTo>
                  <a:lnTo>
                    <a:pt x="2115320" y="203200"/>
                  </a:lnTo>
                  <a:lnTo>
                    <a:pt x="2144151" y="165100"/>
                  </a:lnTo>
                  <a:lnTo>
                    <a:pt x="2176921" y="127000"/>
                  </a:lnTo>
                  <a:lnTo>
                    <a:pt x="2212780" y="88900"/>
                  </a:lnTo>
                  <a:lnTo>
                    <a:pt x="2250879" y="50800"/>
                  </a:lnTo>
                  <a:lnTo>
                    <a:pt x="2290370" y="12700"/>
                  </a:lnTo>
                  <a:lnTo>
                    <a:pt x="2308541" y="0"/>
                  </a:lnTo>
                  <a:lnTo>
                    <a:pt x="2493594" y="0"/>
                  </a:lnTo>
                  <a:lnTo>
                    <a:pt x="2476637" y="12700"/>
                  </a:lnTo>
                  <a:lnTo>
                    <a:pt x="2439232" y="50800"/>
                  </a:lnTo>
                  <a:lnTo>
                    <a:pt x="2401957" y="76200"/>
                  </a:lnTo>
                  <a:lnTo>
                    <a:pt x="2365588" y="114300"/>
                  </a:lnTo>
                  <a:lnTo>
                    <a:pt x="2330902" y="152400"/>
                  </a:lnTo>
                  <a:lnTo>
                    <a:pt x="2298675" y="190500"/>
                  </a:lnTo>
                  <a:lnTo>
                    <a:pt x="2276924" y="215900"/>
                  </a:lnTo>
                  <a:close/>
                </a:path>
                <a:path w="4030345" h="1638300">
                  <a:moveTo>
                    <a:pt x="3078035" y="101600"/>
                  </a:moveTo>
                  <a:lnTo>
                    <a:pt x="3009175" y="101600"/>
                  </a:lnTo>
                  <a:lnTo>
                    <a:pt x="2958474" y="88900"/>
                  </a:lnTo>
                  <a:lnTo>
                    <a:pt x="2908373" y="88900"/>
                  </a:lnTo>
                  <a:lnTo>
                    <a:pt x="2762792" y="50800"/>
                  </a:lnTo>
                  <a:lnTo>
                    <a:pt x="2716217" y="25400"/>
                  </a:lnTo>
                  <a:lnTo>
                    <a:pt x="2670807" y="12700"/>
                  </a:lnTo>
                  <a:lnTo>
                    <a:pt x="2637727" y="0"/>
                  </a:lnTo>
                  <a:lnTo>
                    <a:pt x="2907730" y="0"/>
                  </a:lnTo>
                  <a:lnTo>
                    <a:pt x="2954797" y="12700"/>
                  </a:lnTo>
                  <a:lnTo>
                    <a:pt x="3283476" y="12700"/>
                  </a:lnTo>
                  <a:lnTo>
                    <a:pt x="3268703" y="25400"/>
                  </a:lnTo>
                  <a:lnTo>
                    <a:pt x="3232522" y="50800"/>
                  </a:lnTo>
                  <a:lnTo>
                    <a:pt x="3189094" y="76200"/>
                  </a:lnTo>
                  <a:lnTo>
                    <a:pt x="3137803" y="88900"/>
                  </a:lnTo>
                  <a:lnTo>
                    <a:pt x="3078035" y="101600"/>
                  </a:lnTo>
                  <a:close/>
                </a:path>
                <a:path w="4030345" h="1638300">
                  <a:moveTo>
                    <a:pt x="3283476" y="12700"/>
                  </a:moveTo>
                  <a:lnTo>
                    <a:pt x="3044171" y="12700"/>
                  </a:lnTo>
                  <a:lnTo>
                    <a:pt x="3085046" y="0"/>
                  </a:lnTo>
                  <a:lnTo>
                    <a:pt x="3298250" y="0"/>
                  </a:lnTo>
                  <a:lnTo>
                    <a:pt x="3283476" y="12700"/>
                  </a:lnTo>
                  <a:close/>
                </a:path>
                <a:path w="4030345" h="1638300">
                  <a:moveTo>
                    <a:pt x="1773995" y="292100"/>
                  </a:moveTo>
                  <a:lnTo>
                    <a:pt x="1525509" y="292100"/>
                  </a:lnTo>
                  <a:lnTo>
                    <a:pt x="1472824" y="279400"/>
                  </a:lnTo>
                  <a:lnTo>
                    <a:pt x="1420999" y="254000"/>
                  </a:lnTo>
                  <a:lnTo>
                    <a:pt x="1327524" y="228600"/>
                  </a:lnTo>
                  <a:lnTo>
                    <a:pt x="1281966" y="203200"/>
                  </a:lnTo>
                  <a:lnTo>
                    <a:pt x="1236745" y="190500"/>
                  </a:lnTo>
                  <a:lnTo>
                    <a:pt x="1191525" y="165100"/>
                  </a:lnTo>
                  <a:lnTo>
                    <a:pt x="1056821" y="127000"/>
                  </a:lnTo>
                  <a:lnTo>
                    <a:pt x="870605" y="76200"/>
                  </a:lnTo>
                  <a:lnTo>
                    <a:pt x="1193372" y="76200"/>
                  </a:lnTo>
                  <a:lnTo>
                    <a:pt x="1241689" y="101600"/>
                  </a:lnTo>
                  <a:lnTo>
                    <a:pt x="1286123" y="114300"/>
                  </a:lnTo>
                  <a:lnTo>
                    <a:pt x="1330670" y="139700"/>
                  </a:lnTo>
                  <a:lnTo>
                    <a:pt x="1421449" y="165100"/>
                  </a:lnTo>
                  <a:lnTo>
                    <a:pt x="1468355" y="190500"/>
                  </a:lnTo>
                  <a:lnTo>
                    <a:pt x="1516721" y="203200"/>
                  </a:lnTo>
                  <a:lnTo>
                    <a:pt x="1571130" y="215900"/>
                  </a:lnTo>
                  <a:lnTo>
                    <a:pt x="2276924" y="215900"/>
                  </a:lnTo>
                  <a:lnTo>
                    <a:pt x="2266048" y="228600"/>
                  </a:lnTo>
                  <a:lnTo>
                    <a:pt x="2246917" y="266700"/>
                  </a:lnTo>
                  <a:lnTo>
                    <a:pt x="1851727" y="266700"/>
                  </a:lnTo>
                  <a:lnTo>
                    <a:pt x="1773995" y="292100"/>
                  </a:lnTo>
                  <a:close/>
                </a:path>
                <a:path w="4030345" h="1638300">
                  <a:moveTo>
                    <a:pt x="1956402" y="190500"/>
                  </a:moveTo>
                  <a:lnTo>
                    <a:pt x="1852578" y="190500"/>
                  </a:lnTo>
                  <a:lnTo>
                    <a:pt x="1904003" y="177800"/>
                  </a:lnTo>
                  <a:lnTo>
                    <a:pt x="1956402" y="190500"/>
                  </a:lnTo>
                  <a:close/>
                </a:path>
                <a:path w="4030345" h="1638300">
                  <a:moveTo>
                    <a:pt x="2115320" y="203200"/>
                  </a:moveTo>
                  <a:lnTo>
                    <a:pt x="1754310" y="203200"/>
                  </a:lnTo>
                  <a:lnTo>
                    <a:pt x="1802539" y="190500"/>
                  </a:lnTo>
                  <a:lnTo>
                    <a:pt x="2062472" y="190500"/>
                  </a:lnTo>
                  <a:lnTo>
                    <a:pt x="2115320" y="203200"/>
                  </a:lnTo>
                  <a:close/>
                </a:path>
                <a:path w="4030345" h="1638300">
                  <a:moveTo>
                    <a:pt x="1797652" y="939800"/>
                  </a:moveTo>
                  <a:lnTo>
                    <a:pt x="1541176" y="939800"/>
                  </a:lnTo>
                  <a:lnTo>
                    <a:pt x="1445367" y="914400"/>
                  </a:lnTo>
                  <a:lnTo>
                    <a:pt x="1397751" y="914400"/>
                  </a:lnTo>
                  <a:lnTo>
                    <a:pt x="1255125" y="876300"/>
                  </a:lnTo>
                  <a:lnTo>
                    <a:pt x="1207398" y="876300"/>
                  </a:lnTo>
                  <a:lnTo>
                    <a:pt x="1159449" y="863600"/>
                  </a:lnTo>
                  <a:lnTo>
                    <a:pt x="1662943" y="863600"/>
                  </a:lnTo>
                  <a:lnTo>
                    <a:pt x="1708686" y="850900"/>
                  </a:lnTo>
                  <a:lnTo>
                    <a:pt x="1795153" y="850900"/>
                  </a:lnTo>
                  <a:lnTo>
                    <a:pt x="1835442" y="838200"/>
                  </a:lnTo>
                  <a:lnTo>
                    <a:pt x="1873479" y="812800"/>
                  </a:lnTo>
                  <a:lnTo>
                    <a:pt x="1909047" y="800100"/>
                  </a:lnTo>
                  <a:lnTo>
                    <a:pt x="1949021" y="762000"/>
                  </a:lnTo>
                  <a:lnTo>
                    <a:pt x="1980102" y="723900"/>
                  </a:lnTo>
                  <a:lnTo>
                    <a:pt x="2003505" y="685800"/>
                  </a:lnTo>
                  <a:lnTo>
                    <a:pt x="2020448" y="647700"/>
                  </a:lnTo>
                  <a:lnTo>
                    <a:pt x="2032148" y="609600"/>
                  </a:lnTo>
                  <a:lnTo>
                    <a:pt x="2039822" y="558800"/>
                  </a:lnTo>
                  <a:lnTo>
                    <a:pt x="2044687" y="520700"/>
                  </a:lnTo>
                  <a:lnTo>
                    <a:pt x="2047961" y="469900"/>
                  </a:lnTo>
                  <a:lnTo>
                    <a:pt x="2050860" y="431800"/>
                  </a:lnTo>
                  <a:lnTo>
                    <a:pt x="2054602" y="393700"/>
                  </a:lnTo>
                  <a:lnTo>
                    <a:pt x="2060403" y="342900"/>
                  </a:lnTo>
                  <a:lnTo>
                    <a:pt x="2069482" y="304800"/>
                  </a:lnTo>
                  <a:lnTo>
                    <a:pt x="2072178" y="292100"/>
                  </a:lnTo>
                  <a:lnTo>
                    <a:pt x="2073526" y="292100"/>
                  </a:lnTo>
                  <a:lnTo>
                    <a:pt x="2076223" y="279400"/>
                  </a:lnTo>
                  <a:lnTo>
                    <a:pt x="2029752" y="279400"/>
                  </a:lnTo>
                  <a:lnTo>
                    <a:pt x="1983534" y="266700"/>
                  </a:lnTo>
                  <a:lnTo>
                    <a:pt x="2246917" y="266700"/>
                  </a:lnTo>
                  <a:lnTo>
                    <a:pt x="2240540" y="279400"/>
                  </a:lnTo>
                  <a:lnTo>
                    <a:pt x="2221504" y="330200"/>
                  </a:lnTo>
                  <a:lnTo>
                    <a:pt x="2208292" y="368300"/>
                  </a:lnTo>
                  <a:lnTo>
                    <a:pt x="2200256" y="419100"/>
                  </a:lnTo>
                  <a:lnTo>
                    <a:pt x="2198908" y="431800"/>
                  </a:lnTo>
                  <a:lnTo>
                    <a:pt x="2198908" y="444500"/>
                  </a:lnTo>
                  <a:lnTo>
                    <a:pt x="2200256" y="444500"/>
                  </a:lnTo>
                  <a:lnTo>
                    <a:pt x="2240054" y="469900"/>
                  </a:lnTo>
                  <a:lnTo>
                    <a:pt x="2284373" y="482600"/>
                  </a:lnTo>
                  <a:lnTo>
                    <a:pt x="2332235" y="495300"/>
                  </a:lnTo>
                  <a:lnTo>
                    <a:pt x="2487293" y="533400"/>
                  </a:lnTo>
                  <a:lnTo>
                    <a:pt x="2186775" y="533400"/>
                  </a:lnTo>
                  <a:lnTo>
                    <a:pt x="2181510" y="584200"/>
                  </a:lnTo>
                  <a:lnTo>
                    <a:pt x="2174014" y="622300"/>
                  </a:lnTo>
                  <a:lnTo>
                    <a:pt x="2163256" y="673100"/>
                  </a:lnTo>
                  <a:lnTo>
                    <a:pt x="2148204" y="711200"/>
                  </a:lnTo>
                  <a:lnTo>
                    <a:pt x="2127826" y="749300"/>
                  </a:lnTo>
                  <a:lnTo>
                    <a:pt x="2101090" y="787400"/>
                  </a:lnTo>
                  <a:lnTo>
                    <a:pt x="2066963" y="825500"/>
                  </a:lnTo>
                  <a:lnTo>
                    <a:pt x="2024414" y="863600"/>
                  </a:lnTo>
                  <a:lnTo>
                    <a:pt x="1972412" y="889000"/>
                  </a:lnTo>
                  <a:lnTo>
                    <a:pt x="1932569" y="901700"/>
                  </a:lnTo>
                  <a:lnTo>
                    <a:pt x="1890024" y="927100"/>
                  </a:lnTo>
                  <a:lnTo>
                    <a:pt x="1844983" y="927100"/>
                  </a:lnTo>
                  <a:lnTo>
                    <a:pt x="1797652" y="939800"/>
                  </a:lnTo>
                  <a:close/>
                </a:path>
                <a:path w="4030345" h="1638300">
                  <a:moveTo>
                    <a:pt x="1683866" y="304800"/>
                  </a:moveTo>
                  <a:lnTo>
                    <a:pt x="1631518" y="304800"/>
                  </a:lnTo>
                  <a:lnTo>
                    <a:pt x="1578570" y="292100"/>
                  </a:lnTo>
                  <a:lnTo>
                    <a:pt x="1735129" y="292100"/>
                  </a:lnTo>
                  <a:lnTo>
                    <a:pt x="1683866" y="304800"/>
                  </a:lnTo>
                  <a:close/>
                </a:path>
                <a:path w="4030345" h="1638300">
                  <a:moveTo>
                    <a:pt x="3266680" y="850900"/>
                  </a:moveTo>
                  <a:lnTo>
                    <a:pt x="2960105" y="850900"/>
                  </a:lnTo>
                  <a:lnTo>
                    <a:pt x="2865346" y="825500"/>
                  </a:lnTo>
                  <a:lnTo>
                    <a:pt x="2820195" y="812800"/>
                  </a:lnTo>
                  <a:lnTo>
                    <a:pt x="2777285" y="787400"/>
                  </a:lnTo>
                  <a:lnTo>
                    <a:pt x="2745897" y="774700"/>
                  </a:lnTo>
                  <a:lnTo>
                    <a:pt x="2718301" y="762000"/>
                  </a:lnTo>
                  <a:lnTo>
                    <a:pt x="2694245" y="736600"/>
                  </a:lnTo>
                  <a:lnTo>
                    <a:pt x="2673474" y="723900"/>
                  </a:lnTo>
                  <a:lnTo>
                    <a:pt x="2657232" y="698500"/>
                  </a:lnTo>
                  <a:lnTo>
                    <a:pt x="2641623" y="673100"/>
                  </a:lnTo>
                  <a:lnTo>
                    <a:pt x="2621716" y="660400"/>
                  </a:lnTo>
                  <a:lnTo>
                    <a:pt x="2592582" y="647700"/>
                  </a:lnTo>
                  <a:lnTo>
                    <a:pt x="2545654" y="622300"/>
                  </a:lnTo>
                  <a:lnTo>
                    <a:pt x="2442803" y="596900"/>
                  </a:lnTo>
                  <a:lnTo>
                    <a:pt x="2390633" y="596900"/>
                  </a:lnTo>
                  <a:lnTo>
                    <a:pt x="2340469" y="584200"/>
                  </a:lnTo>
                  <a:lnTo>
                    <a:pt x="2223871" y="546100"/>
                  </a:lnTo>
                  <a:lnTo>
                    <a:pt x="2186775" y="533400"/>
                  </a:lnTo>
                  <a:lnTo>
                    <a:pt x="2487293" y="533400"/>
                  </a:lnTo>
                  <a:lnTo>
                    <a:pt x="2590435" y="558800"/>
                  </a:lnTo>
                  <a:lnTo>
                    <a:pt x="2639001" y="571500"/>
                  </a:lnTo>
                  <a:lnTo>
                    <a:pt x="2684259" y="584200"/>
                  </a:lnTo>
                  <a:lnTo>
                    <a:pt x="2734816" y="622300"/>
                  </a:lnTo>
                  <a:lnTo>
                    <a:pt x="2755545" y="635000"/>
                  </a:lnTo>
                  <a:lnTo>
                    <a:pt x="2773240" y="660400"/>
                  </a:lnTo>
                  <a:lnTo>
                    <a:pt x="2792642" y="673100"/>
                  </a:lnTo>
                  <a:lnTo>
                    <a:pt x="2812169" y="698500"/>
                  </a:lnTo>
                  <a:lnTo>
                    <a:pt x="2837511" y="723900"/>
                  </a:lnTo>
                  <a:lnTo>
                    <a:pt x="2874355" y="736600"/>
                  </a:lnTo>
                  <a:lnTo>
                    <a:pt x="2922009" y="749300"/>
                  </a:lnTo>
                  <a:lnTo>
                    <a:pt x="3025408" y="774700"/>
                  </a:lnTo>
                  <a:lnTo>
                    <a:pt x="3511815" y="774700"/>
                  </a:lnTo>
                  <a:lnTo>
                    <a:pt x="3465092" y="800100"/>
                  </a:lnTo>
                  <a:lnTo>
                    <a:pt x="3412286" y="825500"/>
                  </a:lnTo>
                  <a:lnTo>
                    <a:pt x="3366297" y="838200"/>
                  </a:lnTo>
                  <a:lnTo>
                    <a:pt x="3317612" y="838200"/>
                  </a:lnTo>
                  <a:lnTo>
                    <a:pt x="3266680" y="850900"/>
                  </a:lnTo>
                  <a:close/>
                </a:path>
                <a:path w="4030345" h="1638300">
                  <a:moveTo>
                    <a:pt x="3511815" y="774700"/>
                  </a:moveTo>
                  <a:lnTo>
                    <a:pt x="3180918" y="774700"/>
                  </a:lnTo>
                  <a:lnTo>
                    <a:pt x="3227583" y="762000"/>
                  </a:lnTo>
                  <a:lnTo>
                    <a:pt x="3279886" y="762000"/>
                  </a:lnTo>
                  <a:lnTo>
                    <a:pt x="3326375" y="749300"/>
                  </a:lnTo>
                  <a:lnTo>
                    <a:pt x="3368258" y="723900"/>
                  </a:lnTo>
                  <a:lnTo>
                    <a:pt x="3406743" y="698500"/>
                  </a:lnTo>
                  <a:lnTo>
                    <a:pt x="3443037" y="685800"/>
                  </a:lnTo>
                  <a:lnTo>
                    <a:pt x="3513882" y="635000"/>
                  </a:lnTo>
                  <a:lnTo>
                    <a:pt x="3550850" y="609600"/>
                  </a:lnTo>
                  <a:lnTo>
                    <a:pt x="3590458" y="596900"/>
                  </a:lnTo>
                  <a:lnTo>
                    <a:pt x="3633914" y="584200"/>
                  </a:lnTo>
                  <a:lnTo>
                    <a:pt x="3682426" y="571500"/>
                  </a:lnTo>
                  <a:lnTo>
                    <a:pt x="3737201" y="558800"/>
                  </a:lnTo>
                  <a:lnTo>
                    <a:pt x="3835819" y="558800"/>
                  </a:lnTo>
                  <a:lnTo>
                    <a:pt x="3884997" y="571500"/>
                  </a:lnTo>
                  <a:lnTo>
                    <a:pt x="3933838" y="571500"/>
                  </a:lnTo>
                  <a:lnTo>
                    <a:pt x="4029760" y="596900"/>
                  </a:lnTo>
                  <a:lnTo>
                    <a:pt x="3989314" y="647700"/>
                  </a:lnTo>
                  <a:lnTo>
                    <a:pt x="3762480" y="647700"/>
                  </a:lnTo>
                  <a:lnTo>
                    <a:pt x="3717677" y="660400"/>
                  </a:lnTo>
                  <a:lnTo>
                    <a:pt x="3676620" y="673100"/>
                  </a:lnTo>
                  <a:lnTo>
                    <a:pt x="3638783" y="698500"/>
                  </a:lnTo>
                  <a:lnTo>
                    <a:pt x="3596331" y="723900"/>
                  </a:lnTo>
                  <a:lnTo>
                    <a:pt x="3554785" y="749300"/>
                  </a:lnTo>
                  <a:lnTo>
                    <a:pt x="3511815" y="774700"/>
                  </a:lnTo>
                  <a:close/>
                </a:path>
                <a:path w="4030345" h="1638300">
                  <a:moveTo>
                    <a:pt x="3969091" y="673100"/>
                  </a:moveTo>
                  <a:lnTo>
                    <a:pt x="3924601" y="660400"/>
                  </a:lnTo>
                  <a:lnTo>
                    <a:pt x="3865417" y="647700"/>
                  </a:lnTo>
                  <a:lnTo>
                    <a:pt x="3989314" y="647700"/>
                  </a:lnTo>
                  <a:lnTo>
                    <a:pt x="3969091" y="673100"/>
                  </a:lnTo>
                  <a:close/>
                </a:path>
                <a:path w="4030345" h="1638300">
                  <a:moveTo>
                    <a:pt x="1065354" y="774700"/>
                  </a:moveTo>
                  <a:lnTo>
                    <a:pt x="864705" y="774700"/>
                  </a:lnTo>
                  <a:lnTo>
                    <a:pt x="913066" y="762000"/>
                  </a:lnTo>
                  <a:lnTo>
                    <a:pt x="1014054" y="762000"/>
                  </a:lnTo>
                  <a:lnTo>
                    <a:pt x="1065354" y="774700"/>
                  </a:lnTo>
                  <a:close/>
                </a:path>
                <a:path w="4030345" h="1638300">
                  <a:moveTo>
                    <a:pt x="1957582" y="1638300"/>
                  </a:moveTo>
                  <a:lnTo>
                    <a:pt x="1914435" y="1625600"/>
                  </a:lnTo>
                  <a:lnTo>
                    <a:pt x="1869727" y="1600200"/>
                  </a:lnTo>
                  <a:lnTo>
                    <a:pt x="1823700" y="1574800"/>
                  </a:lnTo>
                  <a:lnTo>
                    <a:pt x="1776597" y="1562100"/>
                  </a:lnTo>
                  <a:lnTo>
                    <a:pt x="1728662" y="1536700"/>
                  </a:lnTo>
                  <a:lnTo>
                    <a:pt x="1680137" y="1524000"/>
                  </a:lnTo>
                  <a:lnTo>
                    <a:pt x="1631265" y="1498600"/>
                  </a:lnTo>
                  <a:lnTo>
                    <a:pt x="1533456" y="1473200"/>
                  </a:lnTo>
                  <a:lnTo>
                    <a:pt x="1485004" y="1447800"/>
                  </a:lnTo>
                  <a:lnTo>
                    <a:pt x="1437178" y="1435100"/>
                  </a:lnTo>
                  <a:lnTo>
                    <a:pt x="1389958" y="1409700"/>
                  </a:lnTo>
                  <a:lnTo>
                    <a:pt x="1291728" y="1384300"/>
                  </a:lnTo>
                  <a:lnTo>
                    <a:pt x="1241444" y="1358900"/>
                  </a:lnTo>
                  <a:lnTo>
                    <a:pt x="1190866" y="1346200"/>
                  </a:lnTo>
                  <a:lnTo>
                    <a:pt x="1140356" y="1320800"/>
                  </a:lnTo>
                  <a:lnTo>
                    <a:pt x="1090277" y="1308100"/>
                  </a:lnTo>
                  <a:lnTo>
                    <a:pt x="1040994" y="1282700"/>
                  </a:lnTo>
                  <a:lnTo>
                    <a:pt x="992868" y="1257300"/>
                  </a:lnTo>
                  <a:lnTo>
                    <a:pt x="946264" y="1244600"/>
                  </a:lnTo>
                  <a:lnTo>
                    <a:pt x="901545" y="1219200"/>
                  </a:lnTo>
                  <a:lnTo>
                    <a:pt x="859073" y="1193800"/>
                  </a:lnTo>
                  <a:lnTo>
                    <a:pt x="819212" y="1168400"/>
                  </a:lnTo>
                  <a:lnTo>
                    <a:pt x="782326" y="1143000"/>
                  </a:lnTo>
                  <a:lnTo>
                    <a:pt x="748777" y="1117600"/>
                  </a:lnTo>
                  <a:lnTo>
                    <a:pt x="718930" y="1079500"/>
                  </a:lnTo>
                  <a:lnTo>
                    <a:pt x="693146" y="1054100"/>
                  </a:lnTo>
                  <a:lnTo>
                    <a:pt x="671789" y="1028700"/>
                  </a:lnTo>
                  <a:lnTo>
                    <a:pt x="655223" y="990600"/>
                  </a:lnTo>
                  <a:lnTo>
                    <a:pt x="642928" y="952500"/>
                  </a:lnTo>
                  <a:lnTo>
                    <a:pt x="643898" y="901700"/>
                  </a:lnTo>
                  <a:lnTo>
                    <a:pt x="659106" y="863600"/>
                  </a:lnTo>
                  <a:lnTo>
                    <a:pt x="689521" y="825500"/>
                  </a:lnTo>
                  <a:lnTo>
                    <a:pt x="736115" y="800100"/>
                  </a:lnTo>
                  <a:lnTo>
                    <a:pt x="775566" y="787400"/>
                  </a:lnTo>
                  <a:lnTo>
                    <a:pt x="818650" y="774700"/>
                  </a:lnTo>
                  <a:lnTo>
                    <a:pt x="1116307" y="774700"/>
                  </a:lnTo>
                  <a:lnTo>
                    <a:pt x="1165309" y="787400"/>
                  </a:lnTo>
                  <a:lnTo>
                    <a:pt x="1215102" y="787400"/>
                  </a:lnTo>
                  <a:lnTo>
                    <a:pt x="1367050" y="825500"/>
                  </a:lnTo>
                  <a:lnTo>
                    <a:pt x="1417831" y="825500"/>
                  </a:lnTo>
                  <a:lnTo>
                    <a:pt x="1518286" y="850900"/>
                  </a:lnTo>
                  <a:lnTo>
                    <a:pt x="937502" y="850900"/>
                  </a:lnTo>
                  <a:lnTo>
                    <a:pt x="887111" y="863600"/>
                  </a:lnTo>
                  <a:lnTo>
                    <a:pt x="844161" y="876300"/>
                  </a:lnTo>
                  <a:lnTo>
                    <a:pt x="811354" y="889000"/>
                  </a:lnTo>
                  <a:lnTo>
                    <a:pt x="791391" y="914400"/>
                  </a:lnTo>
                  <a:lnTo>
                    <a:pt x="786462" y="952500"/>
                  </a:lnTo>
                  <a:lnTo>
                    <a:pt x="795542" y="990600"/>
                  </a:lnTo>
                  <a:lnTo>
                    <a:pt x="816296" y="1028700"/>
                  </a:lnTo>
                  <a:lnTo>
                    <a:pt x="846388" y="1054100"/>
                  </a:lnTo>
                  <a:lnTo>
                    <a:pt x="883485" y="1092200"/>
                  </a:lnTo>
                  <a:lnTo>
                    <a:pt x="925252" y="1117600"/>
                  </a:lnTo>
                  <a:lnTo>
                    <a:pt x="969353" y="1143000"/>
                  </a:lnTo>
                  <a:lnTo>
                    <a:pt x="1012419" y="1168400"/>
                  </a:lnTo>
                  <a:lnTo>
                    <a:pt x="1057288" y="1193800"/>
                  </a:lnTo>
                  <a:lnTo>
                    <a:pt x="1103662" y="1219200"/>
                  </a:lnTo>
                  <a:lnTo>
                    <a:pt x="1151241" y="1231900"/>
                  </a:lnTo>
                  <a:lnTo>
                    <a:pt x="1199726" y="1257300"/>
                  </a:lnTo>
                  <a:lnTo>
                    <a:pt x="1248818" y="1270000"/>
                  </a:lnTo>
                  <a:lnTo>
                    <a:pt x="1298218" y="1295400"/>
                  </a:lnTo>
                  <a:lnTo>
                    <a:pt x="1396741" y="1320800"/>
                  </a:lnTo>
                  <a:lnTo>
                    <a:pt x="1445267" y="1346200"/>
                  </a:lnTo>
                  <a:lnTo>
                    <a:pt x="1494754" y="1358900"/>
                  </a:lnTo>
                  <a:lnTo>
                    <a:pt x="1544451" y="1384300"/>
                  </a:lnTo>
                  <a:lnTo>
                    <a:pt x="1594245" y="1397000"/>
                  </a:lnTo>
                  <a:lnTo>
                    <a:pt x="1644023" y="1422400"/>
                  </a:lnTo>
                  <a:lnTo>
                    <a:pt x="1693672" y="1435100"/>
                  </a:lnTo>
                  <a:lnTo>
                    <a:pt x="1743078" y="1460500"/>
                  </a:lnTo>
                  <a:lnTo>
                    <a:pt x="1792128" y="1473200"/>
                  </a:lnTo>
                  <a:lnTo>
                    <a:pt x="1840709" y="1498600"/>
                  </a:lnTo>
                  <a:lnTo>
                    <a:pt x="1888708" y="1511300"/>
                  </a:lnTo>
                  <a:lnTo>
                    <a:pt x="1936011" y="1536700"/>
                  </a:lnTo>
                  <a:lnTo>
                    <a:pt x="1952168" y="1536700"/>
                  </a:lnTo>
                  <a:lnTo>
                    <a:pt x="1968199" y="1549400"/>
                  </a:lnTo>
                  <a:lnTo>
                    <a:pt x="1983977" y="1562100"/>
                  </a:lnTo>
                  <a:lnTo>
                    <a:pt x="1999376" y="1562100"/>
                  </a:lnTo>
                  <a:lnTo>
                    <a:pt x="1957582" y="1638300"/>
                  </a:lnTo>
                  <a:close/>
                </a:path>
                <a:path w="4030345" h="1638300">
                  <a:moveTo>
                    <a:pt x="1662943" y="863600"/>
                  </a:moveTo>
                  <a:lnTo>
                    <a:pt x="1106309" y="863600"/>
                  </a:lnTo>
                  <a:lnTo>
                    <a:pt x="1049803" y="850900"/>
                  </a:lnTo>
                  <a:lnTo>
                    <a:pt x="1615817" y="850900"/>
                  </a:lnTo>
                  <a:lnTo>
                    <a:pt x="1662943" y="863600"/>
                  </a:lnTo>
                  <a:close/>
                </a:path>
                <a:path w="4030345" h="1638300">
                  <a:moveTo>
                    <a:pt x="3159873" y="863600"/>
                  </a:moveTo>
                  <a:lnTo>
                    <a:pt x="3104897" y="863600"/>
                  </a:lnTo>
                  <a:lnTo>
                    <a:pt x="3057034" y="850900"/>
                  </a:lnTo>
                  <a:lnTo>
                    <a:pt x="3213951" y="850900"/>
                  </a:lnTo>
                  <a:lnTo>
                    <a:pt x="3159873" y="8636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0524" y="0"/>
              <a:ext cx="6009640" cy="2170430"/>
            </a:xfrm>
            <a:custGeom>
              <a:avLst/>
              <a:gdLst/>
              <a:ahLst/>
              <a:cxnLst/>
              <a:rect l="l" t="t" r="r" b="b"/>
              <a:pathLst>
                <a:path w="6009639" h="2170430">
                  <a:moveTo>
                    <a:pt x="2595279" y="2170127"/>
                  </a:moveTo>
                  <a:lnTo>
                    <a:pt x="0" y="678495"/>
                  </a:lnTo>
                  <a:lnTo>
                    <a:pt x="359374" y="0"/>
                  </a:lnTo>
                  <a:lnTo>
                    <a:pt x="679735" y="0"/>
                  </a:lnTo>
                  <a:lnTo>
                    <a:pt x="331656" y="656916"/>
                  </a:lnTo>
                  <a:lnTo>
                    <a:pt x="2434843" y="1865327"/>
                  </a:lnTo>
                  <a:lnTo>
                    <a:pt x="2756720" y="1865327"/>
                  </a:lnTo>
                  <a:lnTo>
                    <a:pt x="2595279" y="2170127"/>
                  </a:lnTo>
                  <a:close/>
                </a:path>
                <a:path w="6009639" h="2170430">
                  <a:moveTo>
                    <a:pt x="2756720" y="1865327"/>
                  </a:moveTo>
                  <a:lnTo>
                    <a:pt x="2434843" y="1865327"/>
                  </a:lnTo>
                  <a:lnTo>
                    <a:pt x="2792115" y="1189642"/>
                  </a:lnTo>
                  <a:lnTo>
                    <a:pt x="2827169" y="1124906"/>
                  </a:lnTo>
                  <a:lnTo>
                    <a:pt x="4412648" y="840336"/>
                  </a:lnTo>
                  <a:lnTo>
                    <a:pt x="5059783" y="105309"/>
                  </a:lnTo>
                  <a:lnTo>
                    <a:pt x="5092139" y="68895"/>
                  </a:lnTo>
                  <a:lnTo>
                    <a:pt x="5324189" y="0"/>
                  </a:lnTo>
                  <a:lnTo>
                    <a:pt x="6009392" y="0"/>
                  </a:lnTo>
                  <a:lnTo>
                    <a:pt x="5325378" y="202414"/>
                  </a:lnTo>
                  <a:lnTo>
                    <a:pt x="4636449" y="985992"/>
                  </a:lnTo>
                  <a:lnTo>
                    <a:pt x="3073889" y="1266516"/>
                  </a:lnTo>
                  <a:lnTo>
                    <a:pt x="2756720" y="186532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953" y="0"/>
              <a:ext cx="6261178" cy="76011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07505" y="2247762"/>
              <a:ext cx="4190365" cy="4726305"/>
            </a:xfrm>
            <a:custGeom>
              <a:avLst/>
              <a:gdLst/>
              <a:ahLst/>
              <a:cxnLst/>
              <a:rect l="l" t="t" r="r" b="b"/>
              <a:pathLst>
                <a:path w="4190365" h="4726305">
                  <a:moveTo>
                    <a:pt x="1121" y="3861320"/>
                  </a:moveTo>
                  <a:lnTo>
                    <a:pt x="2986126" y="2135954"/>
                  </a:lnTo>
                  <a:lnTo>
                    <a:pt x="2986126" y="0"/>
                  </a:lnTo>
                  <a:lnTo>
                    <a:pt x="0" y="1725366"/>
                  </a:lnTo>
                  <a:lnTo>
                    <a:pt x="1121" y="1725366"/>
                  </a:lnTo>
                  <a:lnTo>
                    <a:pt x="1121" y="3861320"/>
                  </a:lnTo>
                  <a:close/>
                </a:path>
                <a:path w="4190365" h="4726305">
                  <a:moveTo>
                    <a:pt x="1286814" y="4726247"/>
                  </a:moveTo>
                  <a:lnTo>
                    <a:pt x="4189993" y="3047997"/>
                  </a:lnTo>
                  <a:lnTo>
                    <a:pt x="3160989" y="2453430"/>
                  </a:lnTo>
                  <a:lnTo>
                    <a:pt x="257811" y="4131680"/>
                  </a:lnTo>
                  <a:lnTo>
                    <a:pt x="1286814" y="472624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932" y="2021153"/>
              <a:ext cx="6487226" cy="5588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629529"/>
              <a:ext cx="2179320" cy="1061720"/>
            </a:xfrm>
            <a:custGeom>
              <a:avLst/>
              <a:gdLst/>
              <a:ahLst/>
              <a:cxnLst/>
              <a:rect l="l" t="t" r="r" b="b"/>
              <a:pathLst>
                <a:path w="2179320" h="1061720">
                  <a:moveTo>
                    <a:pt x="1308491" y="633082"/>
                  </a:moveTo>
                  <a:lnTo>
                    <a:pt x="961932" y="633082"/>
                  </a:lnTo>
                  <a:lnTo>
                    <a:pt x="2059835" y="0"/>
                  </a:lnTo>
                  <a:lnTo>
                    <a:pt x="2169500" y="63245"/>
                  </a:lnTo>
                  <a:lnTo>
                    <a:pt x="2178900" y="63245"/>
                  </a:lnTo>
                  <a:lnTo>
                    <a:pt x="2178900" y="130874"/>
                  </a:lnTo>
                  <a:lnTo>
                    <a:pt x="1308491" y="633082"/>
                  </a:lnTo>
                  <a:close/>
                </a:path>
                <a:path w="2179320" h="1061720">
                  <a:moveTo>
                    <a:pt x="2178900" y="63245"/>
                  </a:moveTo>
                  <a:lnTo>
                    <a:pt x="2169500" y="63245"/>
                  </a:lnTo>
                  <a:lnTo>
                    <a:pt x="2178900" y="57609"/>
                  </a:lnTo>
                  <a:lnTo>
                    <a:pt x="2178900" y="63245"/>
                  </a:lnTo>
                  <a:close/>
                </a:path>
                <a:path w="2179320" h="1061720">
                  <a:moveTo>
                    <a:pt x="1088176" y="760199"/>
                  </a:moveTo>
                  <a:lnTo>
                    <a:pt x="980732" y="760199"/>
                  </a:lnTo>
                  <a:lnTo>
                    <a:pt x="980732" y="759573"/>
                  </a:lnTo>
                  <a:lnTo>
                    <a:pt x="0" y="193875"/>
                  </a:lnTo>
                  <a:lnTo>
                    <a:pt x="0" y="79033"/>
                  </a:lnTo>
                  <a:lnTo>
                    <a:pt x="960678" y="633082"/>
                  </a:lnTo>
                  <a:lnTo>
                    <a:pt x="1308491" y="633082"/>
                  </a:lnTo>
                  <a:lnTo>
                    <a:pt x="1088176" y="760199"/>
                  </a:lnTo>
                  <a:close/>
                </a:path>
                <a:path w="2179320" h="1061720">
                  <a:moveTo>
                    <a:pt x="980732" y="1061399"/>
                  </a:moveTo>
                  <a:lnTo>
                    <a:pt x="0" y="495379"/>
                  </a:lnTo>
                  <a:lnTo>
                    <a:pt x="0" y="194180"/>
                  </a:lnTo>
                  <a:lnTo>
                    <a:pt x="980732" y="760199"/>
                  </a:lnTo>
                  <a:lnTo>
                    <a:pt x="1088176" y="760199"/>
                  </a:lnTo>
                  <a:lnTo>
                    <a:pt x="980732" y="822192"/>
                  </a:lnTo>
                  <a:lnTo>
                    <a:pt x="980732" y="988134"/>
                  </a:lnTo>
                  <a:lnTo>
                    <a:pt x="1107712" y="988134"/>
                  </a:lnTo>
                  <a:lnTo>
                    <a:pt x="980732" y="1061399"/>
                  </a:lnTo>
                  <a:close/>
                </a:path>
                <a:path w="2179320" h="1061720">
                  <a:moveTo>
                    <a:pt x="1107712" y="988134"/>
                  </a:moveTo>
                  <a:lnTo>
                    <a:pt x="980732" y="988134"/>
                  </a:lnTo>
                  <a:lnTo>
                    <a:pt x="2178900" y="296815"/>
                  </a:lnTo>
                  <a:lnTo>
                    <a:pt x="2178900" y="370080"/>
                  </a:lnTo>
                  <a:lnTo>
                    <a:pt x="1107712" y="988134"/>
                  </a:lnTo>
                  <a:close/>
                </a:path>
                <a:path w="2179320" h="1061720">
                  <a:moveTo>
                    <a:pt x="961932" y="633082"/>
                  </a:moveTo>
                  <a:lnTo>
                    <a:pt x="960678" y="633082"/>
                  </a:lnTo>
                  <a:lnTo>
                    <a:pt x="961932" y="631829"/>
                  </a:lnTo>
                  <a:lnTo>
                    <a:pt x="961932" y="633082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276323"/>
              <a:ext cx="2080260" cy="1986914"/>
            </a:xfrm>
            <a:custGeom>
              <a:avLst/>
              <a:gdLst/>
              <a:ahLst/>
              <a:cxnLst/>
              <a:rect l="l" t="t" r="r" b="b"/>
              <a:pathLst>
                <a:path w="2080260" h="1986914">
                  <a:moveTo>
                    <a:pt x="960678" y="1986287"/>
                  </a:moveTo>
                  <a:lnTo>
                    <a:pt x="0" y="1432239"/>
                  </a:lnTo>
                  <a:lnTo>
                    <a:pt x="0" y="170685"/>
                  </a:lnTo>
                  <a:lnTo>
                    <a:pt x="295795" y="0"/>
                  </a:lnTo>
                  <a:lnTo>
                    <a:pt x="2078635" y="1028210"/>
                  </a:lnTo>
                  <a:lnTo>
                    <a:pt x="960678" y="1673190"/>
                  </a:lnTo>
                  <a:lnTo>
                    <a:pt x="960678" y="1986287"/>
                  </a:lnTo>
                  <a:close/>
                </a:path>
                <a:path w="2080260" h="1986914">
                  <a:moveTo>
                    <a:pt x="961932" y="1724538"/>
                  </a:moveTo>
                  <a:lnTo>
                    <a:pt x="961932" y="1673817"/>
                  </a:lnTo>
                  <a:lnTo>
                    <a:pt x="2079888" y="1028836"/>
                  </a:lnTo>
                  <a:lnTo>
                    <a:pt x="2079888" y="1079558"/>
                  </a:lnTo>
                  <a:lnTo>
                    <a:pt x="961932" y="1724538"/>
                  </a:lnTo>
                  <a:close/>
                </a:path>
                <a:path w="2080260" h="1986914">
                  <a:moveTo>
                    <a:pt x="961932" y="1986287"/>
                  </a:moveTo>
                  <a:lnTo>
                    <a:pt x="961932" y="1935566"/>
                  </a:lnTo>
                  <a:lnTo>
                    <a:pt x="2079888" y="1290586"/>
                  </a:lnTo>
                  <a:lnTo>
                    <a:pt x="2079888" y="1341307"/>
                  </a:lnTo>
                  <a:lnTo>
                    <a:pt x="961932" y="198628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264426"/>
              <a:ext cx="2190115" cy="2438400"/>
            </a:xfrm>
            <a:custGeom>
              <a:avLst/>
              <a:gdLst/>
              <a:ahLst/>
              <a:cxnLst/>
              <a:rect l="l" t="t" r="r" b="b"/>
              <a:pathLst>
                <a:path w="2190115" h="2438400">
                  <a:moveTo>
                    <a:pt x="0" y="195011"/>
                  </a:moveTo>
                  <a:lnTo>
                    <a:pt x="0" y="170682"/>
                  </a:lnTo>
                  <a:lnTo>
                    <a:pt x="295796" y="0"/>
                  </a:lnTo>
                  <a:lnTo>
                    <a:pt x="338099" y="24421"/>
                  </a:lnTo>
                  <a:lnTo>
                    <a:pt x="295795" y="24421"/>
                  </a:lnTo>
                  <a:lnTo>
                    <a:pt x="0" y="195011"/>
                  </a:lnTo>
                  <a:close/>
                </a:path>
                <a:path w="2190115" h="2438400">
                  <a:moveTo>
                    <a:pt x="1004073" y="1673190"/>
                  </a:moveTo>
                  <a:lnTo>
                    <a:pt x="960679" y="1673190"/>
                  </a:lnTo>
                  <a:lnTo>
                    <a:pt x="2057329" y="1040734"/>
                  </a:lnTo>
                  <a:lnTo>
                    <a:pt x="295795" y="24421"/>
                  </a:lnTo>
                  <a:lnTo>
                    <a:pt x="338099" y="24421"/>
                  </a:lnTo>
                  <a:lnTo>
                    <a:pt x="2089915" y="1035724"/>
                  </a:lnTo>
                  <a:lnTo>
                    <a:pt x="2089915" y="1058893"/>
                  </a:lnTo>
                  <a:lnTo>
                    <a:pt x="2069235" y="1058893"/>
                  </a:lnTo>
                  <a:lnTo>
                    <a:pt x="1004073" y="1673190"/>
                  </a:lnTo>
                  <a:close/>
                </a:path>
                <a:path w="2190115" h="2438400">
                  <a:moveTo>
                    <a:pt x="1015859" y="1717650"/>
                  </a:moveTo>
                  <a:lnTo>
                    <a:pt x="972585" y="1717650"/>
                  </a:lnTo>
                  <a:lnTo>
                    <a:pt x="2069235" y="1085193"/>
                  </a:lnTo>
                  <a:lnTo>
                    <a:pt x="2069235" y="1058893"/>
                  </a:lnTo>
                  <a:lnTo>
                    <a:pt x="2089915" y="1058893"/>
                  </a:lnTo>
                  <a:lnTo>
                    <a:pt x="2089915" y="1097718"/>
                  </a:lnTo>
                  <a:lnTo>
                    <a:pt x="2049809" y="1120887"/>
                  </a:lnTo>
                  <a:lnTo>
                    <a:pt x="2049809" y="1133411"/>
                  </a:lnTo>
                  <a:lnTo>
                    <a:pt x="2029129" y="1133411"/>
                  </a:lnTo>
                  <a:lnTo>
                    <a:pt x="1015859" y="1717650"/>
                  </a:lnTo>
                  <a:close/>
                </a:path>
                <a:path w="2190115" h="2438400">
                  <a:moveTo>
                    <a:pt x="971332" y="1986287"/>
                  </a:moveTo>
                  <a:lnTo>
                    <a:pt x="950025" y="1986287"/>
                  </a:lnTo>
                  <a:lnTo>
                    <a:pt x="950025" y="1691349"/>
                  </a:lnTo>
                  <a:lnTo>
                    <a:pt x="0" y="1143234"/>
                  </a:lnTo>
                  <a:lnTo>
                    <a:pt x="0" y="1118928"/>
                  </a:lnTo>
                  <a:lnTo>
                    <a:pt x="960679" y="1673190"/>
                  </a:lnTo>
                  <a:lnTo>
                    <a:pt x="1004073" y="1673190"/>
                  </a:lnTo>
                  <a:lnTo>
                    <a:pt x="972585" y="1691349"/>
                  </a:lnTo>
                  <a:lnTo>
                    <a:pt x="972585" y="1717650"/>
                  </a:lnTo>
                  <a:lnTo>
                    <a:pt x="1015859" y="1717650"/>
                  </a:lnTo>
                  <a:lnTo>
                    <a:pt x="971332" y="1743324"/>
                  </a:lnTo>
                  <a:lnTo>
                    <a:pt x="971332" y="1939949"/>
                  </a:lnTo>
                  <a:lnTo>
                    <a:pt x="1012592" y="1939949"/>
                  </a:lnTo>
                  <a:lnTo>
                    <a:pt x="971332" y="1963744"/>
                  </a:lnTo>
                  <a:lnTo>
                    <a:pt x="971332" y="1986287"/>
                  </a:lnTo>
                  <a:close/>
                </a:path>
                <a:path w="2190115" h="2438400">
                  <a:moveTo>
                    <a:pt x="1012592" y="1939949"/>
                  </a:moveTo>
                  <a:lnTo>
                    <a:pt x="971332" y="1939949"/>
                  </a:lnTo>
                  <a:lnTo>
                    <a:pt x="2029129" y="1330035"/>
                  </a:lnTo>
                  <a:lnTo>
                    <a:pt x="2029129" y="1133411"/>
                  </a:lnTo>
                  <a:lnTo>
                    <a:pt x="2049809" y="1133411"/>
                  </a:lnTo>
                  <a:lnTo>
                    <a:pt x="2049809" y="1317512"/>
                  </a:lnTo>
                  <a:lnTo>
                    <a:pt x="2088662" y="1317512"/>
                  </a:lnTo>
                  <a:lnTo>
                    <a:pt x="2088662" y="1331288"/>
                  </a:lnTo>
                  <a:lnTo>
                    <a:pt x="2067982" y="1331288"/>
                  </a:lnTo>
                  <a:lnTo>
                    <a:pt x="1012592" y="1939949"/>
                  </a:lnTo>
                  <a:close/>
                </a:path>
                <a:path w="2190115" h="2438400">
                  <a:moveTo>
                    <a:pt x="2088662" y="1317512"/>
                  </a:moveTo>
                  <a:lnTo>
                    <a:pt x="2049809" y="1317512"/>
                  </a:lnTo>
                  <a:lnTo>
                    <a:pt x="2088662" y="1294969"/>
                  </a:lnTo>
                  <a:lnTo>
                    <a:pt x="2088662" y="1317512"/>
                  </a:lnTo>
                  <a:close/>
                </a:path>
                <a:path w="2190115" h="2438400">
                  <a:moveTo>
                    <a:pt x="1014353" y="1990044"/>
                  </a:moveTo>
                  <a:lnTo>
                    <a:pt x="971332" y="1990044"/>
                  </a:lnTo>
                  <a:lnTo>
                    <a:pt x="2067982" y="1357588"/>
                  </a:lnTo>
                  <a:lnTo>
                    <a:pt x="2067982" y="1331288"/>
                  </a:lnTo>
                  <a:lnTo>
                    <a:pt x="2088662" y="1331288"/>
                  </a:lnTo>
                  <a:lnTo>
                    <a:pt x="2088662" y="1369486"/>
                  </a:lnTo>
                  <a:lnTo>
                    <a:pt x="2094086" y="1372617"/>
                  </a:lnTo>
                  <a:lnTo>
                    <a:pt x="2084275" y="1372617"/>
                  </a:lnTo>
                  <a:lnTo>
                    <a:pt x="1014353" y="1990044"/>
                  </a:lnTo>
                  <a:close/>
                </a:path>
                <a:path w="2190115" h="2438400">
                  <a:moveTo>
                    <a:pt x="1022840" y="2112778"/>
                  </a:moveTo>
                  <a:lnTo>
                    <a:pt x="980732" y="2112778"/>
                  </a:lnTo>
                  <a:lnTo>
                    <a:pt x="2158221" y="1432731"/>
                  </a:lnTo>
                  <a:lnTo>
                    <a:pt x="2069235" y="1381383"/>
                  </a:lnTo>
                  <a:lnTo>
                    <a:pt x="2084275" y="1372617"/>
                  </a:lnTo>
                  <a:lnTo>
                    <a:pt x="2094086" y="1372617"/>
                  </a:lnTo>
                  <a:lnTo>
                    <a:pt x="2189553" y="1427722"/>
                  </a:lnTo>
                  <a:lnTo>
                    <a:pt x="2189553" y="1451517"/>
                  </a:lnTo>
                  <a:lnTo>
                    <a:pt x="2168247" y="1451517"/>
                  </a:lnTo>
                  <a:lnTo>
                    <a:pt x="1022840" y="2112778"/>
                  </a:lnTo>
                  <a:close/>
                </a:path>
                <a:path w="2190115" h="2438400">
                  <a:moveTo>
                    <a:pt x="964438" y="2018849"/>
                  </a:moveTo>
                  <a:lnTo>
                    <a:pt x="0" y="1462866"/>
                  </a:lnTo>
                  <a:lnTo>
                    <a:pt x="0" y="1438509"/>
                  </a:lnTo>
                  <a:lnTo>
                    <a:pt x="950025" y="1986287"/>
                  </a:lnTo>
                  <a:lnTo>
                    <a:pt x="971332" y="1986287"/>
                  </a:lnTo>
                  <a:lnTo>
                    <a:pt x="971332" y="1990044"/>
                  </a:lnTo>
                  <a:lnTo>
                    <a:pt x="1014353" y="1990044"/>
                  </a:lnTo>
                  <a:lnTo>
                    <a:pt x="964438" y="2018849"/>
                  </a:lnTo>
                  <a:close/>
                </a:path>
                <a:path w="2190115" h="2438400">
                  <a:moveTo>
                    <a:pt x="1033710" y="2179155"/>
                  </a:moveTo>
                  <a:lnTo>
                    <a:pt x="991385" y="2179155"/>
                  </a:lnTo>
                  <a:lnTo>
                    <a:pt x="2168247" y="1499734"/>
                  </a:lnTo>
                  <a:lnTo>
                    <a:pt x="2168247" y="1451517"/>
                  </a:lnTo>
                  <a:lnTo>
                    <a:pt x="2189553" y="1451517"/>
                  </a:lnTo>
                  <a:lnTo>
                    <a:pt x="2189553" y="1512258"/>
                  </a:lnTo>
                  <a:lnTo>
                    <a:pt x="2161981" y="1527913"/>
                  </a:lnTo>
                  <a:lnTo>
                    <a:pt x="2161981" y="1540437"/>
                  </a:lnTo>
                  <a:lnTo>
                    <a:pt x="2140674" y="1540437"/>
                  </a:lnTo>
                  <a:lnTo>
                    <a:pt x="1033710" y="2179155"/>
                  </a:lnTo>
                  <a:close/>
                </a:path>
                <a:path w="2190115" h="2438400">
                  <a:moveTo>
                    <a:pt x="1033687" y="2335077"/>
                  </a:moveTo>
                  <a:lnTo>
                    <a:pt x="991385" y="2335077"/>
                  </a:lnTo>
                  <a:lnTo>
                    <a:pt x="2140674" y="1671938"/>
                  </a:lnTo>
                  <a:lnTo>
                    <a:pt x="2140674" y="1540437"/>
                  </a:lnTo>
                  <a:lnTo>
                    <a:pt x="2161981" y="1540437"/>
                  </a:lnTo>
                  <a:lnTo>
                    <a:pt x="2161981" y="1659414"/>
                  </a:lnTo>
                  <a:lnTo>
                    <a:pt x="2189553" y="1659414"/>
                  </a:lnTo>
                  <a:lnTo>
                    <a:pt x="2189553" y="1680078"/>
                  </a:lnTo>
                  <a:lnTo>
                    <a:pt x="2168247" y="1680078"/>
                  </a:lnTo>
                  <a:lnTo>
                    <a:pt x="1033687" y="2335077"/>
                  </a:lnTo>
                  <a:close/>
                </a:path>
                <a:path w="2190115" h="2438400">
                  <a:moveTo>
                    <a:pt x="991385" y="2408342"/>
                  </a:moveTo>
                  <a:lnTo>
                    <a:pt x="970078" y="2408342"/>
                  </a:lnTo>
                  <a:lnTo>
                    <a:pt x="970078" y="2216100"/>
                  </a:lnTo>
                  <a:lnTo>
                    <a:pt x="970705" y="2216100"/>
                  </a:lnTo>
                  <a:lnTo>
                    <a:pt x="970705" y="2130938"/>
                  </a:lnTo>
                  <a:lnTo>
                    <a:pt x="0" y="1571008"/>
                  </a:lnTo>
                  <a:lnTo>
                    <a:pt x="0" y="1546877"/>
                  </a:lnTo>
                  <a:lnTo>
                    <a:pt x="980732" y="2112778"/>
                  </a:lnTo>
                  <a:lnTo>
                    <a:pt x="1022840" y="2112778"/>
                  </a:lnTo>
                  <a:lnTo>
                    <a:pt x="991385" y="2130938"/>
                  </a:lnTo>
                  <a:lnTo>
                    <a:pt x="991385" y="2179155"/>
                  </a:lnTo>
                  <a:lnTo>
                    <a:pt x="1033710" y="2179155"/>
                  </a:lnTo>
                  <a:lnTo>
                    <a:pt x="991385" y="2203576"/>
                  </a:lnTo>
                  <a:lnTo>
                    <a:pt x="991385" y="2335077"/>
                  </a:lnTo>
                  <a:lnTo>
                    <a:pt x="1033687" y="2335077"/>
                  </a:lnTo>
                  <a:lnTo>
                    <a:pt x="991385" y="2359499"/>
                  </a:lnTo>
                  <a:lnTo>
                    <a:pt x="991385" y="2408342"/>
                  </a:lnTo>
                  <a:close/>
                </a:path>
                <a:path w="2190115" h="2438400">
                  <a:moveTo>
                    <a:pt x="2189553" y="1659414"/>
                  </a:moveTo>
                  <a:lnTo>
                    <a:pt x="2161981" y="1659414"/>
                  </a:lnTo>
                  <a:lnTo>
                    <a:pt x="2189553" y="1643133"/>
                  </a:lnTo>
                  <a:lnTo>
                    <a:pt x="2189553" y="1659414"/>
                  </a:lnTo>
                  <a:close/>
                </a:path>
                <a:path w="2190115" h="2438400">
                  <a:moveTo>
                    <a:pt x="1032817" y="2408342"/>
                  </a:moveTo>
                  <a:lnTo>
                    <a:pt x="991385" y="2408342"/>
                  </a:lnTo>
                  <a:lnTo>
                    <a:pt x="2168247" y="1728921"/>
                  </a:lnTo>
                  <a:lnTo>
                    <a:pt x="2168247" y="1680078"/>
                  </a:lnTo>
                  <a:lnTo>
                    <a:pt x="2189553" y="1680078"/>
                  </a:lnTo>
                  <a:lnTo>
                    <a:pt x="2189553" y="1740819"/>
                  </a:lnTo>
                  <a:lnTo>
                    <a:pt x="1032817" y="2408342"/>
                  </a:lnTo>
                  <a:close/>
                </a:path>
                <a:path w="2190115" h="2438400">
                  <a:moveTo>
                    <a:pt x="980732" y="2438399"/>
                  </a:moveTo>
                  <a:lnTo>
                    <a:pt x="0" y="1872642"/>
                  </a:lnTo>
                  <a:lnTo>
                    <a:pt x="0" y="1848266"/>
                  </a:lnTo>
                  <a:lnTo>
                    <a:pt x="970078" y="2408342"/>
                  </a:lnTo>
                  <a:lnTo>
                    <a:pt x="1032817" y="2408342"/>
                  </a:lnTo>
                  <a:lnTo>
                    <a:pt x="980732" y="243839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821" y="5007968"/>
              <a:ext cx="1783276" cy="42426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22965" y="7631114"/>
              <a:ext cx="3023235" cy="2656205"/>
            </a:xfrm>
            <a:custGeom>
              <a:avLst/>
              <a:gdLst/>
              <a:ahLst/>
              <a:cxnLst/>
              <a:rect l="l" t="t" r="r" b="b"/>
              <a:pathLst>
                <a:path w="3023235" h="2656204">
                  <a:moveTo>
                    <a:pt x="2094093" y="2655884"/>
                  </a:moveTo>
                  <a:lnTo>
                    <a:pt x="0" y="2655884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3" y="1723443"/>
                  </a:lnTo>
                  <a:lnTo>
                    <a:pt x="56017" y="1680436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491" y="0"/>
                  </a:lnTo>
                  <a:lnTo>
                    <a:pt x="2995704" y="9387"/>
                  </a:lnTo>
                  <a:lnTo>
                    <a:pt x="3015542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9292"/>
                  </a:lnTo>
                  <a:lnTo>
                    <a:pt x="2996012" y="2099677"/>
                  </a:lnTo>
                  <a:lnTo>
                    <a:pt x="2966837" y="2142685"/>
                  </a:lnTo>
                  <a:lnTo>
                    <a:pt x="2931055" y="2172629"/>
                  </a:lnTo>
                  <a:lnTo>
                    <a:pt x="2094093" y="2655884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130" y="7621752"/>
              <a:ext cx="3041015" cy="2665730"/>
            </a:xfrm>
            <a:custGeom>
              <a:avLst/>
              <a:gdLst/>
              <a:ahLst/>
              <a:cxnLst/>
              <a:rect l="l" t="t" r="r" b="b"/>
              <a:pathLst>
                <a:path w="3041014" h="2665729">
                  <a:moveTo>
                    <a:pt x="18852" y="2665246"/>
                  </a:moveTo>
                  <a:lnTo>
                    <a:pt x="0" y="2665246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7" y="1728400"/>
                  </a:lnTo>
                  <a:lnTo>
                    <a:pt x="58784" y="1683228"/>
                  </a:lnTo>
                  <a:lnTo>
                    <a:pt x="95898" y="1651657"/>
                  </a:lnTo>
                  <a:lnTo>
                    <a:pt x="2935153" y="12295"/>
                  </a:lnTo>
                  <a:lnTo>
                    <a:pt x="2972139" y="0"/>
                  </a:lnTo>
                  <a:lnTo>
                    <a:pt x="2989211" y="1229"/>
                  </a:lnTo>
                  <a:lnTo>
                    <a:pt x="3032076" y="38934"/>
                  </a:lnTo>
                  <a:lnTo>
                    <a:pt x="3040887" y="90164"/>
                  </a:lnTo>
                  <a:lnTo>
                    <a:pt x="3040887" y="170493"/>
                  </a:lnTo>
                  <a:lnTo>
                    <a:pt x="3022855" y="170493"/>
                  </a:lnTo>
                  <a:lnTo>
                    <a:pt x="18852" y="1904939"/>
                  </a:lnTo>
                  <a:lnTo>
                    <a:pt x="18852" y="2665246"/>
                  </a:lnTo>
                  <a:close/>
                </a:path>
                <a:path w="3041014" h="2665729">
                  <a:moveTo>
                    <a:pt x="2121403" y="2665246"/>
                  </a:moveTo>
                  <a:lnTo>
                    <a:pt x="2084814" y="2665246"/>
                  </a:lnTo>
                  <a:lnTo>
                    <a:pt x="2935973" y="2173794"/>
                  </a:lnTo>
                  <a:lnTo>
                    <a:pt x="2969604" y="2144901"/>
                  </a:lnTo>
                  <a:lnTo>
                    <a:pt x="2997241" y="2103712"/>
                  </a:lnTo>
                  <a:lnTo>
                    <a:pt x="3015965" y="2055760"/>
                  </a:lnTo>
                  <a:lnTo>
                    <a:pt x="3022855" y="2006580"/>
                  </a:lnTo>
                  <a:lnTo>
                    <a:pt x="3022855" y="170493"/>
                  </a:lnTo>
                  <a:lnTo>
                    <a:pt x="3040887" y="170493"/>
                  </a:lnTo>
                  <a:lnTo>
                    <a:pt x="3040887" y="2006580"/>
                  </a:lnTo>
                  <a:lnTo>
                    <a:pt x="3033267" y="2060627"/>
                  </a:lnTo>
                  <a:lnTo>
                    <a:pt x="3012507" y="2113138"/>
                  </a:lnTo>
                  <a:lnTo>
                    <a:pt x="2981757" y="2158272"/>
                  </a:lnTo>
                  <a:lnTo>
                    <a:pt x="2944169" y="2190188"/>
                  </a:lnTo>
                  <a:lnTo>
                    <a:pt x="2121403" y="2665246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0012" y="9311935"/>
              <a:ext cx="79505" cy="1066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614" y="9234065"/>
              <a:ext cx="79505" cy="1066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0496" y="9155376"/>
              <a:ext cx="79505" cy="1066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43450" y="7755706"/>
              <a:ext cx="3023235" cy="2531745"/>
            </a:xfrm>
            <a:custGeom>
              <a:avLst/>
              <a:gdLst/>
              <a:ahLst/>
              <a:cxnLst/>
              <a:rect l="l" t="t" r="r" b="b"/>
              <a:pathLst>
                <a:path w="3023235" h="2531745">
                  <a:moveTo>
                    <a:pt x="2309876" y="2531292"/>
                  </a:moveTo>
                  <a:lnTo>
                    <a:pt x="0" y="2531292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3" y="1723443"/>
                  </a:lnTo>
                  <a:lnTo>
                    <a:pt x="56017" y="1680436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837" y="0"/>
                  </a:lnTo>
                  <a:lnTo>
                    <a:pt x="2996012" y="9387"/>
                  </a:lnTo>
                  <a:lnTo>
                    <a:pt x="3015657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9292"/>
                  </a:lnTo>
                  <a:lnTo>
                    <a:pt x="2996012" y="2099677"/>
                  </a:lnTo>
                  <a:lnTo>
                    <a:pt x="2966837" y="2142685"/>
                  </a:lnTo>
                  <a:lnTo>
                    <a:pt x="2931055" y="2172629"/>
                  </a:lnTo>
                  <a:lnTo>
                    <a:pt x="2309876" y="2531292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33615" y="7746344"/>
              <a:ext cx="3041015" cy="2540000"/>
            </a:xfrm>
            <a:custGeom>
              <a:avLst/>
              <a:gdLst/>
              <a:ahLst/>
              <a:cxnLst/>
              <a:rect l="l" t="t" r="r" b="b"/>
              <a:pathLst>
                <a:path w="3041014" h="2540000">
                  <a:moveTo>
                    <a:pt x="19671" y="2540000"/>
                  </a:moveTo>
                  <a:lnTo>
                    <a:pt x="0" y="2540000"/>
                  </a:lnTo>
                  <a:lnTo>
                    <a:pt x="0" y="1828800"/>
                  </a:lnTo>
                  <a:lnTo>
                    <a:pt x="7620" y="1778000"/>
                  </a:lnTo>
                  <a:lnTo>
                    <a:pt x="28380" y="1727200"/>
                  </a:lnTo>
                  <a:lnTo>
                    <a:pt x="59129" y="1676400"/>
                  </a:lnTo>
                  <a:lnTo>
                    <a:pt x="96718" y="1651000"/>
                  </a:lnTo>
                  <a:lnTo>
                    <a:pt x="2935972" y="0"/>
                  </a:lnTo>
                  <a:lnTo>
                    <a:pt x="3005642" y="0"/>
                  </a:lnTo>
                  <a:lnTo>
                    <a:pt x="3021062" y="12700"/>
                  </a:lnTo>
                  <a:lnTo>
                    <a:pt x="3032486" y="38100"/>
                  </a:lnTo>
                  <a:lnTo>
                    <a:pt x="3039299" y="50800"/>
                  </a:lnTo>
                  <a:lnTo>
                    <a:pt x="3040887" y="88900"/>
                  </a:lnTo>
                  <a:lnTo>
                    <a:pt x="3040887" y="165100"/>
                  </a:lnTo>
                  <a:lnTo>
                    <a:pt x="3023674" y="165100"/>
                  </a:lnTo>
                  <a:lnTo>
                    <a:pt x="2951546" y="203200"/>
                  </a:lnTo>
                  <a:lnTo>
                    <a:pt x="2945808" y="203200"/>
                  </a:lnTo>
                  <a:lnTo>
                    <a:pt x="2822861" y="279400"/>
                  </a:lnTo>
                  <a:lnTo>
                    <a:pt x="2810195" y="292100"/>
                  </a:lnTo>
                  <a:lnTo>
                    <a:pt x="2808927" y="292100"/>
                  </a:lnTo>
                  <a:lnTo>
                    <a:pt x="2685980" y="355600"/>
                  </a:lnTo>
                  <a:lnTo>
                    <a:pt x="2669493" y="372158"/>
                  </a:lnTo>
                  <a:lnTo>
                    <a:pt x="2554017" y="431800"/>
                  </a:lnTo>
                  <a:lnTo>
                    <a:pt x="2537536" y="448355"/>
                  </a:lnTo>
                  <a:lnTo>
                    <a:pt x="2422054" y="508000"/>
                  </a:lnTo>
                  <a:lnTo>
                    <a:pt x="2406427" y="523691"/>
                  </a:lnTo>
                  <a:lnTo>
                    <a:pt x="2289271" y="584200"/>
                  </a:lnTo>
                  <a:lnTo>
                    <a:pt x="2272615" y="600845"/>
                  </a:lnTo>
                  <a:lnTo>
                    <a:pt x="2157308" y="660400"/>
                  </a:lnTo>
                  <a:lnTo>
                    <a:pt x="2141665" y="676099"/>
                  </a:lnTo>
                  <a:lnTo>
                    <a:pt x="2024526" y="736600"/>
                  </a:lnTo>
                  <a:lnTo>
                    <a:pt x="2008746" y="752369"/>
                  </a:lnTo>
                  <a:lnTo>
                    <a:pt x="1891743" y="812800"/>
                  </a:lnTo>
                  <a:lnTo>
                    <a:pt x="1873354" y="831187"/>
                  </a:lnTo>
                  <a:lnTo>
                    <a:pt x="1761419" y="889000"/>
                  </a:lnTo>
                  <a:lnTo>
                    <a:pt x="1747375" y="903027"/>
                  </a:lnTo>
                  <a:lnTo>
                    <a:pt x="1626997" y="965200"/>
                  </a:lnTo>
                  <a:lnTo>
                    <a:pt x="1610361" y="981835"/>
                  </a:lnTo>
                  <a:lnTo>
                    <a:pt x="1495034" y="1041400"/>
                  </a:lnTo>
                  <a:lnTo>
                    <a:pt x="1477664" y="1058769"/>
                  </a:lnTo>
                  <a:lnTo>
                    <a:pt x="1362252" y="1130300"/>
                  </a:lnTo>
                  <a:lnTo>
                    <a:pt x="1354875" y="1130300"/>
                  </a:lnTo>
                  <a:lnTo>
                    <a:pt x="1231908" y="1193819"/>
                  </a:lnTo>
                  <a:lnTo>
                    <a:pt x="1217203" y="1208514"/>
                  </a:lnTo>
                  <a:lnTo>
                    <a:pt x="1097506" y="1282700"/>
                  </a:lnTo>
                  <a:lnTo>
                    <a:pt x="1088490" y="1282700"/>
                  </a:lnTo>
                  <a:lnTo>
                    <a:pt x="965543" y="1358900"/>
                  </a:lnTo>
                  <a:lnTo>
                    <a:pt x="956527" y="1358900"/>
                  </a:lnTo>
                  <a:lnTo>
                    <a:pt x="833580" y="1422400"/>
                  </a:lnTo>
                  <a:lnTo>
                    <a:pt x="817308" y="1439088"/>
                  </a:lnTo>
                  <a:lnTo>
                    <a:pt x="700797" y="1511300"/>
                  </a:lnTo>
                  <a:lnTo>
                    <a:pt x="690961" y="1511300"/>
                  </a:lnTo>
                  <a:lnTo>
                    <a:pt x="568014" y="1587500"/>
                  </a:lnTo>
                  <a:lnTo>
                    <a:pt x="558998" y="1587500"/>
                  </a:lnTo>
                  <a:lnTo>
                    <a:pt x="436051" y="1663700"/>
                  </a:lnTo>
                  <a:lnTo>
                    <a:pt x="427035" y="1663700"/>
                  </a:lnTo>
                  <a:lnTo>
                    <a:pt x="304088" y="1739900"/>
                  </a:lnTo>
                  <a:lnTo>
                    <a:pt x="294252" y="1739900"/>
                  </a:lnTo>
                  <a:lnTo>
                    <a:pt x="171305" y="1816100"/>
                  </a:lnTo>
                  <a:lnTo>
                    <a:pt x="161470" y="1816100"/>
                  </a:lnTo>
                  <a:lnTo>
                    <a:pt x="38523" y="1892300"/>
                  </a:lnTo>
                  <a:lnTo>
                    <a:pt x="29507" y="1892300"/>
                  </a:lnTo>
                  <a:lnTo>
                    <a:pt x="18851" y="1905000"/>
                  </a:lnTo>
                  <a:lnTo>
                    <a:pt x="18851" y="1955800"/>
                  </a:lnTo>
                  <a:lnTo>
                    <a:pt x="31556" y="1955800"/>
                  </a:lnTo>
                  <a:lnTo>
                    <a:pt x="18851" y="1968500"/>
                  </a:lnTo>
                  <a:lnTo>
                    <a:pt x="18851" y="2019300"/>
                  </a:lnTo>
                  <a:lnTo>
                    <a:pt x="19671" y="2019300"/>
                  </a:lnTo>
                  <a:lnTo>
                    <a:pt x="19671" y="2069301"/>
                  </a:lnTo>
                  <a:lnTo>
                    <a:pt x="18851" y="2070100"/>
                  </a:lnTo>
                  <a:lnTo>
                    <a:pt x="18851" y="2120900"/>
                  </a:lnTo>
                  <a:lnTo>
                    <a:pt x="31500" y="2120900"/>
                  </a:lnTo>
                  <a:lnTo>
                    <a:pt x="18851" y="2133600"/>
                  </a:lnTo>
                  <a:lnTo>
                    <a:pt x="18851" y="2235200"/>
                  </a:lnTo>
                  <a:lnTo>
                    <a:pt x="32298" y="2235200"/>
                  </a:lnTo>
                  <a:lnTo>
                    <a:pt x="19671" y="2247900"/>
                  </a:lnTo>
                  <a:lnTo>
                    <a:pt x="19671" y="2297684"/>
                  </a:lnTo>
                  <a:lnTo>
                    <a:pt x="18851" y="2298700"/>
                  </a:lnTo>
                  <a:lnTo>
                    <a:pt x="18851" y="2349500"/>
                  </a:lnTo>
                  <a:lnTo>
                    <a:pt x="29038" y="2349500"/>
                  </a:lnTo>
                  <a:lnTo>
                    <a:pt x="18032" y="2362200"/>
                  </a:lnTo>
                  <a:lnTo>
                    <a:pt x="18032" y="2413000"/>
                  </a:lnTo>
                  <a:lnTo>
                    <a:pt x="20491" y="2413000"/>
                  </a:lnTo>
                  <a:lnTo>
                    <a:pt x="20491" y="2462143"/>
                  </a:lnTo>
                  <a:lnTo>
                    <a:pt x="18851" y="2463800"/>
                  </a:lnTo>
                  <a:lnTo>
                    <a:pt x="18851" y="2514600"/>
                  </a:lnTo>
                  <a:lnTo>
                    <a:pt x="31842" y="2514600"/>
                  </a:lnTo>
                  <a:lnTo>
                    <a:pt x="19671" y="2527300"/>
                  </a:lnTo>
                  <a:lnTo>
                    <a:pt x="19671" y="2540000"/>
                  </a:lnTo>
                  <a:close/>
                </a:path>
                <a:path w="3041014" h="2540000">
                  <a:moveTo>
                    <a:pt x="735579" y="2540000"/>
                  </a:moveTo>
                  <a:lnTo>
                    <a:pt x="731481" y="2540000"/>
                  </a:lnTo>
                  <a:lnTo>
                    <a:pt x="2891712" y="368300"/>
                  </a:lnTo>
                  <a:lnTo>
                    <a:pt x="3022855" y="241300"/>
                  </a:lnTo>
                  <a:lnTo>
                    <a:pt x="3022855" y="191319"/>
                  </a:lnTo>
                  <a:lnTo>
                    <a:pt x="3023674" y="190500"/>
                  </a:lnTo>
                  <a:lnTo>
                    <a:pt x="3023674" y="165100"/>
                  </a:lnTo>
                  <a:lnTo>
                    <a:pt x="3040887" y="165100"/>
                  </a:lnTo>
                  <a:lnTo>
                    <a:pt x="3040887" y="254000"/>
                  </a:lnTo>
                  <a:lnTo>
                    <a:pt x="3021216" y="254000"/>
                  </a:lnTo>
                  <a:lnTo>
                    <a:pt x="735579" y="2540000"/>
                  </a:lnTo>
                  <a:close/>
                </a:path>
                <a:path w="3041014" h="2540000">
                  <a:moveTo>
                    <a:pt x="2632199" y="582100"/>
                  </a:moveTo>
                  <a:lnTo>
                    <a:pt x="3022855" y="190500"/>
                  </a:lnTo>
                  <a:lnTo>
                    <a:pt x="3022855" y="191319"/>
                  </a:lnTo>
                  <a:lnTo>
                    <a:pt x="2632199" y="582100"/>
                  </a:lnTo>
                  <a:close/>
                </a:path>
                <a:path w="3041014" h="2540000">
                  <a:moveTo>
                    <a:pt x="1303318" y="1852238"/>
                  </a:moveTo>
                  <a:lnTo>
                    <a:pt x="2779420" y="368300"/>
                  </a:lnTo>
                  <a:lnTo>
                    <a:pt x="2945808" y="203200"/>
                  </a:lnTo>
                  <a:lnTo>
                    <a:pt x="2951546" y="203200"/>
                  </a:lnTo>
                  <a:lnTo>
                    <a:pt x="2893351" y="266700"/>
                  </a:lnTo>
                  <a:lnTo>
                    <a:pt x="2201287" y="959808"/>
                  </a:lnTo>
                  <a:lnTo>
                    <a:pt x="1549950" y="1612900"/>
                  </a:lnTo>
                  <a:lnTo>
                    <a:pt x="1303318" y="1852238"/>
                  </a:lnTo>
                  <a:close/>
                </a:path>
                <a:path w="3041014" h="2540000">
                  <a:moveTo>
                    <a:pt x="791315" y="2540000"/>
                  </a:moveTo>
                  <a:lnTo>
                    <a:pt x="787217" y="2540000"/>
                  </a:lnTo>
                  <a:lnTo>
                    <a:pt x="2947447" y="368300"/>
                  </a:lnTo>
                  <a:lnTo>
                    <a:pt x="3021216" y="304800"/>
                  </a:lnTo>
                  <a:lnTo>
                    <a:pt x="3021216" y="254000"/>
                  </a:lnTo>
                  <a:lnTo>
                    <a:pt x="3040887" y="254000"/>
                  </a:lnTo>
                  <a:lnTo>
                    <a:pt x="3040887" y="304800"/>
                  </a:lnTo>
                  <a:lnTo>
                    <a:pt x="3025314" y="304800"/>
                  </a:lnTo>
                  <a:lnTo>
                    <a:pt x="791315" y="2540000"/>
                  </a:lnTo>
                  <a:close/>
                </a:path>
                <a:path w="3041014" h="2540000">
                  <a:moveTo>
                    <a:pt x="568371" y="2540000"/>
                  </a:moveTo>
                  <a:lnTo>
                    <a:pt x="562634" y="2540000"/>
                  </a:lnTo>
                  <a:lnTo>
                    <a:pt x="2808927" y="292100"/>
                  </a:lnTo>
                  <a:lnTo>
                    <a:pt x="2810195" y="292100"/>
                  </a:lnTo>
                  <a:lnTo>
                    <a:pt x="568371" y="2540000"/>
                  </a:lnTo>
                  <a:close/>
                </a:path>
                <a:path w="3041014" h="2540000">
                  <a:moveTo>
                    <a:pt x="903607" y="2540000"/>
                  </a:moveTo>
                  <a:lnTo>
                    <a:pt x="898689" y="2540000"/>
                  </a:lnTo>
                  <a:lnTo>
                    <a:pt x="2611392" y="825500"/>
                  </a:lnTo>
                  <a:lnTo>
                    <a:pt x="3022855" y="406400"/>
                  </a:lnTo>
                  <a:lnTo>
                    <a:pt x="3022855" y="357011"/>
                  </a:lnTo>
                  <a:lnTo>
                    <a:pt x="3025314" y="355600"/>
                  </a:lnTo>
                  <a:lnTo>
                    <a:pt x="3025314" y="304800"/>
                  </a:lnTo>
                  <a:lnTo>
                    <a:pt x="3040887" y="304800"/>
                  </a:lnTo>
                  <a:lnTo>
                    <a:pt x="3040887" y="419100"/>
                  </a:lnTo>
                  <a:lnTo>
                    <a:pt x="3024494" y="419100"/>
                  </a:lnTo>
                  <a:lnTo>
                    <a:pt x="903607" y="2540000"/>
                  </a:lnTo>
                  <a:close/>
                </a:path>
                <a:path w="3041014" h="2540000">
                  <a:moveTo>
                    <a:pt x="3019573" y="358894"/>
                  </a:moveTo>
                  <a:lnTo>
                    <a:pt x="3022855" y="355600"/>
                  </a:lnTo>
                  <a:lnTo>
                    <a:pt x="3022855" y="357011"/>
                  </a:lnTo>
                  <a:lnTo>
                    <a:pt x="3019573" y="358894"/>
                  </a:lnTo>
                  <a:close/>
                </a:path>
                <a:path w="3041014" h="2540000">
                  <a:moveTo>
                    <a:pt x="847051" y="2540000"/>
                  </a:moveTo>
                  <a:lnTo>
                    <a:pt x="842953" y="2540000"/>
                  </a:lnTo>
                  <a:lnTo>
                    <a:pt x="3003183" y="368300"/>
                  </a:lnTo>
                  <a:lnTo>
                    <a:pt x="3019573" y="358894"/>
                  </a:lnTo>
                  <a:lnTo>
                    <a:pt x="847051" y="2540000"/>
                  </a:lnTo>
                  <a:close/>
                </a:path>
                <a:path w="3041014" h="2540000">
                  <a:moveTo>
                    <a:pt x="1657849" y="1388182"/>
                  </a:moveTo>
                  <a:lnTo>
                    <a:pt x="2669493" y="372158"/>
                  </a:lnTo>
                  <a:lnTo>
                    <a:pt x="2676964" y="368300"/>
                  </a:lnTo>
                  <a:lnTo>
                    <a:pt x="1657849" y="1388182"/>
                  </a:lnTo>
                  <a:close/>
                </a:path>
                <a:path w="3041014" h="2540000">
                  <a:moveTo>
                    <a:pt x="1015078" y="2540000"/>
                  </a:moveTo>
                  <a:lnTo>
                    <a:pt x="1010980" y="2540000"/>
                  </a:lnTo>
                  <a:lnTo>
                    <a:pt x="2499920" y="1041400"/>
                  </a:lnTo>
                  <a:lnTo>
                    <a:pt x="3023674" y="520700"/>
                  </a:lnTo>
                  <a:lnTo>
                    <a:pt x="3023674" y="470706"/>
                  </a:lnTo>
                  <a:lnTo>
                    <a:pt x="3024494" y="469900"/>
                  </a:lnTo>
                  <a:lnTo>
                    <a:pt x="3024494" y="419100"/>
                  </a:lnTo>
                  <a:lnTo>
                    <a:pt x="3040887" y="419100"/>
                  </a:lnTo>
                  <a:lnTo>
                    <a:pt x="3040887" y="533400"/>
                  </a:lnTo>
                  <a:lnTo>
                    <a:pt x="3022035" y="533400"/>
                  </a:lnTo>
                  <a:lnTo>
                    <a:pt x="1015078" y="2540000"/>
                  </a:lnTo>
                  <a:close/>
                </a:path>
                <a:path w="3041014" h="2540000">
                  <a:moveTo>
                    <a:pt x="1655905" y="1333953"/>
                  </a:moveTo>
                  <a:lnTo>
                    <a:pt x="2537536" y="448355"/>
                  </a:lnTo>
                  <a:lnTo>
                    <a:pt x="2545001" y="444500"/>
                  </a:lnTo>
                  <a:lnTo>
                    <a:pt x="1655905" y="1333953"/>
                  </a:lnTo>
                  <a:close/>
                </a:path>
                <a:path w="3041014" h="2540000">
                  <a:moveTo>
                    <a:pt x="2981261" y="512431"/>
                  </a:moveTo>
                  <a:lnTo>
                    <a:pt x="3023674" y="469900"/>
                  </a:lnTo>
                  <a:lnTo>
                    <a:pt x="3023674" y="470706"/>
                  </a:lnTo>
                  <a:lnTo>
                    <a:pt x="2981261" y="512431"/>
                  </a:lnTo>
                  <a:close/>
                </a:path>
                <a:path w="3041014" h="2540000">
                  <a:moveTo>
                    <a:pt x="959342" y="2540000"/>
                  </a:moveTo>
                  <a:lnTo>
                    <a:pt x="955244" y="2540000"/>
                  </a:lnTo>
                  <a:lnTo>
                    <a:pt x="1738080" y="1752600"/>
                  </a:lnTo>
                  <a:lnTo>
                    <a:pt x="2099816" y="1388182"/>
                  </a:lnTo>
                  <a:lnTo>
                    <a:pt x="2443365" y="1041400"/>
                  </a:lnTo>
                  <a:lnTo>
                    <a:pt x="2526404" y="959808"/>
                  </a:lnTo>
                  <a:lnTo>
                    <a:pt x="2981261" y="512431"/>
                  </a:lnTo>
                  <a:lnTo>
                    <a:pt x="959342" y="2540000"/>
                  </a:lnTo>
                  <a:close/>
                </a:path>
                <a:path w="3041014" h="2540000">
                  <a:moveTo>
                    <a:pt x="1972086" y="959808"/>
                  </a:moveTo>
                  <a:lnTo>
                    <a:pt x="2406427" y="523691"/>
                  </a:lnTo>
                  <a:lnTo>
                    <a:pt x="2412218" y="520700"/>
                  </a:lnTo>
                  <a:lnTo>
                    <a:pt x="1972086" y="959808"/>
                  </a:lnTo>
                  <a:close/>
                </a:path>
                <a:path w="3041014" h="2540000">
                  <a:moveTo>
                    <a:pt x="1070814" y="2540000"/>
                  </a:moveTo>
                  <a:lnTo>
                    <a:pt x="1066716" y="2540000"/>
                  </a:lnTo>
                  <a:lnTo>
                    <a:pt x="2555657" y="1041400"/>
                  </a:lnTo>
                  <a:lnTo>
                    <a:pt x="3022035" y="584200"/>
                  </a:lnTo>
                  <a:lnTo>
                    <a:pt x="3022035" y="533400"/>
                  </a:lnTo>
                  <a:lnTo>
                    <a:pt x="3040887" y="533400"/>
                  </a:lnTo>
                  <a:lnTo>
                    <a:pt x="3040887" y="584200"/>
                  </a:lnTo>
                  <a:lnTo>
                    <a:pt x="3023675" y="584200"/>
                  </a:lnTo>
                  <a:lnTo>
                    <a:pt x="1070814" y="2540000"/>
                  </a:lnTo>
                  <a:close/>
                </a:path>
                <a:path w="3041014" h="2540000">
                  <a:moveTo>
                    <a:pt x="679023" y="2540000"/>
                  </a:moveTo>
                  <a:lnTo>
                    <a:pt x="674925" y="2540000"/>
                  </a:lnTo>
                  <a:lnTo>
                    <a:pt x="2632199" y="582100"/>
                  </a:lnTo>
                  <a:lnTo>
                    <a:pt x="679023" y="2540000"/>
                  </a:lnTo>
                  <a:close/>
                </a:path>
                <a:path w="3041014" h="2540000">
                  <a:moveTo>
                    <a:pt x="1127370" y="2540000"/>
                  </a:moveTo>
                  <a:lnTo>
                    <a:pt x="1122452" y="2540000"/>
                  </a:lnTo>
                  <a:lnTo>
                    <a:pt x="2611392" y="1041400"/>
                  </a:lnTo>
                  <a:lnTo>
                    <a:pt x="3023675" y="635000"/>
                  </a:lnTo>
                  <a:lnTo>
                    <a:pt x="3023675" y="584200"/>
                  </a:lnTo>
                  <a:lnTo>
                    <a:pt x="3040887" y="584200"/>
                  </a:lnTo>
                  <a:lnTo>
                    <a:pt x="3040887" y="635000"/>
                  </a:lnTo>
                  <a:lnTo>
                    <a:pt x="3024494" y="635000"/>
                  </a:lnTo>
                  <a:lnTo>
                    <a:pt x="1127370" y="2540000"/>
                  </a:lnTo>
                  <a:close/>
                </a:path>
                <a:path w="3041014" h="2540000">
                  <a:moveTo>
                    <a:pt x="452025" y="2426744"/>
                  </a:moveTo>
                  <a:lnTo>
                    <a:pt x="599161" y="2273300"/>
                  </a:lnTo>
                  <a:lnTo>
                    <a:pt x="2272615" y="600845"/>
                  </a:lnTo>
                  <a:lnTo>
                    <a:pt x="2280255" y="596900"/>
                  </a:lnTo>
                  <a:lnTo>
                    <a:pt x="452025" y="2426744"/>
                  </a:lnTo>
                  <a:close/>
                </a:path>
                <a:path w="3041014" h="2540000">
                  <a:moveTo>
                    <a:pt x="1182286" y="2540000"/>
                  </a:moveTo>
                  <a:lnTo>
                    <a:pt x="1179007" y="2540000"/>
                  </a:lnTo>
                  <a:lnTo>
                    <a:pt x="2516530" y="1193800"/>
                  </a:lnTo>
                  <a:lnTo>
                    <a:pt x="2749757" y="959808"/>
                  </a:lnTo>
                  <a:lnTo>
                    <a:pt x="3024494" y="685800"/>
                  </a:lnTo>
                  <a:lnTo>
                    <a:pt x="3024494" y="635000"/>
                  </a:lnTo>
                  <a:lnTo>
                    <a:pt x="3040887" y="635000"/>
                  </a:lnTo>
                  <a:lnTo>
                    <a:pt x="3040887" y="698500"/>
                  </a:lnTo>
                  <a:lnTo>
                    <a:pt x="3022035" y="698500"/>
                  </a:lnTo>
                  <a:lnTo>
                    <a:pt x="1182286" y="2540000"/>
                  </a:lnTo>
                  <a:close/>
                </a:path>
                <a:path w="3041014" h="2540000">
                  <a:moveTo>
                    <a:pt x="2021605" y="796587"/>
                  </a:moveTo>
                  <a:lnTo>
                    <a:pt x="2141665" y="676099"/>
                  </a:lnTo>
                  <a:lnTo>
                    <a:pt x="2147473" y="673100"/>
                  </a:lnTo>
                  <a:lnTo>
                    <a:pt x="2021605" y="796587"/>
                  </a:lnTo>
                  <a:close/>
                </a:path>
                <a:path w="3041014" h="2540000">
                  <a:moveTo>
                    <a:pt x="1238842" y="2540000"/>
                  </a:moveTo>
                  <a:lnTo>
                    <a:pt x="1234744" y="2540000"/>
                  </a:lnTo>
                  <a:lnTo>
                    <a:pt x="2723684" y="1041400"/>
                  </a:lnTo>
                  <a:lnTo>
                    <a:pt x="3022035" y="749300"/>
                  </a:lnTo>
                  <a:lnTo>
                    <a:pt x="3022035" y="698500"/>
                  </a:lnTo>
                  <a:lnTo>
                    <a:pt x="3040887" y="698500"/>
                  </a:lnTo>
                  <a:lnTo>
                    <a:pt x="3040887" y="749300"/>
                  </a:lnTo>
                  <a:lnTo>
                    <a:pt x="3026953" y="749300"/>
                  </a:lnTo>
                  <a:lnTo>
                    <a:pt x="1238842" y="2540000"/>
                  </a:lnTo>
                  <a:close/>
                </a:path>
                <a:path w="3041014" h="2540000">
                  <a:moveTo>
                    <a:pt x="328231" y="2438975"/>
                  </a:moveTo>
                  <a:lnTo>
                    <a:pt x="486869" y="2273300"/>
                  </a:lnTo>
                  <a:lnTo>
                    <a:pt x="2008746" y="752369"/>
                  </a:lnTo>
                  <a:lnTo>
                    <a:pt x="2014690" y="749300"/>
                  </a:lnTo>
                  <a:lnTo>
                    <a:pt x="328231" y="2438975"/>
                  </a:lnTo>
                  <a:close/>
                </a:path>
                <a:path w="3041014" h="2540000">
                  <a:moveTo>
                    <a:pt x="1350314" y="2540000"/>
                  </a:moveTo>
                  <a:lnTo>
                    <a:pt x="1347035" y="2540000"/>
                  </a:lnTo>
                  <a:lnTo>
                    <a:pt x="1492575" y="2387600"/>
                  </a:lnTo>
                  <a:lnTo>
                    <a:pt x="1940922" y="1943100"/>
                  </a:lnTo>
                  <a:lnTo>
                    <a:pt x="3023674" y="850900"/>
                  </a:lnTo>
                  <a:lnTo>
                    <a:pt x="3023674" y="803295"/>
                  </a:lnTo>
                  <a:lnTo>
                    <a:pt x="3026953" y="800100"/>
                  </a:lnTo>
                  <a:lnTo>
                    <a:pt x="3026953" y="749300"/>
                  </a:lnTo>
                  <a:lnTo>
                    <a:pt x="3040887" y="749300"/>
                  </a:lnTo>
                  <a:lnTo>
                    <a:pt x="3040887" y="863600"/>
                  </a:lnTo>
                  <a:lnTo>
                    <a:pt x="3022855" y="863600"/>
                  </a:lnTo>
                  <a:lnTo>
                    <a:pt x="1350314" y="2540000"/>
                  </a:lnTo>
                  <a:close/>
                </a:path>
                <a:path w="3041014" h="2540000">
                  <a:moveTo>
                    <a:pt x="287232" y="2540000"/>
                  </a:moveTo>
                  <a:lnTo>
                    <a:pt x="283954" y="2540000"/>
                  </a:lnTo>
                  <a:lnTo>
                    <a:pt x="1066790" y="1752600"/>
                  </a:lnTo>
                  <a:lnTo>
                    <a:pt x="1428526" y="1388182"/>
                  </a:lnTo>
                  <a:lnTo>
                    <a:pt x="1772075" y="1041400"/>
                  </a:lnTo>
                  <a:lnTo>
                    <a:pt x="2021605" y="796587"/>
                  </a:lnTo>
                  <a:lnTo>
                    <a:pt x="486869" y="2336800"/>
                  </a:lnTo>
                  <a:lnTo>
                    <a:pt x="287232" y="2540000"/>
                  </a:lnTo>
                  <a:close/>
                </a:path>
                <a:path w="3041014" h="2540000">
                  <a:moveTo>
                    <a:pt x="2921985" y="902424"/>
                  </a:moveTo>
                  <a:lnTo>
                    <a:pt x="3023674" y="800100"/>
                  </a:lnTo>
                  <a:lnTo>
                    <a:pt x="3023674" y="803295"/>
                  </a:lnTo>
                  <a:lnTo>
                    <a:pt x="2921985" y="902424"/>
                  </a:lnTo>
                  <a:close/>
                </a:path>
                <a:path w="3041014" h="2540000">
                  <a:moveTo>
                    <a:pt x="270499" y="2441059"/>
                  </a:moveTo>
                  <a:lnTo>
                    <a:pt x="431133" y="2273300"/>
                  </a:lnTo>
                  <a:lnTo>
                    <a:pt x="1873354" y="831187"/>
                  </a:lnTo>
                  <a:lnTo>
                    <a:pt x="1884366" y="825500"/>
                  </a:lnTo>
                  <a:lnTo>
                    <a:pt x="270499" y="2441059"/>
                  </a:lnTo>
                  <a:close/>
                </a:path>
                <a:path w="3041014" h="2540000">
                  <a:moveTo>
                    <a:pt x="1462605" y="2540000"/>
                  </a:moveTo>
                  <a:lnTo>
                    <a:pt x="1458507" y="2540000"/>
                  </a:lnTo>
                  <a:lnTo>
                    <a:pt x="2947447" y="1041400"/>
                  </a:lnTo>
                  <a:lnTo>
                    <a:pt x="3021216" y="965200"/>
                  </a:lnTo>
                  <a:lnTo>
                    <a:pt x="3021216" y="916043"/>
                  </a:lnTo>
                  <a:lnTo>
                    <a:pt x="3022855" y="914400"/>
                  </a:lnTo>
                  <a:lnTo>
                    <a:pt x="3022855" y="863600"/>
                  </a:lnTo>
                  <a:lnTo>
                    <a:pt x="3040887" y="863600"/>
                  </a:lnTo>
                  <a:lnTo>
                    <a:pt x="3040887" y="965200"/>
                  </a:lnTo>
                  <a:lnTo>
                    <a:pt x="3025314" y="965200"/>
                  </a:lnTo>
                  <a:lnTo>
                    <a:pt x="1462605" y="2540000"/>
                  </a:lnTo>
                  <a:close/>
                </a:path>
                <a:path w="3041014" h="2540000">
                  <a:moveTo>
                    <a:pt x="236697" y="2418152"/>
                  </a:moveTo>
                  <a:lnTo>
                    <a:pt x="375397" y="2273300"/>
                  </a:lnTo>
                  <a:lnTo>
                    <a:pt x="1747375" y="903027"/>
                  </a:lnTo>
                  <a:lnTo>
                    <a:pt x="1749944" y="901700"/>
                  </a:lnTo>
                  <a:lnTo>
                    <a:pt x="236697" y="2418152"/>
                  </a:lnTo>
                  <a:close/>
                </a:path>
                <a:path w="3041014" h="2540000">
                  <a:moveTo>
                    <a:pt x="1294578" y="2540000"/>
                  </a:moveTo>
                  <a:lnTo>
                    <a:pt x="1290479" y="2540000"/>
                  </a:lnTo>
                  <a:lnTo>
                    <a:pt x="2779420" y="1041400"/>
                  </a:lnTo>
                  <a:lnTo>
                    <a:pt x="2921985" y="902424"/>
                  </a:lnTo>
                  <a:lnTo>
                    <a:pt x="1294578" y="2540000"/>
                  </a:lnTo>
                  <a:close/>
                </a:path>
                <a:path w="3041014" h="2540000">
                  <a:moveTo>
                    <a:pt x="2559819" y="1378777"/>
                  </a:moveTo>
                  <a:lnTo>
                    <a:pt x="3021216" y="914400"/>
                  </a:lnTo>
                  <a:lnTo>
                    <a:pt x="3021216" y="916043"/>
                  </a:lnTo>
                  <a:lnTo>
                    <a:pt x="2559819" y="1378777"/>
                  </a:lnTo>
                  <a:close/>
                </a:path>
                <a:path w="3041014" h="2540000">
                  <a:moveTo>
                    <a:pt x="398704" y="2540000"/>
                  </a:moveTo>
                  <a:lnTo>
                    <a:pt x="395197" y="2540000"/>
                  </a:lnTo>
                  <a:lnTo>
                    <a:pt x="540966" y="2387600"/>
                  </a:lnTo>
                  <a:lnTo>
                    <a:pt x="1972086" y="959808"/>
                  </a:lnTo>
                  <a:lnTo>
                    <a:pt x="641574" y="2295762"/>
                  </a:lnTo>
                  <a:lnTo>
                    <a:pt x="398704" y="2540000"/>
                  </a:lnTo>
                  <a:close/>
                </a:path>
                <a:path w="3041014" h="2540000">
                  <a:moveTo>
                    <a:pt x="2937546" y="1167052"/>
                  </a:moveTo>
                  <a:lnTo>
                    <a:pt x="3023674" y="1079500"/>
                  </a:lnTo>
                  <a:lnTo>
                    <a:pt x="3023674" y="1029640"/>
                  </a:lnTo>
                  <a:lnTo>
                    <a:pt x="3025314" y="1028700"/>
                  </a:lnTo>
                  <a:lnTo>
                    <a:pt x="3025314" y="965200"/>
                  </a:lnTo>
                  <a:lnTo>
                    <a:pt x="3040887" y="965200"/>
                  </a:lnTo>
                  <a:lnTo>
                    <a:pt x="3040887" y="1079500"/>
                  </a:lnTo>
                  <a:lnTo>
                    <a:pt x="3024494" y="1079500"/>
                  </a:lnTo>
                  <a:lnTo>
                    <a:pt x="2937546" y="1167052"/>
                  </a:lnTo>
                  <a:close/>
                </a:path>
                <a:path w="3041014" h="2540000">
                  <a:moveTo>
                    <a:pt x="161002" y="2438141"/>
                  </a:moveTo>
                  <a:lnTo>
                    <a:pt x="318842" y="2273300"/>
                  </a:lnTo>
                  <a:lnTo>
                    <a:pt x="1610361" y="981835"/>
                  </a:lnTo>
                  <a:lnTo>
                    <a:pt x="1617981" y="977900"/>
                  </a:lnTo>
                  <a:lnTo>
                    <a:pt x="161002" y="2438141"/>
                  </a:lnTo>
                  <a:close/>
                </a:path>
                <a:path w="3041014" h="2540000">
                  <a:moveTo>
                    <a:pt x="3021490" y="1030894"/>
                  </a:moveTo>
                  <a:lnTo>
                    <a:pt x="3023674" y="1028700"/>
                  </a:lnTo>
                  <a:lnTo>
                    <a:pt x="3023674" y="1029640"/>
                  </a:lnTo>
                  <a:lnTo>
                    <a:pt x="3021490" y="1030894"/>
                  </a:lnTo>
                  <a:close/>
                </a:path>
                <a:path w="3041014" h="2540000">
                  <a:moveTo>
                    <a:pt x="1519161" y="2540000"/>
                  </a:moveTo>
                  <a:lnTo>
                    <a:pt x="1514243" y="2540000"/>
                  </a:lnTo>
                  <a:lnTo>
                    <a:pt x="3003183" y="1041400"/>
                  </a:lnTo>
                  <a:lnTo>
                    <a:pt x="3021490" y="1030894"/>
                  </a:lnTo>
                  <a:lnTo>
                    <a:pt x="1519161" y="2540000"/>
                  </a:lnTo>
                  <a:close/>
                </a:path>
                <a:path w="3041014" h="2540000">
                  <a:moveTo>
                    <a:pt x="1036067" y="1500356"/>
                  </a:moveTo>
                  <a:lnTo>
                    <a:pt x="1477664" y="1058769"/>
                  </a:lnTo>
                  <a:lnTo>
                    <a:pt x="1485199" y="1054100"/>
                  </a:lnTo>
                  <a:lnTo>
                    <a:pt x="1344633" y="1193819"/>
                  </a:lnTo>
                  <a:lnTo>
                    <a:pt x="1149005" y="1388182"/>
                  </a:lnTo>
                  <a:lnTo>
                    <a:pt x="1036067" y="1500356"/>
                  </a:lnTo>
                  <a:close/>
                </a:path>
                <a:path w="3041014" h="2540000">
                  <a:moveTo>
                    <a:pt x="1630633" y="2540000"/>
                  </a:moveTo>
                  <a:lnTo>
                    <a:pt x="1625715" y="2540000"/>
                  </a:lnTo>
                  <a:lnTo>
                    <a:pt x="2443365" y="1714500"/>
                  </a:lnTo>
                  <a:lnTo>
                    <a:pt x="2611392" y="1549400"/>
                  </a:lnTo>
                  <a:lnTo>
                    <a:pt x="3024494" y="1130300"/>
                  </a:lnTo>
                  <a:lnTo>
                    <a:pt x="3024494" y="1079500"/>
                  </a:lnTo>
                  <a:lnTo>
                    <a:pt x="3040887" y="1079500"/>
                  </a:lnTo>
                  <a:lnTo>
                    <a:pt x="3040887" y="1143000"/>
                  </a:lnTo>
                  <a:lnTo>
                    <a:pt x="3023675" y="1143000"/>
                  </a:lnTo>
                  <a:lnTo>
                    <a:pt x="1630633" y="2540000"/>
                  </a:lnTo>
                  <a:close/>
                </a:path>
                <a:path w="3041014" h="2540000">
                  <a:moveTo>
                    <a:pt x="596376" y="1888295"/>
                  </a:moveTo>
                  <a:lnTo>
                    <a:pt x="1354875" y="1130300"/>
                  </a:lnTo>
                  <a:lnTo>
                    <a:pt x="1362252" y="1130300"/>
                  </a:lnTo>
                  <a:lnTo>
                    <a:pt x="596376" y="1888295"/>
                  </a:lnTo>
                  <a:close/>
                </a:path>
                <a:path w="3041014" h="2540000">
                  <a:moveTo>
                    <a:pt x="1742105" y="2540000"/>
                  </a:moveTo>
                  <a:lnTo>
                    <a:pt x="1738006" y="2540000"/>
                  </a:lnTo>
                  <a:lnTo>
                    <a:pt x="2517919" y="1752600"/>
                  </a:lnTo>
                  <a:lnTo>
                    <a:pt x="2880667" y="1388182"/>
                  </a:lnTo>
                  <a:lnTo>
                    <a:pt x="3023675" y="1244600"/>
                  </a:lnTo>
                  <a:lnTo>
                    <a:pt x="3023675" y="1143000"/>
                  </a:lnTo>
                  <a:lnTo>
                    <a:pt x="3040887" y="1143000"/>
                  </a:lnTo>
                  <a:lnTo>
                    <a:pt x="3040887" y="1257300"/>
                  </a:lnTo>
                  <a:lnTo>
                    <a:pt x="3023675" y="1257300"/>
                  </a:lnTo>
                  <a:lnTo>
                    <a:pt x="1742105" y="2540000"/>
                  </a:lnTo>
                  <a:close/>
                </a:path>
                <a:path w="3041014" h="2540000">
                  <a:moveTo>
                    <a:pt x="2383443" y="1725007"/>
                  </a:moveTo>
                  <a:lnTo>
                    <a:pt x="2937546" y="1167052"/>
                  </a:lnTo>
                  <a:lnTo>
                    <a:pt x="2611392" y="1498600"/>
                  </a:lnTo>
                  <a:lnTo>
                    <a:pt x="2383443" y="1725007"/>
                  </a:lnTo>
                  <a:close/>
                </a:path>
                <a:path w="3041014" h="2540000">
                  <a:moveTo>
                    <a:pt x="1686369" y="2540000"/>
                  </a:moveTo>
                  <a:lnTo>
                    <a:pt x="1682270" y="2540000"/>
                  </a:lnTo>
                  <a:lnTo>
                    <a:pt x="2499920" y="1714500"/>
                  </a:lnTo>
                  <a:lnTo>
                    <a:pt x="3023655" y="1193819"/>
                  </a:lnTo>
                  <a:lnTo>
                    <a:pt x="1686369" y="2540000"/>
                  </a:lnTo>
                  <a:close/>
                </a:path>
                <a:path w="3041014" h="2540000">
                  <a:moveTo>
                    <a:pt x="60379" y="2370509"/>
                  </a:moveTo>
                  <a:lnTo>
                    <a:pt x="151634" y="2273300"/>
                  </a:lnTo>
                  <a:lnTo>
                    <a:pt x="1217203" y="1208514"/>
                  </a:lnTo>
                  <a:lnTo>
                    <a:pt x="1220453" y="1206500"/>
                  </a:lnTo>
                  <a:lnTo>
                    <a:pt x="60379" y="2370509"/>
                  </a:lnTo>
                  <a:close/>
                </a:path>
                <a:path w="3041014" h="2540000">
                  <a:moveTo>
                    <a:pt x="1798660" y="2540000"/>
                  </a:moveTo>
                  <a:lnTo>
                    <a:pt x="1793742" y="2540000"/>
                  </a:lnTo>
                  <a:lnTo>
                    <a:pt x="2611392" y="1714500"/>
                  </a:lnTo>
                  <a:lnTo>
                    <a:pt x="3023675" y="1308100"/>
                  </a:lnTo>
                  <a:lnTo>
                    <a:pt x="3023675" y="1257300"/>
                  </a:lnTo>
                  <a:lnTo>
                    <a:pt x="3040887" y="1257300"/>
                  </a:lnTo>
                  <a:lnTo>
                    <a:pt x="3040887" y="1308100"/>
                  </a:lnTo>
                  <a:lnTo>
                    <a:pt x="3024494" y="1308100"/>
                  </a:lnTo>
                  <a:lnTo>
                    <a:pt x="1798660" y="2540000"/>
                  </a:lnTo>
                  <a:close/>
                </a:path>
                <a:path w="3041014" h="2540000">
                  <a:moveTo>
                    <a:pt x="114244" y="2254360"/>
                  </a:moveTo>
                  <a:lnTo>
                    <a:pt x="1088490" y="1282700"/>
                  </a:lnTo>
                  <a:lnTo>
                    <a:pt x="1097506" y="1282700"/>
                  </a:lnTo>
                  <a:lnTo>
                    <a:pt x="114244" y="2254360"/>
                  </a:lnTo>
                  <a:close/>
                </a:path>
                <a:path w="3041014" h="2540000">
                  <a:moveTo>
                    <a:pt x="1854396" y="2540000"/>
                  </a:moveTo>
                  <a:lnTo>
                    <a:pt x="1850298" y="2540000"/>
                  </a:lnTo>
                  <a:lnTo>
                    <a:pt x="2667948" y="1714500"/>
                  </a:lnTo>
                  <a:lnTo>
                    <a:pt x="3024494" y="1358900"/>
                  </a:lnTo>
                  <a:lnTo>
                    <a:pt x="3024494" y="1308100"/>
                  </a:lnTo>
                  <a:lnTo>
                    <a:pt x="3040887" y="1308100"/>
                  </a:lnTo>
                  <a:lnTo>
                    <a:pt x="3040887" y="1371600"/>
                  </a:lnTo>
                  <a:lnTo>
                    <a:pt x="3022855" y="1371600"/>
                  </a:lnTo>
                  <a:lnTo>
                    <a:pt x="1854396" y="2540000"/>
                  </a:lnTo>
                  <a:close/>
                </a:path>
                <a:path w="3041014" h="2540000">
                  <a:moveTo>
                    <a:pt x="455260" y="2540000"/>
                  </a:moveTo>
                  <a:lnTo>
                    <a:pt x="450342" y="2540000"/>
                  </a:lnTo>
                  <a:lnTo>
                    <a:pt x="1655905" y="1333953"/>
                  </a:lnTo>
                  <a:lnTo>
                    <a:pt x="455260" y="2540000"/>
                  </a:lnTo>
                  <a:close/>
                </a:path>
                <a:path w="3041014" h="2540000">
                  <a:moveTo>
                    <a:pt x="396111" y="1921076"/>
                  </a:moveTo>
                  <a:lnTo>
                    <a:pt x="956527" y="1358900"/>
                  </a:lnTo>
                  <a:lnTo>
                    <a:pt x="965543" y="1358900"/>
                  </a:lnTo>
                  <a:lnTo>
                    <a:pt x="396111" y="1921076"/>
                  </a:lnTo>
                  <a:close/>
                </a:path>
                <a:path w="3041014" h="2540000">
                  <a:moveTo>
                    <a:pt x="1910132" y="2540000"/>
                  </a:moveTo>
                  <a:lnTo>
                    <a:pt x="1906034" y="2540000"/>
                  </a:lnTo>
                  <a:lnTo>
                    <a:pt x="2723684" y="1714500"/>
                  </a:lnTo>
                  <a:lnTo>
                    <a:pt x="3022855" y="1422400"/>
                  </a:lnTo>
                  <a:lnTo>
                    <a:pt x="3022855" y="1371600"/>
                  </a:lnTo>
                  <a:lnTo>
                    <a:pt x="3040887" y="1371600"/>
                  </a:lnTo>
                  <a:lnTo>
                    <a:pt x="3040887" y="1422400"/>
                  </a:lnTo>
                  <a:lnTo>
                    <a:pt x="3025314" y="1422400"/>
                  </a:lnTo>
                  <a:lnTo>
                    <a:pt x="1910132" y="2540000"/>
                  </a:lnTo>
                  <a:close/>
                </a:path>
                <a:path w="3041014" h="2540000">
                  <a:moveTo>
                    <a:pt x="1406050" y="2540000"/>
                  </a:moveTo>
                  <a:lnTo>
                    <a:pt x="1401951" y="2540000"/>
                  </a:lnTo>
                  <a:lnTo>
                    <a:pt x="2559819" y="1378777"/>
                  </a:lnTo>
                  <a:lnTo>
                    <a:pt x="1406050" y="2540000"/>
                  </a:lnTo>
                  <a:close/>
                </a:path>
                <a:path w="3041014" h="2540000">
                  <a:moveTo>
                    <a:pt x="510996" y="2540000"/>
                  </a:moveTo>
                  <a:lnTo>
                    <a:pt x="506897" y="2540000"/>
                  </a:lnTo>
                  <a:lnTo>
                    <a:pt x="1657849" y="1388182"/>
                  </a:lnTo>
                  <a:lnTo>
                    <a:pt x="510996" y="2540000"/>
                  </a:lnTo>
                  <a:close/>
                </a:path>
                <a:path w="3041014" h="2540000">
                  <a:moveTo>
                    <a:pt x="2022424" y="2540000"/>
                  </a:moveTo>
                  <a:lnTo>
                    <a:pt x="2017506" y="2540000"/>
                  </a:lnTo>
                  <a:lnTo>
                    <a:pt x="2797418" y="1752600"/>
                  </a:lnTo>
                  <a:lnTo>
                    <a:pt x="3023674" y="1524000"/>
                  </a:lnTo>
                  <a:lnTo>
                    <a:pt x="3023674" y="1474808"/>
                  </a:lnTo>
                  <a:lnTo>
                    <a:pt x="3025314" y="1473200"/>
                  </a:lnTo>
                  <a:lnTo>
                    <a:pt x="3025314" y="1422400"/>
                  </a:lnTo>
                  <a:lnTo>
                    <a:pt x="3040887" y="1422400"/>
                  </a:lnTo>
                  <a:lnTo>
                    <a:pt x="3040887" y="1536700"/>
                  </a:lnTo>
                  <a:lnTo>
                    <a:pt x="3024494" y="1536700"/>
                  </a:lnTo>
                  <a:lnTo>
                    <a:pt x="2022424" y="2540000"/>
                  </a:lnTo>
                  <a:close/>
                </a:path>
                <a:path w="3041014" h="2540000">
                  <a:moveTo>
                    <a:pt x="741070" y="1517281"/>
                  </a:moveTo>
                  <a:lnTo>
                    <a:pt x="817308" y="1439088"/>
                  </a:lnTo>
                  <a:lnTo>
                    <a:pt x="823744" y="1435100"/>
                  </a:lnTo>
                  <a:lnTo>
                    <a:pt x="741070" y="1517281"/>
                  </a:lnTo>
                  <a:close/>
                </a:path>
                <a:path w="3041014" h="2540000">
                  <a:moveTo>
                    <a:pt x="2966150" y="1531258"/>
                  </a:moveTo>
                  <a:lnTo>
                    <a:pt x="3023674" y="1473200"/>
                  </a:lnTo>
                  <a:lnTo>
                    <a:pt x="3023674" y="1474808"/>
                  </a:lnTo>
                  <a:lnTo>
                    <a:pt x="2966150" y="1531258"/>
                  </a:lnTo>
                  <a:close/>
                </a:path>
                <a:path w="3041014" h="2540000">
                  <a:moveTo>
                    <a:pt x="31842" y="2514600"/>
                  </a:moveTo>
                  <a:lnTo>
                    <a:pt x="18851" y="2514600"/>
                  </a:lnTo>
                  <a:lnTo>
                    <a:pt x="782293" y="1752600"/>
                  </a:lnTo>
                  <a:lnTo>
                    <a:pt x="1036067" y="1500356"/>
                  </a:lnTo>
                  <a:lnTo>
                    <a:pt x="263106" y="2273300"/>
                  </a:lnTo>
                  <a:lnTo>
                    <a:pt x="31842" y="2514600"/>
                  </a:lnTo>
                  <a:close/>
                </a:path>
                <a:path w="3041014" h="2540000">
                  <a:moveTo>
                    <a:pt x="18851" y="2184400"/>
                  </a:moveTo>
                  <a:lnTo>
                    <a:pt x="690961" y="1511300"/>
                  </a:lnTo>
                  <a:lnTo>
                    <a:pt x="700797" y="1511300"/>
                  </a:lnTo>
                  <a:lnTo>
                    <a:pt x="599161" y="1612900"/>
                  </a:lnTo>
                  <a:lnTo>
                    <a:pt x="18851" y="2184400"/>
                  </a:lnTo>
                  <a:close/>
                </a:path>
                <a:path w="3041014" h="2540000">
                  <a:moveTo>
                    <a:pt x="32298" y="2235200"/>
                  </a:moveTo>
                  <a:lnTo>
                    <a:pt x="18851" y="2235200"/>
                  </a:lnTo>
                  <a:lnTo>
                    <a:pt x="741070" y="1517281"/>
                  </a:lnTo>
                  <a:lnTo>
                    <a:pt x="486869" y="1778000"/>
                  </a:lnTo>
                  <a:lnTo>
                    <a:pt x="32298" y="2235200"/>
                  </a:lnTo>
                  <a:close/>
                </a:path>
                <a:path w="3041014" h="2540000">
                  <a:moveTo>
                    <a:pt x="1966688" y="2540000"/>
                  </a:moveTo>
                  <a:lnTo>
                    <a:pt x="1961770" y="2540000"/>
                  </a:lnTo>
                  <a:lnTo>
                    <a:pt x="2779420" y="1714500"/>
                  </a:lnTo>
                  <a:lnTo>
                    <a:pt x="2966150" y="1531258"/>
                  </a:lnTo>
                  <a:lnTo>
                    <a:pt x="1966688" y="2540000"/>
                  </a:lnTo>
                  <a:close/>
                </a:path>
                <a:path w="3041014" h="2540000">
                  <a:moveTo>
                    <a:pt x="2133895" y="2540000"/>
                  </a:moveTo>
                  <a:lnTo>
                    <a:pt x="2129797" y="2540000"/>
                  </a:lnTo>
                  <a:lnTo>
                    <a:pt x="2909710" y="1752600"/>
                  </a:lnTo>
                  <a:lnTo>
                    <a:pt x="3022855" y="1638300"/>
                  </a:lnTo>
                  <a:lnTo>
                    <a:pt x="3022855" y="1589067"/>
                  </a:lnTo>
                  <a:lnTo>
                    <a:pt x="3024494" y="1587500"/>
                  </a:lnTo>
                  <a:lnTo>
                    <a:pt x="3024494" y="1536700"/>
                  </a:lnTo>
                  <a:lnTo>
                    <a:pt x="3040887" y="1536700"/>
                  </a:lnTo>
                  <a:lnTo>
                    <a:pt x="3040887" y="1638300"/>
                  </a:lnTo>
                  <a:lnTo>
                    <a:pt x="3023675" y="1638300"/>
                  </a:lnTo>
                  <a:lnTo>
                    <a:pt x="2133895" y="2540000"/>
                  </a:lnTo>
                  <a:close/>
                </a:path>
                <a:path w="3041014" h="2540000">
                  <a:moveTo>
                    <a:pt x="31500" y="2120900"/>
                  </a:moveTo>
                  <a:lnTo>
                    <a:pt x="18851" y="2120900"/>
                  </a:lnTo>
                  <a:lnTo>
                    <a:pt x="558998" y="1587500"/>
                  </a:lnTo>
                  <a:lnTo>
                    <a:pt x="568014" y="1587500"/>
                  </a:lnTo>
                  <a:lnTo>
                    <a:pt x="486869" y="1663700"/>
                  </a:lnTo>
                  <a:lnTo>
                    <a:pt x="31500" y="2120900"/>
                  </a:lnTo>
                  <a:close/>
                </a:path>
                <a:path w="3041014" h="2540000">
                  <a:moveTo>
                    <a:pt x="2992596" y="1618009"/>
                  </a:moveTo>
                  <a:lnTo>
                    <a:pt x="3022855" y="1587500"/>
                  </a:lnTo>
                  <a:lnTo>
                    <a:pt x="3022855" y="1589067"/>
                  </a:lnTo>
                  <a:lnTo>
                    <a:pt x="2992596" y="1618009"/>
                  </a:lnTo>
                  <a:close/>
                </a:path>
                <a:path w="3041014" h="2540000">
                  <a:moveTo>
                    <a:pt x="2078160" y="2540000"/>
                  </a:moveTo>
                  <a:lnTo>
                    <a:pt x="2074061" y="2540000"/>
                  </a:lnTo>
                  <a:lnTo>
                    <a:pt x="2891712" y="1714500"/>
                  </a:lnTo>
                  <a:lnTo>
                    <a:pt x="2992596" y="1618009"/>
                  </a:lnTo>
                  <a:lnTo>
                    <a:pt x="2078160" y="2540000"/>
                  </a:lnTo>
                  <a:close/>
                </a:path>
                <a:path w="3041014" h="2540000">
                  <a:moveTo>
                    <a:pt x="2568503" y="2265927"/>
                  </a:moveTo>
                  <a:lnTo>
                    <a:pt x="3023674" y="1803400"/>
                  </a:lnTo>
                  <a:lnTo>
                    <a:pt x="3023675" y="1638300"/>
                  </a:lnTo>
                  <a:lnTo>
                    <a:pt x="3040887" y="1638300"/>
                  </a:lnTo>
                  <a:lnTo>
                    <a:pt x="3040887" y="1816100"/>
                  </a:lnTo>
                  <a:lnTo>
                    <a:pt x="3023674" y="1816100"/>
                  </a:lnTo>
                  <a:lnTo>
                    <a:pt x="2568503" y="2265927"/>
                  </a:lnTo>
                  <a:close/>
                </a:path>
                <a:path w="3041014" h="2540000">
                  <a:moveTo>
                    <a:pt x="53619" y="2036232"/>
                  </a:moveTo>
                  <a:lnTo>
                    <a:pt x="427035" y="1663700"/>
                  </a:lnTo>
                  <a:lnTo>
                    <a:pt x="436051" y="1663700"/>
                  </a:lnTo>
                  <a:lnTo>
                    <a:pt x="53619" y="2036232"/>
                  </a:lnTo>
                  <a:close/>
                </a:path>
                <a:path w="3041014" h="2540000">
                  <a:moveTo>
                    <a:pt x="2190451" y="2540000"/>
                  </a:moveTo>
                  <a:lnTo>
                    <a:pt x="2185533" y="2540000"/>
                  </a:lnTo>
                  <a:lnTo>
                    <a:pt x="3003183" y="1714500"/>
                  </a:lnTo>
                  <a:lnTo>
                    <a:pt x="3023675" y="1701800"/>
                  </a:lnTo>
                  <a:lnTo>
                    <a:pt x="2190451" y="2540000"/>
                  </a:lnTo>
                  <a:close/>
                </a:path>
                <a:path w="3041014" h="2540000">
                  <a:moveTo>
                    <a:pt x="1574077" y="2540000"/>
                  </a:moveTo>
                  <a:lnTo>
                    <a:pt x="1570246" y="2540000"/>
                  </a:lnTo>
                  <a:lnTo>
                    <a:pt x="1716339" y="2387600"/>
                  </a:lnTo>
                  <a:lnTo>
                    <a:pt x="2383443" y="1725007"/>
                  </a:lnTo>
                  <a:lnTo>
                    <a:pt x="1574077" y="2540000"/>
                  </a:lnTo>
                  <a:close/>
                </a:path>
                <a:path w="3041014" h="2540000">
                  <a:moveTo>
                    <a:pt x="19671" y="2019300"/>
                  </a:moveTo>
                  <a:lnTo>
                    <a:pt x="18851" y="2019300"/>
                  </a:lnTo>
                  <a:lnTo>
                    <a:pt x="294252" y="1739900"/>
                  </a:lnTo>
                  <a:lnTo>
                    <a:pt x="304088" y="1739900"/>
                  </a:lnTo>
                  <a:lnTo>
                    <a:pt x="19671" y="2019300"/>
                  </a:lnTo>
                  <a:close/>
                </a:path>
                <a:path w="3041014" h="2540000">
                  <a:moveTo>
                    <a:pt x="2246187" y="2540000"/>
                  </a:moveTo>
                  <a:lnTo>
                    <a:pt x="2242089" y="2540000"/>
                  </a:lnTo>
                  <a:lnTo>
                    <a:pt x="2611392" y="2159000"/>
                  </a:lnTo>
                  <a:lnTo>
                    <a:pt x="3023665" y="1752609"/>
                  </a:lnTo>
                  <a:lnTo>
                    <a:pt x="2246187" y="2540000"/>
                  </a:lnTo>
                  <a:close/>
                </a:path>
                <a:path w="3041014" h="2540000">
                  <a:moveTo>
                    <a:pt x="31556" y="1955800"/>
                  </a:moveTo>
                  <a:lnTo>
                    <a:pt x="18851" y="1955800"/>
                  </a:lnTo>
                  <a:lnTo>
                    <a:pt x="161470" y="1816100"/>
                  </a:lnTo>
                  <a:lnTo>
                    <a:pt x="171305" y="1816100"/>
                  </a:lnTo>
                  <a:lnTo>
                    <a:pt x="31556" y="1955800"/>
                  </a:lnTo>
                  <a:close/>
                </a:path>
                <a:path w="3041014" h="2540000">
                  <a:moveTo>
                    <a:pt x="2649868" y="2295657"/>
                  </a:moveTo>
                  <a:lnTo>
                    <a:pt x="3023675" y="1917700"/>
                  </a:lnTo>
                  <a:lnTo>
                    <a:pt x="3023674" y="1816100"/>
                  </a:lnTo>
                  <a:lnTo>
                    <a:pt x="3040887" y="1816100"/>
                  </a:lnTo>
                  <a:lnTo>
                    <a:pt x="3040887" y="1930400"/>
                  </a:lnTo>
                  <a:lnTo>
                    <a:pt x="3023674" y="1930400"/>
                  </a:lnTo>
                  <a:lnTo>
                    <a:pt x="2649868" y="2295657"/>
                  </a:lnTo>
                  <a:close/>
                </a:path>
                <a:path w="3041014" h="2540000">
                  <a:moveTo>
                    <a:pt x="862137" y="2295762"/>
                  </a:moveTo>
                  <a:lnTo>
                    <a:pt x="1157340" y="1993900"/>
                  </a:lnTo>
                  <a:lnTo>
                    <a:pt x="1303318" y="1852238"/>
                  </a:lnTo>
                  <a:lnTo>
                    <a:pt x="862137" y="2295762"/>
                  </a:lnTo>
                  <a:close/>
                </a:path>
                <a:path w="3041014" h="2540000">
                  <a:moveTo>
                    <a:pt x="3021268" y="1869291"/>
                  </a:moveTo>
                  <a:lnTo>
                    <a:pt x="3023674" y="1866900"/>
                  </a:lnTo>
                  <a:lnTo>
                    <a:pt x="3021268" y="1869291"/>
                  </a:lnTo>
                  <a:close/>
                </a:path>
                <a:path w="3041014" h="2540000">
                  <a:moveTo>
                    <a:pt x="2435988" y="2451100"/>
                  </a:moveTo>
                  <a:lnTo>
                    <a:pt x="3021268" y="1869291"/>
                  </a:lnTo>
                  <a:lnTo>
                    <a:pt x="2499920" y="2387600"/>
                  </a:lnTo>
                  <a:lnTo>
                    <a:pt x="2442203" y="2447890"/>
                  </a:lnTo>
                  <a:lnTo>
                    <a:pt x="2435988" y="2451100"/>
                  </a:lnTo>
                  <a:close/>
                </a:path>
                <a:path w="3041014" h="2540000">
                  <a:moveTo>
                    <a:pt x="20491" y="2463800"/>
                  </a:moveTo>
                  <a:lnTo>
                    <a:pt x="20491" y="2462143"/>
                  </a:lnTo>
                  <a:lnTo>
                    <a:pt x="207370" y="2273300"/>
                  </a:lnTo>
                  <a:lnTo>
                    <a:pt x="596376" y="1888295"/>
                  </a:lnTo>
                  <a:lnTo>
                    <a:pt x="20491" y="2463800"/>
                  </a:lnTo>
                  <a:close/>
                </a:path>
                <a:path w="3041014" h="2540000">
                  <a:moveTo>
                    <a:pt x="18851" y="1905000"/>
                  </a:moveTo>
                  <a:lnTo>
                    <a:pt x="29507" y="1892300"/>
                  </a:lnTo>
                  <a:lnTo>
                    <a:pt x="38523" y="1892300"/>
                  </a:lnTo>
                  <a:lnTo>
                    <a:pt x="18851" y="1905000"/>
                  </a:lnTo>
                  <a:close/>
                </a:path>
                <a:path w="3041014" h="2540000">
                  <a:moveTo>
                    <a:pt x="19671" y="2298700"/>
                  </a:moveTo>
                  <a:lnTo>
                    <a:pt x="19671" y="2297684"/>
                  </a:lnTo>
                  <a:lnTo>
                    <a:pt x="39342" y="2273300"/>
                  </a:lnTo>
                  <a:lnTo>
                    <a:pt x="396111" y="1921076"/>
                  </a:lnTo>
                  <a:lnTo>
                    <a:pt x="19671" y="2298700"/>
                  </a:lnTo>
                  <a:close/>
                </a:path>
                <a:path w="3041014" h="2540000">
                  <a:moveTo>
                    <a:pt x="2875918" y="2181014"/>
                  </a:moveTo>
                  <a:lnTo>
                    <a:pt x="3019576" y="2032000"/>
                  </a:lnTo>
                  <a:lnTo>
                    <a:pt x="3021254" y="2032000"/>
                  </a:lnTo>
                  <a:lnTo>
                    <a:pt x="3022547" y="2019300"/>
                  </a:lnTo>
                  <a:lnTo>
                    <a:pt x="3023380" y="2006600"/>
                  </a:lnTo>
                  <a:lnTo>
                    <a:pt x="3023674" y="1993900"/>
                  </a:lnTo>
                  <a:lnTo>
                    <a:pt x="3023674" y="1930400"/>
                  </a:lnTo>
                  <a:lnTo>
                    <a:pt x="3040887" y="1930400"/>
                  </a:lnTo>
                  <a:lnTo>
                    <a:pt x="3040887" y="1993900"/>
                  </a:lnTo>
                  <a:lnTo>
                    <a:pt x="3034791" y="2044700"/>
                  </a:lnTo>
                  <a:lnTo>
                    <a:pt x="3017937" y="2044700"/>
                  </a:lnTo>
                  <a:lnTo>
                    <a:pt x="2875918" y="2181014"/>
                  </a:lnTo>
                  <a:close/>
                </a:path>
                <a:path w="3041014" h="2540000">
                  <a:moveTo>
                    <a:pt x="2700734" y="2298700"/>
                  </a:moveTo>
                  <a:lnTo>
                    <a:pt x="3023674" y="1981200"/>
                  </a:lnTo>
                  <a:lnTo>
                    <a:pt x="2708537" y="2294669"/>
                  </a:lnTo>
                  <a:lnTo>
                    <a:pt x="2700734" y="2298700"/>
                  </a:lnTo>
                  <a:close/>
                </a:path>
                <a:path w="3041014" h="2540000">
                  <a:moveTo>
                    <a:pt x="19671" y="2070100"/>
                  </a:moveTo>
                  <a:lnTo>
                    <a:pt x="19671" y="2069301"/>
                  </a:lnTo>
                  <a:lnTo>
                    <a:pt x="53619" y="2036232"/>
                  </a:lnTo>
                  <a:lnTo>
                    <a:pt x="19671" y="2070100"/>
                  </a:lnTo>
                  <a:close/>
                </a:path>
                <a:path w="3041014" h="2540000">
                  <a:moveTo>
                    <a:pt x="2337186" y="2540000"/>
                  </a:moveTo>
                  <a:lnTo>
                    <a:pt x="2297825" y="2540000"/>
                  </a:lnTo>
                  <a:lnTo>
                    <a:pt x="2316971" y="2520613"/>
                  </a:lnTo>
                  <a:lnTo>
                    <a:pt x="2426972" y="2463800"/>
                  </a:lnTo>
                  <a:lnTo>
                    <a:pt x="2442203" y="2447890"/>
                  </a:lnTo>
                  <a:lnTo>
                    <a:pt x="2558935" y="2387600"/>
                  </a:lnTo>
                  <a:lnTo>
                    <a:pt x="2574341" y="2372023"/>
                  </a:lnTo>
                  <a:lnTo>
                    <a:pt x="2691718" y="2311400"/>
                  </a:lnTo>
                  <a:lnTo>
                    <a:pt x="2708537" y="2294669"/>
                  </a:lnTo>
                  <a:lnTo>
                    <a:pt x="2823681" y="2235200"/>
                  </a:lnTo>
                  <a:lnTo>
                    <a:pt x="2838835" y="2219480"/>
                  </a:lnTo>
                  <a:lnTo>
                    <a:pt x="2935972" y="2171700"/>
                  </a:lnTo>
                  <a:lnTo>
                    <a:pt x="2987098" y="2120900"/>
                  </a:lnTo>
                  <a:lnTo>
                    <a:pt x="3005706" y="2082800"/>
                  </a:lnTo>
                  <a:lnTo>
                    <a:pt x="3017937" y="2044700"/>
                  </a:lnTo>
                  <a:lnTo>
                    <a:pt x="3034791" y="2044700"/>
                  </a:lnTo>
                  <a:lnTo>
                    <a:pt x="3033267" y="2057400"/>
                  </a:lnTo>
                  <a:lnTo>
                    <a:pt x="3012507" y="2108200"/>
                  </a:lnTo>
                  <a:lnTo>
                    <a:pt x="2981757" y="2146300"/>
                  </a:lnTo>
                  <a:lnTo>
                    <a:pt x="2944169" y="2184400"/>
                  </a:lnTo>
                  <a:lnTo>
                    <a:pt x="2337186" y="2540000"/>
                  </a:lnTo>
                  <a:close/>
                </a:path>
                <a:path w="3041014" h="2540000">
                  <a:moveTo>
                    <a:pt x="2832697" y="2222500"/>
                  </a:moveTo>
                  <a:lnTo>
                    <a:pt x="2875918" y="2181014"/>
                  </a:lnTo>
                  <a:lnTo>
                    <a:pt x="2838835" y="2219480"/>
                  </a:lnTo>
                  <a:lnTo>
                    <a:pt x="2832697" y="2222500"/>
                  </a:lnTo>
                  <a:close/>
                </a:path>
                <a:path w="3041014" h="2540000">
                  <a:moveTo>
                    <a:pt x="93958" y="2274592"/>
                  </a:moveTo>
                  <a:lnTo>
                    <a:pt x="95078" y="2273300"/>
                  </a:lnTo>
                  <a:lnTo>
                    <a:pt x="114244" y="2254360"/>
                  </a:lnTo>
                  <a:lnTo>
                    <a:pt x="93958" y="2274592"/>
                  </a:lnTo>
                  <a:close/>
                </a:path>
                <a:path w="3041014" h="2540000">
                  <a:moveTo>
                    <a:pt x="2304025" y="2527300"/>
                  </a:moveTo>
                  <a:lnTo>
                    <a:pt x="2568503" y="2265927"/>
                  </a:lnTo>
                  <a:lnTo>
                    <a:pt x="2316971" y="2520613"/>
                  </a:lnTo>
                  <a:lnTo>
                    <a:pt x="2304025" y="2527300"/>
                  </a:lnTo>
                  <a:close/>
                </a:path>
                <a:path w="3041014" h="2540000">
                  <a:moveTo>
                    <a:pt x="29038" y="2349500"/>
                  </a:moveTo>
                  <a:lnTo>
                    <a:pt x="18851" y="2349500"/>
                  </a:lnTo>
                  <a:lnTo>
                    <a:pt x="93958" y="2274592"/>
                  </a:lnTo>
                  <a:lnTo>
                    <a:pt x="29038" y="2349500"/>
                  </a:lnTo>
                  <a:close/>
                </a:path>
                <a:path w="3041014" h="2540000">
                  <a:moveTo>
                    <a:pt x="2568771" y="2374900"/>
                  </a:moveTo>
                  <a:lnTo>
                    <a:pt x="2649868" y="2295657"/>
                  </a:lnTo>
                  <a:lnTo>
                    <a:pt x="2574341" y="2372023"/>
                  </a:lnTo>
                  <a:lnTo>
                    <a:pt x="2568771" y="2374900"/>
                  </a:lnTo>
                  <a:close/>
                </a:path>
                <a:path w="3041014" h="2540000">
                  <a:moveTo>
                    <a:pt x="623287" y="2540000"/>
                  </a:moveTo>
                  <a:lnTo>
                    <a:pt x="619189" y="2540000"/>
                  </a:lnTo>
                  <a:lnTo>
                    <a:pt x="862137" y="2295762"/>
                  </a:lnTo>
                  <a:lnTo>
                    <a:pt x="623287" y="2540000"/>
                  </a:lnTo>
                  <a:close/>
                </a:path>
                <a:path w="3041014" h="2540000">
                  <a:moveTo>
                    <a:pt x="20491" y="2413000"/>
                  </a:moveTo>
                  <a:lnTo>
                    <a:pt x="18032" y="2413000"/>
                  </a:lnTo>
                  <a:lnTo>
                    <a:pt x="60379" y="2370509"/>
                  </a:lnTo>
                  <a:lnTo>
                    <a:pt x="20491" y="2413000"/>
                  </a:lnTo>
                  <a:close/>
                </a:path>
                <a:path w="3041014" h="2540000">
                  <a:moveTo>
                    <a:pt x="120024" y="2540000"/>
                  </a:moveTo>
                  <a:lnTo>
                    <a:pt x="115107" y="2540000"/>
                  </a:lnTo>
                  <a:lnTo>
                    <a:pt x="236697" y="2418152"/>
                  </a:lnTo>
                  <a:lnTo>
                    <a:pt x="120024" y="2540000"/>
                  </a:lnTo>
                  <a:close/>
                </a:path>
                <a:path w="3041014" h="2540000">
                  <a:moveTo>
                    <a:pt x="343427" y="2540000"/>
                  </a:moveTo>
                  <a:lnTo>
                    <a:pt x="338870" y="2540000"/>
                  </a:lnTo>
                  <a:lnTo>
                    <a:pt x="452025" y="2426744"/>
                  </a:lnTo>
                  <a:lnTo>
                    <a:pt x="343427" y="2540000"/>
                  </a:lnTo>
                  <a:close/>
                </a:path>
                <a:path w="3041014" h="2540000">
                  <a:moveTo>
                    <a:pt x="63469" y="2540000"/>
                  </a:moveTo>
                  <a:lnTo>
                    <a:pt x="59371" y="2540000"/>
                  </a:lnTo>
                  <a:lnTo>
                    <a:pt x="161002" y="2438141"/>
                  </a:lnTo>
                  <a:lnTo>
                    <a:pt x="63469" y="2540000"/>
                  </a:lnTo>
                  <a:close/>
                </a:path>
                <a:path w="3041014" h="2540000">
                  <a:moveTo>
                    <a:pt x="231496" y="2540000"/>
                  </a:moveTo>
                  <a:lnTo>
                    <a:pt x="227398" y="2540000"/>
                  </a:lnTo>
                  <a:lnTo>
                    <a:pt x="328231" y="2438975"/>
                  </a:lnTo>
                  <a:lnTo>
                    <a:pt x="231496" y="2540000"/>
                  </a:lnTo>
                  <a:close/>
                </a:path>
                <a:path w="3041014" h="2540000">
                  <a:moveTo>
                    <a:pt x="175761" y="2540000"/>
                  </a:moveTo>
                  <a:lnTo>
                    <a:pt x="171662" y="2540000"/>
                  </a:lnTo>
                  <a:lnTo>
                    <a:pt x="270499" y="2441059"/>
                  </a:lnTo>
                  <a:lnTo>
                    <a:pt x="175761" y="25400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1317" y="9436527"/>
              <a:ext cx="79505" cy="1066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54919" y="9359476"/>
              <a:ext cx="79505" cy="1066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91800" y="9279967"/>
              <a:ext cx="79505" cy="1066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464755" y="7886035"/>
              <a:ext cx="3023235" cy="2401570"/>
            </a:xfrm>
            <a:custGeom>
              <a:avLst/>
              <a:gdLst/>
              <a:ahLst/>
              <a:cxnLst/>
              <a:rect l="l" t="t" r="r" b="b"/>
              <a:pathLst>
                <a:path w="3023235" h="2401570">
                  <a:moveTo>
                    <a:pt x="2535596" y="2400963"/>
                  </a:moveTo>
                  <a:lnTo>
                    <a:pt x="0" y="2400963"/>
                  </a:lnTo>
                  <a:lnTo>
                    <a:pt x="0" y="1825904"/>
                  </a:lnTo>
                  <a:lnTo>
                    <a:pt x="7197" y="1774289"/>
                  </a:lnTo>
                  <a:lnTo>
                    <a:pt x="26843" y="1724058"/>
                  </a:lnTo>
                  <a:lnTo>
                    <a:pt x="56017" y="1680897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837" y="0"/>
                  </a:lnTo>
                  <a:lnTo>
                    <a:pt x="2996011" y="9387"/>
                  </a:lnTo>
                  <a:lnTo>
                    <a:pt x="3015657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8831"/>
                  </a:lnTo>
                  <a:lnTo>
                    <a:pt x="2996012" y="2099062"/>
                  </a:lnTo>
                  <a:lnTo>
                    <a:pt x="2966837" y="2142224"/>
                  </a:lnTo>
                  <a:lnTo>
                    <a:pt x="2931055" y="2172629"/>
                  </a:lnTo>
                  <a:lnTo>
                    <a:pt x="2535596" y="240096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54919" y="7876673"/>
              <a:ext cx="3041015" cy="2410460"/>
            </a:xfrm>
            <a:custGeom>
              <a:avLst/>
              <a:gdLst/>
              <a:ahLst/>
              <a:cxnLst/>
              <a:rect l="l" t="t" r="r" b="b"/>
              <a:pathLst>
                <a:path w="3041014" h="2410459">
                  <a:moveTo>
                    <a:pt x="18851" y="2410325"/>
                  </a:moveTo>
                  <a:lnTo>
                    <a:pt x="0" y="2410325"/>
                  </a:lnTo>
                  <a:lnTo>
                    <a:pt x="0" y="1835266"/>
                  </a:lnTo>
                  <a:lnTo>
                    <a:pt x="7620" y="1781218"/>
                  </a:lnTo>
                  <a:lnTo>
                    <a:pt x="28380" y="1728707"/>
                  </a:lnTo>
                  <a:lnTo>
                    <a:pt x="59129" y="1683574"/>
                  </a:lnTo>
                  <a:lnTo>
                    <a:pt x="96718" y="1651657"/>
                  </a:lnTo>
                  <a:lnTo>
                    <a:pt x="2935972" y="12295"/>
                  </a:lnTo>
                  <a:lnTo>
                    <a:pt x="2972959" y="0"/>
                  </a:lnTo>
                  <a:lnTo>
                    <a:pt x="2990031" y="1229"/>
                  </a:lnTo>
                  <a:lnTo>
                    <a:pt x="3032178" y="39242"/>
                  </a:lnTo>
                  <a:lnTo>
                    <a:pt x="3040887" y="90164"/>
                  </a:lnTo>
                  <a:lnTo>
                    <a:pt x="3040887" y="170493"/>
                  </a:lnTo>
                  <a:lnTo>
                    <a:pt x="3022855" y="170493"/>
                  </a:lnTo>
                  <a:lnTo>
                    <a:pt x="18851" y="1904939"/>
                  </a:lnTo>
                  <a:lnTo>
                    <a:pt x="18851" y="2410325"/>
                  </a:lnTo>
                  <a:close/>
                </a:path>
                <a:path w="3041014" h="2410459">
                  <a:moveTo>
                    <a:pt x="2562907" y="2410325"/>
                  </a:moveTo>
                  <a:lnTo>
                    <a:pt x="2526318" y="2410325"/>
                  </a:lnTo>
                  <a:lnTo>
                    <a:pt x="2935972" y="2173794"/>
                  </a:lnTo>
                  <a:lnTo>
                    <a:pt x="2969949" y="2144901"/>
                  </a:lnTo>
                  <a:lnTo>
                    <a:pt x="2997548" y="2103712"/>
                  </a:lnTo>
                  <a:lnTo>
                    <a:pt x="3016080" y="2055760"/>
                  </a:lnTo>
                  <a:lnTo>
                    <a:pt x="3022855" y="2006579"/>
                  </a:lnTo>
                  <a:lnTo>
                    <a:pt x="3022855" y="170493"/>
                  </a:lnTo>
                  <a:lnTo>
                    <a:pt x="3040887" y="170493"/>
                  </a:lnTo>
                  <a:lnTo>
                    <a:pt x="3040887" y="2006579"/>
                  </a:lnTo>
                  <a:lnTo>
                    <a:pt x="3033267" y="2060627"/>
                  </a:lnTo>
                  <a:lnTo>
                    <a:pt x="3012507" y="2113138"/>
                  </a:lnTo>
                  <a:lnTo>
                    <a:pt x="2981757" y="2158272"/>
                  </a:lnTo>
                  <a:lnTo>
                    <a:pt x="2944169" y="2190188"/>
                  </a:lnTo>
                  <a:lnTo>
                    <a:pt x="2562907" y="241032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1801" y="9566856"/>
              <a:ext cx="79505" cy="1066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5404" y="9489806"/>
              <a:ext cx="79505" cy="1066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13104" y="9410297"/>
              <a:ext cx="79505" cy="1066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949166" y="9075047"/>
              <a:ext cx="1198880" cy="1212215"/>
            </a:xfrm>
            <a:custGeom>
              <a:avLst/>
              <a:gdLst/>
              <a:ahLst/>
              <a:cxnLst/>
              <a:rect l="l" t="t" r="r" b="b"/>
              <a:pathLst>
                <a:path w="1198879" h="1212215">
                  <a:moveTo>
                    <a:pt x="612557" y="1211951"/>
                  </a:moveTo>
                  <a:lnTo>
                    <a:pt x="0" y="1211951"/>
                  </a:lnTo>
                  <a:lnTo>
                    <a:pt x="0" y="691810"/>
                  </a:lnTo>
                  <a:lnTo>
                    <a:pt x="1198322" y="0"/>
                  </a:lnTo>
                  <a:lnTo>
                    <a:pt x="1198322" y="873780"/>
                  </a:lnTo>
                  <a:lnTo>
                    <a:pt x="612557" y="121195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69616" y="8580780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59" h="1298575">
                  <a:moveTo>
                    <a:pt x="0" y="787713"/>
                  </a:moveTo>
                  <a:lnTo>
                    <a:pt x="0" y="423775"/>
                  </a:lnTo>
                  <a:lnTo>
                    <a:pt x="733583" y="0"/>
                  </a:lnTo>
                  <a:lnTo>
                    <a:pt x="733583" y="363938"/>
                  </a:lnTo>
                  <a:lnTo>
                    <a:pt x="0" y="787713"/>
                  </a:lnTo>
                  <a:close/>
                </a:path>
                <a:path w="734059" h="1298575">
                  <a:moveTo>
                    <a:pt x="0" y="1298375"/>
                  </a:moveTo>
                  <a:lnTo>
                    <a:pt x="0" y="901649"/>
                  </a:lnTo>
                  <a:lnTo>
                    <a:pt x="733583" y="477874"/>
                  </a:lnTo>
                  <a:lnTo>
                    <a:pt x="733583" y="874600"/>
                  </a:lnTo>
                  <a:lnTo>
                    <a:pt x="0" y="12983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40147" y="8565209"/>
              <a:ext cx="2072639" cy="1722120"/>
            </a:xfrm>
            <a:custGeom>
              <a:avLst/>
              <a:gdLst/>
              <a:ahLst/>
              <a:cxnLst/>
              <a:rect l="l" t="t" r="r" b="b"/>
              <a:pathLst>
                <a:path w="2072639" h="1722120">
                  <a:moveTo>
                    <a:pt x="1217168" y="493445"/>
                  </a:moveTo>
                  <a:lnTo>
                    <a:pt x="4914" y="1193457"/>
                  </a:lnTo>
                  <a:lnTo>
                    <a:pt x="0" y="1195920"/>
                  </a:lnTo>
                  <a:lnTo>
                    <a:pt x="0" y="1721789"/>
                  </a:lnTo>
                  <a:lnTo>
                    <a:pt x="18846" y="1721789"/>
                  </a:lnTo>
                  <a:lnTo>
                    <a:pt x="18846" y="1207389"/>
                  </a:lnTo>
                  <a:lnTo>
                    <a:pt x="1198321" y="526237"/>
                  </a:lnTo>
                  <a:lnTo>
                    <a:pt x="1198321" y="1377886"/>
                  </a:lnTo>
                  <a:lnTo>
                    <a:pt x="602818" y="1721789"/>
                  </a:lnTo>
                  <a:lnTo>
                    <a:pt x="640143" y="1721789"/>
                  </a:lnTo>
                  <a:lnTo>
                    <a:pt x="1212253" y="1391818"/>
                  </a:lnTo>
                  <a:lnTo>
                    <a:pt x="1217168" y="1388541"/>
                  </a:lnTo>
                  <a:lnTo>
                    <a:pt x="1217168" y="526237"/>
                  </a:lnTo>
                  <a:lnTo>
                    <a:pt x="1217168" y="493445"/>
                  </a:lnTo>
                  <a:close/>
                </a:path>
                <a:path w="2072639" h="1722120">
                  <a:moveTo>
                    <a:pt x="1435201" y="1703298"/>
                  </a:moveTo>
                  <a:lnTo>
                    <a:pt x="1403172" y="1721789"/>
                  </a:lnTo>
                  <a:lnTo>
                    <a:pt x="1435201" y="1721789"/>
                  </a:lnTo>
                  <a:lnTo>
                    <a:pt x="1435201" y="1703298"/>
                  </a:lnTo>
                  <a:close/>
                </a:path>
                <a:path w="2072639" h="1722120">
                  <a:moveTo>
                    <a:pt x="1435201" y="1573796"/>
                  </a:moveTo>
                  <a:lnTo>
                    <a:pt x="1178953" y="1721789"/>
                  </a:lnTo>
                  <a:lnTo>
                    <a:pt x="1265529" y="1721789"/>
                  </a:lnTo>
                  <a:lnTo>
                    <a:pt x="1435201" y="1623796"/>
                  </a:lnTo>
                  <a:lnTo>
                    <a:pt x="1435201" y="1573796"/>
                  </a:lnTo>
                  <a:close/>
                </a:path>
                <a:path w="2072639" h="1722120">
                  <a:moveTo>
                    <a:pt x="1435201" y="1444282"/>
                  </a:moveTo>
                  <a:lnTo>
                    <a:pt x="954265" y="1721789"/>
                  </a:lnTo>
                  <a:lnTo>
                    <a:pt x="1041311" y="1721789"/>
                  </a:lnTo>
                  <a:lnTo>
                    <a:pt x="1435201" y="1494282"/>
                  </a:lnTo>
                  <a:lnTo>
                    <a:pt x="1435201" y="1444282"/>
                  </a:lnTo>
                  <a:close/>
                </a:path>
                <a:path w="2072639" h="1722120">
                  <a:moveTo>
                    <a:pt x="2072055" y="477875"/>
                  </a:moveTo>
                  <a:lnTo>
                    <a:pt x="2053209" y="488746"/>
                  </a:lnTo>
                  <a:lnTo>
                    <a:pt x="2053209" y="509841"/>
                  </a:lnTo>
                  <a:lnTo>
                    <a:pt x="2053209" y="884440"/>
                  </a:lnTo>
                  <a:lnTo>
                    <a:pt x="1338478" y="1296733"/>
                  </a:lnTo>
                  <a:lnTo>
                    <a:pt x="1338478" y="922147"/>
                  </a:lnTo>
                  <a:lnTo>
                    <a:pt x="2053209" y="509841"/>
                  </a:lnTo>
                  <a:lnTo>
                    <a:pt x="2053209" y="488746"/>
                  </a:lnTo>
                  <a:lnTo>
                    <a:pt x="1324546" y="909027"/>
                  </a:lnTo>
                  <a:lnTo>
                    <a:pt x="1319631" y="911491"/>
                  </a:lnTo>
                  <a:lnTo>
                    <a:pt x="1319631" y="1329524"/>
                  </a:lnTo>
                  <a:lnTo>
                    <a:pt x="1376476" y="1296733"/>
                  </a:lnTo>
                  <a:lnTo>
                    <a:pt x="2067140" y="898372"/>
                  </a:lnTo>
                  <a:lnTo>
                    <a:pt x="2072055" y="895908"/>
                  </a:lnTo>
                  <a:lnTo>
                    <a:pt x="2072055" y="509841"/>
                  </a:lnTo>
                  <a:lnTo>
                    <a:pt x="2072055" y="477875"/>
                  </a:lnTo>
                  <a:close/>
                </a:path>
                <a:path w="2072639" h="1722120">
                  <a:moveTo>
                    <a:pt x="2072055" y="0"/>
                  </a:moveTo>
                  <a:lnTo>
                    <a:pt x="2053209" y="10871"/>
                  </a:lnTo>
                  <a:lnTo>
                    <a:pt x="2053209" y="32791"/>
                  </a:lnTo>
                  <a:lnTo>
                    <a:pt x="2053209" y="374599"/>
                  </a:lnTo>
                  <a:lnTo>
                    <a:pt x="1338478" y="786892"/>
                  </a:lnTo>
                  <a:lnTo>
                    <a:pt x="1338478" y="445084"/>
                  </a:lnTo>
                  <a:lnTo>
                    <a:pt x="2053209" y="32791"/>
                  </a:lnTo>
                  <a:lnTo>
                    <a:pt x="2053209" y="10871"/>
                  </a:lnTo>
                  <a:lnTo>
                    <a:pt x="1324546" y="431152"/>
                  </a:lnTo>
                  <a:lnTo>
                    <a:pt x="1319631" y="433616"/>
                  </a:lnTo>
                  <a:lnTo>
                    <a:pt x="1319631" y="818857"/>
                  </a:lnTo>
                  <a:lnTo>
                    <a:pt x="1375054" y="786892"/>
                  </a:lnTo>
                  <a:lnTo>
                    <a:pt x="2067140" y="387705"/>
                  </a:lnTo>
                  <a:lnTo>
                    <a:pt x="2072055" y="385254"/>
                  </a:lnTo>
                  <a:lnTo>
                    <a:pt x="2072055" y="32791"/>
                  </a:lnTo>
                  <a:lnTo>
                    <a:pt x="2072055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7054146" y="716470"/>
            <a:ext cx="10581038" cy="5457903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algn="ctr">
              <a:lnSpc>
                <a:spcPts val="4665"/>
              </a:lnSpc>
              <a:spcBef>
                <a:spcPts val="100"/>
              </a:spcBef>
            </a:pPr>
            <a:r>
              <a:rPr sz="3300" spc="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sz="33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1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sz="33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sz="3300" spc="1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sz="33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sz="33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33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1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sz="3300" spc="1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 </a:t>
            </a:r>
            <a:r>
              <a:rPr sz="3300" spc="-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sz="33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sz="33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sz="33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33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lang="en-US" sz="3300" spc="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spc="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spc="175" dirty="0">
                <a:solidFill>
                  <a:srgbClr val="94DDDE"/>
                </a:solidFill>
              </a:rPr>
              <a:t/>
            </a:r>
            <a:br>
              <a:rPr lang="en-US" sz="3300" spc="175" dirty="0">
                <a:solidFill>
                  <a:srgbClr val="94DDDE"/>
                </a:solidFill>
              </a:rPr>
            </a:br>
            <a:r>
              <a:rPr lang="en-US" sz="3600" spc="40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6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HỌC: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2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6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</a:t>
            </a:r>
            <a:r>
              <a:rPr lang="en-US" sz="3600" spc="2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6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2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3200" spc="-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4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3200" spc="1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0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spc="-5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4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200" spc="1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4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spc="1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2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spc="1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6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spc="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  <a:r>
              <a:rPr lang="en-US" sz="3200" dirty="0"/>
              <a:t/>
            </a:r>
            <a:br>
              <a:rPr lang="en-US" sz="3200" dirty="0"/>
            </a:br>
            <a:endParaRPr sz="3300" dirty="0"/>
          </a:p>
        </p:txBody>
      </p:sp>
      <p:sp>
        <p:nvSpPr>
          <p:cNvPr id="34" name="object 34"/>
          <p:cNvSpPr txBox="1"/>
          <p:nvPr/>
        </p:nvSpPr>
        <p:spPr>
          <a:xfrm>
            <a:off x="9753600" y="6512449"/>
            <a:ext cx="5812634" cy="261353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944880">
              <a:lnSpc>
                <a:spcPts val="3900"/>
              </a:lnSpc>
              <a:spcBef>
                <a:spcPts val="280"/>
              </a:spcBef>
            </a:pPr>
            <a:r>
              <a:rPr sz="3300" spc="-20" dirty="0">
                <a:solidFill>
                  <a:schemeClr val="bg1"/>
                </a:solidFill>
                <a:latin typeface="Arial"/>
                <a:cs typeface="Arial"/>
              </a:rPr>
              <a:t>Thành</a:t>
            </a:r>
            <a:r>
              <a:rPr sz="3300" spc="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300" spc="-35" dirty="0">
                <a:solidFill>
                  <a:schemeClr val="bg1"/>
                </a:solidFill>
                <a:latin typeface="Arial"/>
                <a:cs typeface="Arial"/>
              </a:rPr>
              <a:t>viên</a:t>
            </a:r>
            <a:r>
              <a:rPr sz="3300" spc="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300" spc="-90" dirty="0">
                <a:solidFill>
                  <a:schemeClr val="bg1"/>
                </a:solidFill>
                <a:latin typeface="Arial"/>
                <a:cs typeface="Arial"/>
              </a:rPr>
              <a:t>nhóm</a:t>
            </a:r>
            <a:r>
              <a:rPr sz="3300" spc="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300" spc="-509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sz="3300" spc="-5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300" spc="40" dirty="0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sz="3300" spc="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300" spc="25" dirty="0">
                <a:solidFill>
                  <a:schemeClr val="bg1"/>
                </a:solidFill>
                <a:latin typeface="Arial"/>
                <a:cs typeface="Arial"/>
              </a:rPr>
              <a:t>Đình</a:t>
            </a:r>
            <a:r>
              <a:rPr sz="3300" spc="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300" spc="-15" dirty="0" err="1">
                <a:solidFill>
                  <a:schemeClr val="bg1"/>
                </a:solidFill>
                <a:latin typeface="Arial"/>
                <a:cs typeface="Arial"/>
              </a:rPr>
              <a:t>Khánh</a:t>
            </a:r>
            <a:r>
              <a:rPr sz="3300" spc="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300" spc="-155" dirty="0" err="1">
                <a:solidFill>
                  <a:schemeClr val="bg1"/>
                </a:solidFill>
                <a:latin typeface="Arial"/>
                <a:cs typeface="Arial"/>
              </a:rPr>
              <a:t>Dương</a:t>
            </a:r>
            <a:r>
              <a:rPr lang="en-US" sz="33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300" spc="40" dirty="0" err="1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sz="3300" spc="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300" spc="25" dirty="0" err="1">
                <a:solidFill>
                  <a:schemeClr val="bg1"/>
                </a:solidFill>
                <a:latin typeface="Arial"/>
                <a:cs typeface="Arial"/>
              </a:rPr>
              <a:t>Ngọc</a:t>
            </a:r>
            <a:r>
              <a:rPr sz="3300" spc="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300" spc="45" dirty="0" err="1">
                <a:solidFill>
                  <a:schemeClr val="bg1"/>
                </a:solidFill>
                <a:latin typeface="Arial"/>
                <a:cs typeface="Arial"/>
              </a:rPr>
              <a:t>Đoàn</a:t>
            </a:r>
            <a:r>
              <a:rPr lang="en-US" sz="3300" spc="45" dirty="0">
                <a:solidFill>
                  <a:schemeClr val="bg1"/>
                </a:solidFill>
                <a:latin typeface="Arial"/>
                <a:cs typeface="Arial"/>
              </a:rPr>
              <a:t>       </a:t>
            </a:r>
            <a:r>
              <a:rPr sz="33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300" spc="4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3300" spc="-9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300" spc="-900" dirty="0">
                <a:solidFill>
                  <a:schemeClr val="bg1"/>
                </a:solidFill>
                <a:latin typeface="Arial"/>
                <a:cs typeface="Arial"/>
              </a:rPr>
              <a:t>   </a:t>
            </a:r>
            <a:r>
              <a:rPr sz="3300" spc="25" dirty="0" err="1">
                <a:solidFill>
                  <a:schemeClr val="bg1"/>
                </a:solidFill>
                <a:latin typeface="Arial"/>
                <a:cs typeface="Arial"/>
              </a:rPr>
              <a:t>Trần</a:t>
            </a:r>
            <a:r>
              <a:rPr sz="3300" spc="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300" spc="25" dirty="0" err="1">
                <a:solidFill>
                  <a:schemeClr val="bg1"/>
                </a:solidFill>
                <a:latin typeface="Arial"/>
                <a:cs typeface="Arial"/>
              </a:rPr>
              <a:t>Ngọc</a:t>
            </a:r>
            <a:r>
              <a:rPr sz="3300" spc="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300" spc="-5" dirty="0" err="1">
                <a:solidFill>
                  <a:schemeClr val="bg1"/>
                </a:solidFill>
                <a:latin typeface="Arial"/>
                <a:cs typeface="Arial"/>
              </a:rPr>
              <a:t>Duy</a:t>
            </a:r>
            <a:r>
              <a:rPr lang="en-US" sz="3300" spc="-5" dirty="0">
                <a:solidFill>
                  <a:schemeClr val="bg1"/>
                </a:solidFill>
                <a:latin typeface="Arial"/>
                <a:cs typeface="Arial"/>
              </a:rPr>
              <a:t>                   </a:t>
            </a:r>
            <a:r>
              <a:rPr sz="3300" spc="25" dirty="0" err="1">
                <a:solidFill>
                  <a:schemeClr val="bg1"/>
                </a:solidFill>
                <a:latin typeface="Arial"/>
                <a:cs typeface="Arial"/>
              </a:rPr>
              <a:t>Trần</a:t>
            </a:r>
            <a:r>
              <a:rPr sz="3300" spc="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300" spc="55" dirty="0">
                <a:solidFill>
                  <a:schemeClr val="bg1"/>
                </a:solidFill>
                <a:latin typeface="Arial"/>
                <a:cs typeface="Arial"/>
              </a:rPr>
              <a:t>Xuân</a:t>
            </a:r>
            <a:r>
              <a:rPr sz="3300" spc="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300" spc="-175" dirty="0">
                <a:solidFill>
                  <a:schemeClr val="bg1"/>
                </a:solidFill>
                <a:latin typeface="Arial"/>
                <a:cs typeface="Arial"/>
              </a:rPr>
              <a:t>Đức</a:t>
            </a:r>
            <a:endParaRPr sz="33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8078" y="1409700"/>
            <a:ext cx="8458200" cy="5011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5"/>
              </a:spcBef>
              <a:tabLst>
                <a:tab pos="3637915" algn="l"/>
              </a:tabLst>
            </a:pP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</a:t>
            </a: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tất,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tới </a:t>
            </a:r>
            <a:r>
              <a:rPr sz="28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sz="28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bạn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sẽ 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thấy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PyDev 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8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Hãy 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tiếp 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tục 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rộng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nó. </a:t>
            </a:r>
            <a:r>
              <a:rPr sz="2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Đây là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nơi 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bạn 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môi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PyDev.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sz="2800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sz="2800" spc="7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Nhấn </a:t>
            </a:r>
            <a:r>
              <a:rPr sz="28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sz="28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danh 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sz="2800" spc="6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sz="28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sz="28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thị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ảnh.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tác 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này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 </a:t>
            </a:r>
            <a:r>
              <a:rPr sz="28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tất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phiên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máy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bạn..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800" spc="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sz="2800" spc="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sz="2800" spc="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ủ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ì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8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ấ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8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đóng </a:t>
            </a:r>
            <a:r>
              <a:rPr sz="28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800"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bạn 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65201-886E-4626-B802-D886B5345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662" y="2105022"/>
            <a:ext cx="8562260" cy="6076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0127" y="1198217"/>
            <a:ext cx="16247744" cy="51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95"/>
              </a:spcBef>
              <a:tabLst>
                <a:tab pos="2228850" algn="l"/>
                <a:tab pos="4307840" algn="l"/>
                <a:tab pos="14351635" algn="l"/>
              </a:tabLst>
            </a:pPr>
            <a:r>
              <a:rPr lang="en-US" sz="2800" b="0" spc="-1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0" spc="4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b="0" spc="4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project(</a:t>
            </a:r>
            <a:r>
              <a:rPr lang="en-US" sz="2800" b="0" spc="-3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b="0" spc="45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13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b="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0" spc="4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19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b="0" spc="4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6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b="0" spc="45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10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b="0" spc="4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14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0" spc="4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5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b="0" spc="45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800" b="0" spc="4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Explorer</a:t>
            </a:r>
            <a:r>
              <a:rPr lang="en-US" sz="2800" b="0" spc="4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19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800" b="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800" b="0" spc="3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0" spc="-9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800" b="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199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800" b="0" spc="-2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  <a:r>
              <a:rPr lang="en-US" sz="2800" b="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800" b="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-4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8EDB0-44D1-483C-ABE4-E9F4733C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09" y="3467100"/>
            <a:ext cx="10546381" cy="604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4F6625-659A-4871-AA94-8F7A3A77869F}"/>
              </a:ext>
            </a:extLst>
          </p:cNvPr>
          <p:cNvSpPr txBox="1"/>
          <p:nvPr/>
        </p:nvSpPr>
        <p:spPr>
          <a:xfrm>
            <a:off x="1447800" y="894982"/>
            <a:ext cx="701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 sẽ yêu cầu cấu hình các thông tin liên quan đến dự án như Tên dự án , Thư mục, phiên</a:t>
            </a: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 Trình thông dịch</a:t>
            </a: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. Sau khi các thông số này được cấu hình, hãy nhấp vào “ Hoàn tất ”.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70B6B0-E4BD-4BA0-87FC-A7B0301B8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911311"/>
            <a:ext cx="7315200" cy="8464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838201"/>
            <a:ext cx="16251555" cy="15122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599"/>
              </a:lnSpc>
              <a:spcBef>
                <a:spcPts val="100"/>
              </a:spcBef>
            </a:pP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Tạ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tệp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mới </a:t>
            </a: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đuôi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.py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rộng 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bạn. 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chạy </a:t>
            </a: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trình,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nhấp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chuột 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 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sz="2800" spc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sz="28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sz="2800" spc="-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800" spc="-6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nhấn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tượng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chạy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khay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menu.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Bạn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cũng </a:t>
            </a: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sz="28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“CTRL</a:t>
            </a:r>
            <a:r>
              <a:rPr lang="en-US" sz="28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F11”</a:t>
            </a:r>
            <a:r>
              <a:rPr lang="en-US" sz="28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BE003-1638-4F65-97CB-9F66C06ED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1" y="3924300"/>
            <a:ext cx="11379197" cy="5524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886263"/>
            <a:ext cx="7720965" cy="1242391"/>
          </a:xfrm>
          <a:prstGeom prst="rect">
            <a:avLst/>
          </a:prstGeom>
        </p:spPr>
        <p:txBody>
          <a:bodyPr vert="horz" wrap="square" lIns="0" tIns="279400" rIns="0" bIns="0" rtlCol="0">
            <a:spAutoFit/>
          </a:bodyPr>
          <a:lstStyle/>
          <a:p>
            <a:pPr marL="12700" marR="5080">
              <a:lnSpc>
                <a:spcPct val="78100"/>
              </a:lnSpc>
              <a:spcBef>
                <a:spcPts val="2200"/>
              </a:spcBef>
            </a:pPr>
            <a:r>
              <a:rPr lang="en-US" sz="8000" spc="-45" dirty="0"/>
              <a:t>Thank you !</a:t>
            </a:r>
            <a:endParaRPr sz="8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9620225" y="8617755"/>
            <a:ext cx="3386454" cy="1669414"/>
            <a:chOff x="9620225" y="8617755"/>
            <a:chExt cx="3386454" cy="1669414"/>
          </a:xfrm>
        </p:grpSpPr>
        <p:sp>
          <p:nvSpPr>
            <p:cNvPr id="4" name="object 4"/>
            <p:cNvSpPr/>
            <p:nvPr/>
          </p:nvSpPr>
          <p:spPr>
            <a:xfrm>
              <a:off x="10820577" y="8855703"/>
              <a:ext cx="1809750" cy="1431290"/>
            </a:xfrm>
            <a:custGeom>
              <a:avLst/>
              <a:gdLst/>
              <a:ahLst/>
              <a:cxnLst/>
              <a:rect l="l" t="t" r="r" b="b"/>
              <a:pathLst>
                <a:path w="1809750" h="1431290">
                  <a:moveTo>
                    <a:pt x="448710" y="1431295"/>
                  </a:moveTo>
                  <a:lnTo>
                    <a:pt x="0" y="1431295"/>
                  </a:lnTo>
                  <a:lnTo>
                    <a:pt x="3677" y="1041759"/>
                  </a:lnTo>
                  <a:lnTo>
                    <a:pt x="1809239" y="0"/>
                  </a:lnTo>
                  <a:lnTo>
                    <a:pt x="1809239" y="123627"/>
                  </a:lnTo>
                  <a:lnTo>
                    <a:pt x="448710" y="1431295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0225" y="8617755"/>
              <a:ext cx="3386187" cy="16692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866912" y="3025310"/>
            <a:ext cx="7394575" cy="6512559"/>
            <a:chOff x="9866912" y="3025310"/>
            <a:chExt cx="7394575" cy="6512559"/>
          </a:xfrm>
        </p:grpSpPr>
        <p:sp>
          <p:nvSpPr>
            <p:cNvPr id="7" name="object 7"/>
            <p:cNvSpPr/>
            <p:nvPr/>
          </p:nvSpPr>
          <p:spPr>
            <a:xfrm>
              <a:off x="13524673" y="3431909"/>
              <a:ext cx="3094355" cy="3189605"/>
            </a:xfrm>
            <a:custGeom>
              <a:avLst/>
              <a:gdLst/>
              <a:ahLst/>
              <a:cxnLst/>
              <a:rect l="l" t="t" r="r" b="b"/>
              <a:pathLst>
                <a:path w="3094355" h="3189604">
                  <a:moveTo>
                    <a:pt x="0" y="3189458"/>
                  </a:moveTo>
                  <a:lnTo>
                    <a:pt x="13284" y="1780128"/>
                  </a:lnTo>
                  <a:lnTo>
                    <a:pt x="3093893" y="0"/>
                  </a:lnTo>
                  <a:lnTo>
                    <a:pt x="3093893" y="211251"/>
                  </a:lnTo>
                  <a:lnTo>
                    <a:pt x="0" y="3189458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46793" y="3089179"/>
              <a:ext cx="4021454" cy="3532504"/>
            </a:xfrm>
            <a:custGeom>
              <a:avLst/>
              <a:gdLst/>
              <a:ahLst/>
              <a:cxnLst/>
              <a:rect l="l" t="t" r="r" b="b"/>
              <a:pathLst>
                <a:path w="4021455" h="3532504">
                  <a:moveTo>
                    <a:pt x="377880" y="3532188"/>
                  </a:moveTo>
                  <a:lnTo>
                    <a:pt x="0" y="1887970"/>
                  </a:lnTo>
                  <a:lnTo>
                    <a:pt x="4020880" y="0"/>
                  </a:lnTo>
                  <a:lnTo>
                    <a:pt x="757236" y="2325246"/>
                  </a:lnTo>
                  <a:lnTo>
                    <a:pt x="377880" y="3532188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16458" y="3051993"/>
              <a:ext cx="5516245" cy="3188335"/>
            </a:xfrm>
            <a:custGeom>
              <a:avLst/>
              <a:gdLst/>
              <a:ahLst/>
              <a:cxnLst/>
              <a:rect l="l" t="t" r="r" b="b"/>
              <a:pathLst>
                <a:path w="5516244" h="3188335">
                  <a:moveTo>
                    <a:pt x="1434763" y="1925156"/>
                  </a:moveTo>
                  <a:lnTo>
                    <a:pt x="0" y="1094922"/>
                  </a:lnTo>
                  <a:lnTo>
                    <a:pt x="5265227" y="4685"/>
                  </a:lnTo>
                  <a:lnTo>
                    <a:pt x="5314007" y="0"/>
                  </a:lnTo>
                  <a:lnTo>
                    <a:pt x="5363203" y="4870"/>
                  </a:lnTo>
                  <a:lnTo>
                    <a:pt x="5409907" y="17773"/>
                  </a:lnTo>
                  <a:lnTo>
                    <a:pt x="5451215" y="37186"/>
                  </a:lnTo>
                  <a:lnTo>
                    <a:pt x="1434763" y="1925156"/>
                  </a:lnTo>
                  <a:close/>
                </a:path>
                <a:path w="5516244" h="3188335">
                  <a:moveTo>
                    <a:pt x="3619382" y="3188235"/>
                  </a:moveTo>
                  <a:lnTo>
                    <a:pt x="2191999" y="2362432"/>
                  </a:lnTo>
                  <a:lnTo>
                    <a:pt x="5451215" y="37186"/>
                  </a:lnTo>
                  <a:lnTo>
                    <a:pt x="5485096" y="61307"/>
                  </a:lnTo>
                  <a:lnTo>
                    <a:pt x="5507491" y="88337"/>
                  </a:lnTo>
                  <a:lnTo>
                    <a:pt x="5515771" y="116751"/>
                  </a:lnTo>
                  <a:lnTo>
                    <a:pt x="5507306" y="145028"/>
                  </a:lnTo>
                  <a:lnTo>
                    <a:pt x="3619382" y="318823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6912" y="3025310"/>
              <a:ext cx="7394193" cy="462461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603693" y="7666956"/>
              <a:ext cx="1372235" cy="1414780"/>
            </a:xfrm>
            <a:custGeom>
              <a:avLst/>
              <a:gdLst/>
              <a:ahLst/>
              <a:cxnLst/>
              <a:rect l="l" t="t" r="r" b="b"/>
              <a:pathLst>
                <a:path w="1372234" h="1414779">
                  <a:moveTo>
                    <a:pt x="0" y="1414626"/>
                  </a:moveTo>
                  <a:lnTo>
                    <a:pt x="5891" y="789543"/>
                  </a:lnTo>
                  <a:lnTo>
                    <a:pt x="1371980" y="0"/>
                  </a:lnTo>
                  <a:lnTo>
                    <a:pt x="1371980" y="93696"/>
                  </a:lnTo>
                  <a:lnTo>
                    <a:pt x="0" y="141462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36123" y="7514945"/>
              <a:ext cx="1783080" cy="1567180"/>
            </a:xfrm>
            <a:custGeom>
              <a:avLst/>
              <a:gdLst/>
              <a:ahLst/>
              <a:cxnLst/>
              <a:rect l="l" t="t" r="r" b="b"/>
              <a:pathLst>
                <a:path w="1783080" h="1567179">
                  <a:moveTo>
                    <a:pt x="167570" y="1566638"/>
                  </a:moveTo>
                  <a:lnTo>
                    <a:pt x="0" y="837374"/>
                  </a:lnTo>
                  <a:lnTo>
                    <a:pt x="1783050" y="0"/>
                  </a:lnTo>
                  <a:lnTo>
                    <a:pt x="335794" y="1031320"/>
                  </a:lnTo>
                  <a:lnTo>
                    <a:pt x="167570" y="1566638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01844" y="7498451"/>
              <a:ext cx="2446020" cy="1414145"/>
            </a:xfrm>
            <a:custGeom>
              <a:avLst/>
              <a:gdLst/>
              <a:ahLst/>
              <a:cxnLst/>
              <a:rect l="l" t="t" r="r" b="b"/>
              <a:pathLst>
                <a:path w="2446019" h="1414145">
                  <a:moveTo>
                    <a:pt x="636242" y="853868"/>
                  </a:moveTo>
                  <a:lnTo>
                    <a:pt x="0" y="485632"/>
                  </a:lnTo>
                  <a:lnTo>
                    <a:pt x="2334853" y="2078"/>
                  </a:lnTo>
                  <a:lnTo>
                    <a:pt x="2356485" y="0"/>
                  </a:lnTo>
                  <a:lnTo>
                    <a:pt x="2378300" y="2160"/>
                  </a:lnTo>
                  <a:lnTo>
                    <a:pt x="2399011" y="7883"/>
                  </a:lnTo>
                  <a:lnTo>
                    <a:pt x="2417329" y="16493"/>
                  </a:lnTo>
                  <a:lnTo>
                    <a:pt x="636242" y="853868"/>
                  </a:lnTo>
                  <a:close/>
                </a:path>
                <a:path w="2446019" h="1414145">
                  <a:moveTo>
                    <a:pt x="1605007" y="1414083"/>
                  </a:moveTo>
                  <a:lnTo>
                    <a:pt x="972037" y="1047814"/>
                  </a:lnTo>
                  <a:lnTo>
                    <a:pt x="2417329" y="16493"/>
                  </a:lnTo>
                  <a:lnTo>
                    <a:pt x="2432354" y="27191"/>
                  </a:lnTo>
                  <a:lnTo>
                    <a:pt x="2442285" y="39180"/>
                  </a:lnTo>
                  <a:lnTo>
                    <a:pt x="2445956" y="51783"/>
                  </a:lnTo>
                  <a:lnTo>
                    <a:pt x="2442203" y="64324"/>
                  </a:lnTo>
                  <a:lnTo>
                    <a:pt x="1605007" y="1414083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81667" y="7486617"/>
              <a:ext cx="3278939" cy="205116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3326000" y="715294"/>
            <a:ext cx="3279140" cy="2051685"/>
            <a:chOff x="13326000" y="715294"/>
            <a:chExt cx="3279140" cy="2051685"/>
          </a:xfrm>
        </p:grpSpPr>
        <p:sp>
          <p:nvSpPr>
            <p:cNvPr id="16" name="object 16"/>
            <p:cNvSpPr/>
            <p:nvPr/>
          </p:nvSpPr>
          <p:spPr>
            <a:xfrm>
              <a:off x="14948026" y="895634"/>
              <a:ext cx="1372235" cy="1414780"/>
            </a:xfrm>
            <a:custGeom>
              <a:avLst/>
              <a:gdLst/>
              <a:ahLst/>
              <a:cxnLst/>
              <a:rect l="l" t="t" r="r" b="b"/>
              <a:pathLst>
                <a:path w="1372234" h="1414780">
                  <a:moveTo>
                    <a:pt x="0" y="1414626"/>
                  </a:moveTo>
                  <a:lnTo>
                    <a:pt x="5891" y="789543"/>
                  </a:lnTo>
                  <a:lnTo>
                    <a:pt x="1371980" y="0"/>
                  </a:lnTo>
                  <a:lnTo>
                    <a:pt x="1371980" y="93696"/>
                  </a:lnTo>
                  <a:lnTo>
                    <a:pt x="0" y="141462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80456" y="743623"/>
              <a:ext cx="1783080" cy="1567180"/>
            </a:xfrm>
            <a:custGeom>
              <a:avLst/>
              <a:gdLst/>
              <a:ahLst/>
              <a:cxnLst/>
              <a:rect l="l" t="t" r="r" b="b"/>
              <a:pathLst>
                <a:path w="1783080" h="1567180">
                  <a:moveTo>
                    <a:pt x="167570" y="1566638"/>
                  </a:moveTo>
                  <a:lnTo>
                    <a:pt x="0" y="837374"/>
                  </a:lnTo>
                  <a:lnTo>
                    <a:pt x="1783050" y="0"/>
                  </a:lnTo>
                  <a:lnTo>
                    <a:pt x="335794" y="1031320"/>
                  </a:lnTo>
                  <a:lnTo>
                    <a:pt x="167570" y="1566638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46177" y="727129"/>
              <a:ext cx="2446020" cy="1414145"/>
            </a:xfrm>
            <a:custGeom>
              <a:avLst/>
              <a:gdLst/>
              <a:ahLst/>
              <a:cxnLst/>
              <a:rect l="l" t="t" r="r" b="b"/>
              <a:pathLst>
                <a:path w="2446019" h="1414145">
                  <a:moveTo>
                    <a:pt x="636242" y="853868"/>
                  </a:moveTo>
                  <a:lnTo>
                    <a:pt x="0" y="485632"/>
                  </a:lnTo>
                  <a:lnTo>
                    <a:pt x="2334853" y="2078"/>
                  </a:lnTo>
                  <a:lnTo>
                    <a:pt x="2356485" y="0"/>
                  </a:lnTo>
                  <a:lnTo>
                    <a:pt x="2378300" y="2160"/>
                  </a:lnTo>
                  <a:lnTo>
                    <a:pt x="2399011" y="7883"/>
                  </a:lnTo>
                  <a:lnTo>
                    <a:pt x="2417329" y="16493"/>
                  </a:lnTo>
                  <a:lnTo>
                    <a:pt x="636242" y="853868"/>
                  </a:lnTo>
                  <a:close/>
                </a:path>
                <a:path w="2446019" h="1414145">
                  <a:moveTo>
                    <a:pt x="1605007" y="1414083"/>
                  </a:moveTo>
                  <a:lnTo>
                    <a:pt x="972037" y="1047814"/>
                  </a:lnTo>
                  <a:lnTo>
                    <a:pt x="2417329" y="16493"/>
                  </a:lnTo>
                  <a:lnTo>
                    <a:pt x="2432354" y="27191"/>
                  </a:lnTo>
                  <a:lnTo>
                    <a:pt x="2442285" y="39180"/>
                  </a:lnTo>
                  <a:lnTo>
                    <a:pt x="2445956" y="51783"/>
                  </a:lnTo>
                  <a:lnTo>
                    <a:pt x="2442203" y="64324"/>
                  </a:lnTo>
                  <a:lnTo>
                    <a:pt x="1605007" y="1414083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26000" y="715294"/>
              <a:ext cx="3278939" cy="205116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3137" y="1684366"/>
            <a:ext cx="6055995" cy="6648450"/>
            <a:chOff x="1313137" y="1684366"/>
            <a:chExt cx="6055995" cy="6648450"/>
          </a:xfrm>
        </p:grpSpPr>
        <p:sp>
          <p:nvSpPr>
            <p:cNvPr id="3" name="object 3"/>
            <p:cNvSpPr/>
            <p:nvPr/>
          </p:nvSpPr>
          <p:spPr>
            <a:xfrm>
              <a:off x="1463435" y="1831568"/>
              <a:ext cx="3555365" cy="2346325"/>
            </a:xfrm>
            <a:custGeom>
              <a:avLst/>
              <a:gdLst/>
              <a:ahLst/>
              <a:cxnLst/>
              <a:rect l="l" t="t" r="r" b="b"/>
              <a:pathLst>
                <a:path w="3555365" h="2346325">
                  <a:moveTo>
                    <a:pt x="0" y="2346022"/>
                  </a:moveTo>
                  <a:lnTo>
                    <a:pt x="0" y="2135442"/>
                  </a:lnTo>
                  <a:lnTo>
                    <a:pt x="61346" y="2099664"/>
                  </a:lnTo>
                  <a:lnTo>
                    <a:pt x="61346" y="2017886"/>
                  </a:lnTo>
                  <a:lnTo>
                    <a:pt x="3555006" y="0"/>
                  </a:lnTo>
                  <a:lnTo>
                    <a:pt x="3555006" y="522360"/>
                  </a:lnTo>
                  <a:lnTo>
                    <a:pt x="1309739" y="1818550"/>
                  </a:lnTo>
                  <a:lnTo>
                    <a:pt x="1116498" y="1700994"/>
                  </a:lnTo>
                  <a:lnTo>
                    <a:pt x="0" y="234602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3137" y="1684366"/>
              <a:ext cx="3869916" cy="5118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34652" y="2622295"/>
              <a:ext cx="3555365" cy="2346325"/>
            </a:xfrm>
            <a:custGeom>
              <a:avLst/>
              <a:gdLst/>
              <a:ahLst/>
              <a:cxnLst/>
              <a:rect l="l" t="t" r="r" b="b"/>
              <a:pathLst>
                <a:path w="3555365" h="2346325">
                  <a:moveTo>
                    <a:pt x="0" y="2346022"/>
                  </a:moveTo>
                  <a:lnTo>
                    <a:pt x="0" y="2135442"/>
                  </a:lnTo>
                  <a:lnTo>
                    <a:pt x="61346" y="2099664"/>
                  </a:lnTo>
                  <a:lnTo>
                    <a:pt x="61346" y="2017886"/>
                  </a:lnTo>
                  <a:lnTo>
                    <a:pt x="3555006" y="0"/>
                  </a:lnTo>
                  <a:lnTo>
                    <a:pt x="3555006" y="522360"/>
                  </a:lnTo>
                  <a:lnTo>
                    <a:pt x="1309739" y="1818550"/>
                  </a:lnTo>
                  <a:lnTo>
                    <a:pt x="1116498" y="1700994"/>
                  </a:lnTo>
                  <a:lnTo>
                    <a:pt x="0" y="234602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4354" y="2475094"/>
              <a:ext cx="3869916" cy="51180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49408" y="3361520"/>
              <a:ext cx="3555365" cy="2346325"/>
            </a:xfrm>
            <a:custGeom>
              <a:avLst/>
              <a:gdLst/>
              <a:ahLst/>
              <a:cxnLst/>
              <a:rect l="l" t="t" r="r" b="b"/>
              <a:pathLst>
                <a:path w="3555365" h="2346325">
                  <a:moveTo>
                    <a:pt x="0" y="2346022"/>
                  </a:moveTo>
                  <a:lnTo>
                    <a:pt x="0" y="2135442"/>
                  </a:lnTo>
                  <a:lnTo>
                    <a:pt x="61346" y="2099664"/>
                  </a:lnTo>
                  <a:lnTo>
                    <a:pt x="61346" y="2017886"/>
                  </a:lnTo>
                  <a:lnTo>
                    <a:pt x="3555006" y="0"/>
                  </a:lnTo>
                  <a:lnTo>
                    <a:pt x="3555006" y="522360"/>
                  </a:lnTo>
                  <a:lnTo>
                    <a:pt x="1309739" y="1818550"/>
                  </a:lnTo>
                  <a:lnTo>
                    <a:pt x="1116498" y="1700994"/>
                  </a:lnTo>
                  <a:lnTo>
                    <a:pt x="0" y="234602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9110" y="3214319"/>
              <a:ext cx="3869916" cy="51180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772400" y="3274743"/>
            <a:ext cx="9868906" cy="412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000" dirty="0">
              <a:latin typeface="Arial"/>
              <a:cs typeface="Arial"/>
            </a:endParaRPr>
          </a:p>
          <a:p>
            <a:pPr marL="687706" indent="-571500" algn="just">
              <a:lnSpc>
                <a:spcPct val="100000"/>
              </a:lnSpc>
              <a:buFont typeface="+mj-lt"/>
              <a:buAutoNum type="romanUcPeriod"/>
              <a:tabLst>
                <a:tab pos="375920" algn="l"/>
              </a:tabLst>
            </a:pPr>
            <a:r>
              <a:rPr sz="3200" spc="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sz="3200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sz="32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sz="32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4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sz="32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sz="32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5285" indent="-351790" algn="just">
              <a:lnSpc>
                <a:spcPct val="100000"/>
              </a:lnSpc>
              <a:spcBef>
                <a:spcPts val="645"/>
              </a:spcBef>
              <a:buAutoNum type="romanUcPeriod"/>
              <a:tabLst>
                <a:tab pos="375920" algn="l"/>
              </a:tabLst>
            </a:pPr>
            <a:r>
              <a:rPr sz="3200" spc="1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sz="3200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sz="32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4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sz="3200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sz="32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5285" indent="-342900" algn="just">
              <a:lnSpc>
                <a:spcPct val="100000"/>
              </a:lnSpc>
              <a:spcBef>
                <a:spcPts val="645"/>
              </a:spcBef>
              <a:buAutoNum type="romanUcPeriod"/>
              <a:tabLst>
                <a:tab pos="375920" algn="l"/>
              </a:tabLst>
            </a:pPr>
            <a:r>
              <a:rPr sz="3200" spc="-5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32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sz="3200" spc="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6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sz="32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3200" spc="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4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sz="32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sz="3200" spc="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5285" indent="-347980" algn="just">
              <a:lnSpc>
                <a:spcPct val="100000"/>
              </a:lnSpc>
              <a:spcBef>
                <a:spcPts val="645"/>
              </a:spcBef>
              <a:buAutoNum type="romanUcPeriod"/>
              <a:tabLst>
                <a:tab pos="375920" algn="l"/>
              </a:tabLst>
            </a:pPr>
            <a:r>
              <a:rPr sz="3200" spc="-5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3200" spc="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8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sz="3200" spc="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sz="3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sz="3200" spc="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sz="3200" spc="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3200" spc="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4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sz="3200" spc="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sz="3200" spc="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5285" marR="8890" indent="-342265">
              <a:lnSpc>
                <a:spcPct val="115799"/>
              </a:lnSpc>
              <a:buAutoNum type="romanUcPeriod"/>
              <a:tabLst>
                <a:tab pos="375920" algn="l"/>
                <a:tab pos="1263650" algn="l"/>
                <a:tab pos="2146935" algn="l"/>
                <a:tab pos="3627754" algn="l"/>
                <a:tab pos="4367530" algn="l"/>
                <a:tab pos="5053330" algn="l"/>
                <a:tab pos="6316345" algn="l"/>
                <a:tab pos="7370445" algn="l"/>
                <a:tab pos="8345805" algn="l"/>
              </a:tabLst>
            </a:pPr>
            <a:r>
              <a:rPr sz="3200" spc="-10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9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sz="3200" spc="9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spc="-3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spc="-2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4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-4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-4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ồ</a:t>
            </a:r>
            <a:r>
              <a:rPr sz="3200" spc="-1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spc="-32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spc="12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sz="3200" spc="-2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4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spc="27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4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3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</a:t>
            </a:r>
            <a:r>
              <a:rPr sz="3200" spc="-1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spc="-3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4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sz="3200" spc="9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spc="27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4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4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sz="3200" spc="-4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</a:t>
            </a:r>
            <a:r>
              <a:rPr sz="3200" spc="-2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9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991846" y="1190914"/>
            <a:ext cx="48488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70" dirty="0">
                <a:solidFill>
                  <a:srgbClr val="F6B4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sz="5400" spc="320" dirty="0">
                <a:solidFill>
                  <a:srgbClr val="F6B4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spc="-25" dirty="0">
                <a:solidFill>
                  <a:srgbClr val="F6B4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4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729" y="1251894"/>
            <a:ext cx="91071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4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1.G</a:t>
            </a:r>
            <a:r>
              <a:rPr lang="en-US" sz="3200" spc="-4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46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46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en-US" sz="3200" spc="-4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6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2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sz="3200" spc="2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sz="3200" spc="2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sz="3200" spc="2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 </a:t>
            </a:r>
            <a:r>
              <a:rPr sz="3200" spc="-16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756" y="2977445"/>
            <a:ext cx="10373995" cy="305404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ts val="4720"/>
              </a:lnSpc>
              <a:spcBef>
                <a:spcPts val="315"/>
              </a:spcBef>
            </a:pPr>
            <a:r>
              <a:rPr sz="28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Pydev </a:t>
            </a:r>
            <a:r>
              <a:rPr sz="2800" spc="114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sz="2800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sz="28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sz="28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 </a:t>
            </a:r>
            <a:r>
              <a:rPr sz="28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</a:t>
            </a:r>
            <a:r>
              <a:rPr sz="28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 </a:t>
            </a:r>
            <a:r>
              <a:rPr sz="2800" spc="7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sz="2800" spc="-2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 </a:t>
            </a:r>
            <a:r>
              <a:rPr sz="2800" spc="-204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sz="2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sz="2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sz="28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 </a:t>
            </a:r>
            <a:r>
              <a:rPr sz="28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 </a:t>
            </a:r>
            <a:r>
              <a:rPr sz="2800" spc="19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bật </a:t>
            </a:r>
            <a:r>
              <a:rPr sz="28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sz="2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 </a:t>
            </a:r>
            <a:r>
              <a:rPr sz="28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sz="2800" spc="10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kiểu, </a:t>
            </a:r>
            <a:r>
              <a:rPr sz="28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8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tái </a:t>
            </a:r>
            <a:r>
              <a:rPr sz="28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sz="2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trúc, </a:t>
            </a:r>
            <a:r>
              <a:rPr sz="28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gỡ </a:t>
            </a:r>
            <a:r>
              <a:rPr sz="28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 </a:t>
            </a:r>
            <a:r>
              <a:rPr sz="28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sz="28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</a:t>
            </a:r>
            <a:r>
              <a:rPr sz="28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mã, </a:t>
            </a:r>
            <a:r>
              <a:rPr sz="28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</a:t>
            </a:r>
            <a:r>
              <a:rPr sz="2800" spc="1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 </a:t>
            </a:r>
            <a:r>
              <a:rPr sz="28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mypy, </a:t>
            </a:r>
            <a:r>
              <a:rPr sz="28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</a:t>
            </a:r>
            <a:r>
              <a:rPr sz="28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 </a:t>
            </a:r>
            <a:r>
              <a:rPr sz="28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 </a:t>
            </a:r>
            <a:r>
              <a:rPr sz="2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 </a:t>
            </a:r>
            <a:r>
              <a:rPr sz="28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sz="28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 </a:t>
            </a:r>
            <a:r>
              <a:rPr sz="2800" spc="9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</a:t>
            </a:r>
            <a:r>
              <a:rPr sz="28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ảo </a:t>
            </a:r>
            <a:r>
              <a:rPr sz="28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sz="28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</a:t>
            </a:r>
            <a:r>
              <a:rPr sz="28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 </a:t>
            </a:r>
            <a:r>
              <a:rPr sz="2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sz="2800" spc="16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 </a:t>
            </a:r>
            <a:r>
              <a:rPr sz="2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ra, </a:t>
            </a:r>
            <a:r>
              <a:rPr sz="28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PyDev </a:t>
            </a:r>
            <a:r>
              <a:rPr sz="28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 </a:t>
            </a:r>
            <a:r>
              <a:rPr sz="28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</a:t>
            </a:r>
            <a:r>
              <a:rPr sz="2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 </a:t>
            </a:r>
            <a:r>
              <a:rPr sz="28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</a:t>
            </a:r>
            <a:r>
              <a:rPr sz="28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 </a:t>
            </a:r>
            <a:r>
              <a:rPr sz="28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PyLint, </a:t>
            </a:r>
            <a:r>
              <a:rPr sz="28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</a:t>
            </a:r>
            <a:r>
              <a:rPr sz="2800" spc="1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 </a:t>
            </a:r>
            <a:r>
              <a:rPr sz="28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</a:t>
            </a:r>
            <a:r>
              <a:rPr sz="28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</a:t>
            </a:r>
            <a:r>
              <a:rPr sz="2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 </a:t>
            </a:r>
            <a:r>
              <a:rPr sz="28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7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 </a:t>
            </a:r>
            <a:r>
              <a:rPr sz="2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tác, </a:t>
            </a:r>
            <a:r>
              <a:rPr sz="28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</a:t>
            </a:r>
            <a:r>
              <a:rPr sz="28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 </a:t>
            </a:r>
            <a:r>
              <a:rPr sz="28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Unittest </a:t>
            </a:r>
            <a:r>
              <a:rPr sz="2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 </a:t>
            </a:r>
            <a:r>
              <a:rPr sz="2800" spc="1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 </a:t>
            </a:r>
            <a:r>
              <a:rPr sz="28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gỡ </a:t>
            </a:r>
            <a:r>
              <a:rPr sz="28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 </a:t>
            </a:r>
            <a:r>
              <a:rPr sz="28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sz="2800" spc="19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xa…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5735" y="2634838"/>
            <a:ext cx="6315074" cy="50196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4400" y="2627150"/>
            <a:ext cx="108686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2.Giấy</a:t>
            </a:r>
            <a:r>
              <a:rPr sz="3200" spc="2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sz="3200" spc="2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sz="3200" spc="2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sz="3200" spc="2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5420" y="4648340"/>
            <a:ext cx="15377160" cy="203934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sz="2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sz="2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sz="2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15599"/>
              </a:lnSpc>
            </a:pP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Giấy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sz="2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copyleft </a:t>
            </a:r>
            <a:r>
              <a:rPr sz="2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thân 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thiện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thương mại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này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cấp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 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cấp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thương mại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tệp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nhị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phân; 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giấy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cấp </a:t>
            </a:r>
            <a:r>
              <a:rPr sz="2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bằng 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sáng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chế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miễn </a:t>
            </a:r>
            <a:r>
              <a:rPr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phí </a:t>
            </a: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quyền hiện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đại; 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 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tác 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phẩm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liên 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giấy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khác, </a:t>
            </a:r>
            <a:r>
              <a:rPr sz="2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gồm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 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giấy </a:t>
            </a:r>
            <a:r>
              <a:rPr sz="2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sz="28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mại.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93" y="0"/>
            <a:ext cx="4592320" cy="1866900"/>
            <a:chOff x="4193" y="0"/>
            <a:chExt cx="4592320" cy="1866900"/>
          </a:xfrm>
        </p:grpSpPr>
        <p:sp>
          <p:nvSpPr>
            <p:cNvPr id="6" name="object 6"/>
            <p:cNvSpPr/>
            <p:nvPr/>
          </p:nvSpPr>
          <p:spPr>
            <a:xfrm>
              <a:off x="63654" y="0"/>
              <a:ext cx="4467860" cy="1791970"/>
            </a:xfrm>
            <a:custGeom>
              <a:avLst/>
              <a:gdLst/>
              <a:ahLst/>
              <a:cxnLst/>
              <a:rect l="l" t="t" r="r" b="b"/>
              <a:pathLst>
                <a:path w="4467860" h="1791970">
                  <a:moveTo>
                    <a:pt x="2672067" y="1779174"/>
                  </a:moveTo>
                  <a:lnTo>
                    <a:pt x="2672067" y="1756350"/>
                  </a:lnTo>
                  <a:lnTo>
                    <a:pt x="1345639" y="990361"/>
                  </a:lnTo>
                  <a:lnTo>
                    <a:pt x="1345639" y="972102"/>
                  </a:lnTo>
                  <a:lnTo>
                    <a:pt x="0" y="196070"/>
                  </a:lnTo>
                  <a:lnTo>
                    <a:pt x="0" y="52732"/>
                  </a:lnTo>
                  <a:lnTo>
                    <a:pt x="91921" y="0"/>
                  </a:lnTo>
                  <a:lnTo>
                    <a:pt x="3712276" y="0"/>
                  </a:lnTo>
                  <a:lnTo>
                    <a:pt x="3777147" y="40387"/>
                  </a:lnTo>
                  <a:lnTo>
                    <a:pt x="3816438" y="67217"/>
                  </a:lnTo>
                  <a:lnTo>
                    <a:pt x="3854187" y="94827"/>
                  </a:lnTo>
                  <a:lnTo>
                    <a:pt x="3890362" y="123198"/>
                  </a:lnTo>
                  <a:lnTo>
                    <a:pt x="3924932" y="152311"/>
                  </a:lnTo>
                  <a:lnTo>
                    <a:pt x="3957865" y="182148"/>
                  </a:lnTo>
                  <a:lnTo>
                    <a:pt x="3989129" y="212690"/>
                  </a:lnTo>
                  <a:lnTo>
                    <a:pt x="4018692" y="243920"/>
                  </a:lnTo>
                  <a:lnTo>
                    <a:pt x="4046524" y="275818"/>
                  </a:lnTo>
                  <a:lnTo>
                    <a:pt x="4100408" y="342992"/>
                  </a:lnTo>
                  <a:lnTo>
                    <a:pt x="4130180" y="376874"/>
                  </a:lnTo>
                  <a:lnTo>
                    <a:pt x="4161902" y="410011"/>
                  </a:lnTo>
                  <a:lnTo>
                    <a:pt x="4195567" y="442405"/>
                  </a:lnTo>
                  <a:lnTo>
                    <a:pt x="4231167" y="474055"/>
                  </a:lnTo>
                  <a:lnTo>
                    <a:pt x="4268694" y="504961"/>
                  </a:lnTo>
                  <a:lnTo>
                    <a:pt x="4308141" y="535123"/>
                  </a:lnTo>
                  <a:lnTo>
                    <a:pt x="4349501" y="564542"/>
                  </a:lnTo>
                  <a:lnTo>
                    <a:pt x="4392765" y="593216"/>
                  </a:lnTo>
                  <a:lnTo>
                    <a:pt x="4467777" y="630648"/>
                  </a:lnTo>
                  <a:lnTo>
                    <a:pt x="4467777" y="743857"/>
                  </a:lnTo>
                  <a:lnTo>
                    <a:pt x="4466862" y="743857"/>
                  </a:lnTo>
                  <a:lnTo>
                    <a:pt x="2736102" y="1741742"/>
                  </a:lnTo>
                  <a:lnTo>
                    <a:pt x="2736102" y="1767306"/>
                  </a:lnTo>
                  <a:lnTo>
                    <a:pt x="2692192" y="1767306"/>
                  </a:lnTo>
                  <a:lnTo>
                    <a:pt x="2672067" y="1779174"/>
                  </a:lnTo>
                  <a:close/>
                </a:path>
                <a:path w="4467860" h="1791970">
                  <a:moveTo>
                    <a:pt x="2736102" y="1791956"/>
                  </a:moveTo>
                  <a:lnTo>
                    <a:pt x="2692192" y="1767306"/>
                  </a:lnTo>
                  <a:lnTo>
                    <a:pt x="2736102" y="1767306"/>
                  </a:lnTo>
                  <a:lnTo>
                    <a:pt x="2736102" y="179195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3" y="0"/>
              <a:ext cx="4592187" cy="18669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52359" y="390596"/>
            <a:ext cx="2075700" cy="12700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3139680" y="0"/>
            <a:ext cx="3836035" cy="1666875"/>
            <a:chOff x="13139680" y="0"/>
            <a:chExt cx="3836035" cy="1666875"/>
          </a:xfrm>
        </p:grpSpPr>
        <p:sp>
          <p:nvSpPr>
            <p:cNvPr id="10" name="object 10"/>
            <p:cNvSpPr/>
            <p:nvPr/>
          </p:nvSpPr>
          <p:spPr>
            <a:xfrm>
              <a:off x="13153664" y="0"/>
              <a:ext cx="3808729" cy="1651635"/>
            </a:xfrm>
            <a:custGeom>
              <a:avLst/>
              <a:gdLst/>
              <a:ahLst/>
              <a:cxnLst/>
              <a:rect l="l" t="t" r="r" b="b"/>
              <a:pathLst>
                <a:path w="3808730" h="1651635">
                  <a:moveTo>
                    <a:pt x="1904305" y="1651176"/>
                  </a:moveTo>
                  <a:lnTo>
                    <a:pt x="0" y="551538"/>
                  </a:lnTo>
                  <a:lnTo>
                    <a:pt x="0" y="0"/>
                  </a:lnTo>
                  <a:lnTo>
                    <a:pt x="3808610" y="0"/>
                  </a:lnTo>
                  <a:lnTo>
                    <a:pt x="3808610" y="551538"/>
                  </a:lnTo>
                  <a:lnTo>
                    <a:pt x="1904305" y="165117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96328" y="11"/>
              <a:ext cx="1437005" cy="964565"/>
            </a:xfrm>
            <a:custGeom>
              <a:avLst/>
              <a:gdLst/>
              <a:ahLst/>
              <a:cxnLst/>
              <a:rect l="l" t="t" r="r" b="b"/>
              <a:pathLst>
                <a:path w="1437005" h="964565">
                  <a:moveTo>
                    <a:pt x="698868" y="0"/>
                  </a:moveTo>
                  <a:lnTo>
                    <a:pt x="692848" y="0"/>
                  </a:lnTo>
                  <a:lnTo>
                    <a:pt x="0" y="692175"/>
                  </a:lnTo>
                  <a:lnTo>
                    <a:pt x="4102" y="694639"/>
                  </a:lnTo>
                  <a:lnTo>
                    <a:pt x="698868" y="0"/>
                  </a:lnTo>
                  <a:close/>
                </a:path>
                <a:path w="1437005" h="964565">
                  <a:moveTo>
                    <a:pt x="862558" y="0"/>
                  </a:moveTo>
                  <a:lnTo>
                    <a:pt x="856805" y="0"/>
                  </a:lnTo>
                  <a:lnTo>
                    <a:pt x="104470" y="752221"/>
                  </a:lnTo>
                  <a:lnTo>
                    <a:pt x="107759" y="754684"/>
                  </a:lnTo>
                  <a:lnTo>
                    <a:pt x="862558" y="0"/>
                  </a:lnTo>
                  <a:close/>
                </a:path>
                <a:path w="1437005" h="964565">
                  <a:moveTo>
                    <a:pt x="944816" y="0"/>
                  </a:moveTo>
                  <a:lnTo>
                    <a:pt x="939063" y="0"/>
                  </a:lnTo>
                  <a:lnTo>
                    <a:pt x="156286" y="782650"/>
                  </a:lnTo>
                  <a:lnTo>
                    <a:pt x="160401" y="784288"/>
                  </a:lnTo>
                  <a:lnTo>
                    <a:pt x="944816" y="0"/>
                  </a:lnTo>
                  <a:close/>
                </a:path>
                <a:path w="1437005" h="964565">
                  <a:moveTo>
                    <a:pt x="1026934" y="0"/>
                  </a:moveTo>
                  <a:lnTo>
                    <a:pt x="1021003" y="0"/>
                  </a:lnTo>
                  <a:lnTo>
                    <a:pt x="208114" y="812253"/>
                  </a:lnTo>
                  <a:lnTo>
                    <a:pt x="212229" y="814717"/>
                  </a:lnTo>
                  <a:lnTo>
                    <a:pt x="1026934" y="0"/>
                  </a:lnTo>
                  <a:close/>
                </a:path>
                <a:path w="1437005" h="964565">
                  <a:moveTo>
                    <a:pt x="1108519" y="0"/>
                  </a:moveTo>
                  <a:lnTo>
                    <a:pt x="1103083" y="0"/>
                  </a:lnTo>
                  <a:lnTo>
                    <a:pt x="260756" y="842683"/>
                  </a:lnTo>
                  <a:lnTo>
                    <a:pt x="264045" y="844334"/>
                  </a:lnTo>
                  <a:lnTo>
                    <a:pt x="1108519" y="0"/>
                  </a:lnTo>
                  <a:close/>
                </a:path>
                <a:path w="1437005" h="964565">
                  <a:moveTo>
                    <a:pt x="1190777" y="0"/>
                  </a:moveTo>
                  <a:lnTo>
                    <a:pt x="1185011" y="0"/>
                  </a:lnTo>
                  <a:lnTo>
                    <a:pt x="312585" y="872299"/>
                  </a:lnTo>
                  <a:lnTo>
                    <a:pt x="315874" y="874763"/>
                  </a:lnTo>
                  <a:lnTo>
                    <a:pt x="1190777" y="0"/>
                  </a:lnTo>
                  <a:close/>
                </a:path>
                <a:path w="1437005" h="964565">
                  <a:moveTo>
                    <a:pt x="1273035" y="0"/>
                  </a:moveTo>
                  <a:lnTo>
                    <a:pt x="1266875" y="0"/>
                  </a:lnTo>
                  <a:lnTo>
                    <a:pt x="364401" y="902728"/>
                  </a:lnTo>
                  <a:lnTo>
                    <a:pt x="368515" y="904367"/>
                  </a:lnTo>
                  <a:lnTo>
                    <a:pt x="1273035" y="0"/>
                  </a:lnTo>
                  <a:close/>
                </a:path>
                <a:path w="1437005" h="964565">
                  <a:moveTo>
                    <a:pt x="1354543" y="0"/>
                  </a:moveTo>
                  <a:lnTo>
                    <a:pt x="1349057" y="0"/>
                  </a:lnTo>
                  <a:lnTo>
                    <a:pt x="416229" y="932332"/>
                  </a:lnTo>
                  <a:lnTo>
                    <a:pt x="420344" y="934796"/>
                  </a:lnTo>
                  <a:lnTo>
                    <a:pt x="1280769" y="74498"/>
                  </a:lnTo>
                  <a:lnTo>
                    <a:pt x="1354543" y="0"/>
                  </a:lnTo>
                  <a:close/>
                </a:path>
                <a:path w="1437005" h="964565">
                  <a:moveTo>
                    <a:pt x="1436941" y="0"/>
                  </a:moveTo>
                  <a:lnTo>
                    <a:pt x="1430972" y="0"/>
                  </a:lnTo>
                  <a:lnTo>
                    <a:pt x="538797" y="892035"/>
                  </a:lnTo>
                  <a:lnTo>
                    <a:pt x="468871" y="962761"/>
                  </a:lnTo>
                  <a:lnTo>
                    <a:pt x="472160" y="964412"/>
                  </a:lnTo>
                  <a:lnTo>
                    <a:pt x="1436941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3664" y="0"/>
              <a:ext cx="202719" cy="2028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153657" y="11"/>
              <a:ext cx="1904364" cy="1506220"/>
            </a:xfrm>
            <a:custGeom>
              <a:avLst/>
              <a:gdLst/>
              <a:ahLst/>
              <a:cxnLst/>
              <a:rect l="l" t="t" r="r" b="b"/>
              <a:pathLst>
                <a:path w="1904365" h="1506220">
                  <a:moveTo>
                    <a:pt x="284276" y="0"/>
                  </a:moveTo>
                  <a:lnTo>
                    <a:pt x="278523" y="0"/>
                  </a:lnTo>
                  <a:lnTo>
                    <a:pt x="42773" y="235699"/>
                  </a:lnTo>
                  <a:lnTo>
                    <a:pt x="0" y="279298"/>
                  </a:lnTo>
                  <a:lnTo>
                    <a:pt x="0" y="285051"/>
                  </a:lnTo>
                  <a:lnTo>
                    <a:pt x="284276" y="0"/>
                  </a:lnTo>
                  <a:close/>
                </a:path>
                <a:path w="1904365" h="1506220">
                  <a:moveTo>
                    <a:pt x="366547" y="0"/>
                  </a:moveTo>
                  <a:lnTo>
                    <a:pt x="360781" y="0"/>
                  </a:lnTo>
                  <a:lnTo>
                    <a:pt x="0" y="361543"/>
                  </a:lnTo>
                  <a:lnTo>
                    <a:pt x="0" y="367296"/>
                  </a:lnTo>
                  <a:lnTo>
                    <a:pt x="366547" y="0"/>
                  </a:lnTo>
                  <a:close/>
                </a:path>
                <a:path w="1904365" h="1506220">
                  <a:moveTo>
                    <a:pt x="448805" y="0"/>
                  </a:moveTo>
                  <a:lnTo>
                    <a:pt x="443039" y="0"/>
                  </a:lnTo>
                  <a:lnTo>
                    <a:pt x="0" y="442963"/>
                  </a:lnTo>
                  <a:lnTo>
                    <a:pt x="0" y="448729"/>
                  </a:lnTo>
                  <a:lnTo>
                    <a:pt x="448805" y="0"/>
                  </a:lnTo>
                  <a:close/>
                </a:path>
                <a:path w="1904365" h="1506220">
                  <a:moveTo>
                    <a:pt x="531063" y="0"/>
                  </a:moveTo>
                  <a:lnTo>
                    <a:pt x="524903" y="0"/>
                  </a:lnTo>
                  <a:lnTo>
                    <a:pt x="0" y="525208"/>
                  </a:lnTo>
                  <a:lnTo>
                    <a:pt x="0" y="530974"/>
                  </a:lnTo>
                  <a:lnTo>
                    <a:pt x="531063" y="0"/>
                  </a:lnTo>
                  <a:close/>
                </a:path>
                <a:path w="1904365" h="1506220">
                  <a:moveTo>
                    <a:pt x="612571" y="0"/>
                  </a:moveTo>
                  <a:lnTo>
                    <a:pt x="606742" y="0"/>
                  </a:lnTo>
                  <a:lnTo>
                    <a:pt x="34544" y="572096"/>
                  </a:lnTo>
                  <a:lnTo>
                    <a:pt x="38658" y="574560"/>
                  </a:lnTo>
                  <a:lnTo>
                    <a:pt x="538797" y="74498"/>
                  </a:lnTo>
                  <a:lnTo>
                    <a:pt x="612571" y="0"/>
                  </a:lnTo>
                  <a:close/>
                </a:path>
                <a:path w="1904365" h="1506220">
                  <a:moveTo>
                    <a:pt x="694753" y="0"/>
                  </a:moveTo>
                  <a:lnTo>
                    <a:pt x="689000" y="0"/>
                  </a:lnTo>
                  <a:lnTo>
                    <a:pt x="87198" y="602526"/>
                  </a:lnTo>
                  <a:lnTo>
                    <a:pt x="90487" y="604164"/>
                  </a:lnTo>
                  <a:lnTo>
                    <a:pt x="694753" y="0"/>
                  </a:lnTo>
                  <a:close/>
                </a:path>
                <a:path w="1904365" h="1506220">
                  <a:moveTo>
                    <a:pt x="777011" y="0"/>
                  </a:moveTo>
                  <a:lnTo>
                    <a:pt x="771258" y="0"/>
                  </a:lnTo>
                  <a:lnTo>
                    <a:pt x="139014" y="632129"/>
                  </a:lnTo>
                  <a:lnTo>
                    <a:pt x="142316" y="634606"/>
                  </a:lnTo>
                  <a:lnTo>
                    <a:pt x="777011" y="0"/>
                  </a:lnTo>
                  <a:close/>
                </a:path>
                <a:path w="1904365" h="1506220">
                  <a:moveTo>
                    <a:pt x="1843925" y="0"/>
                  </a:moveTo>
                  <a:lnTo>
                    <a:pt x="1838159" y="0"/>
                  </a:lnTo>
                  <a:lnTo>
                    <a:pt x="815187" y="1022807"/>
                  </a:lnTo>
                  <a:lnTo>
                    <a:pt x="819302" y="1024445"/>
                  </a:lnTo>
                  <a:lnTo>
                    <a:pt x="1843925" y="0"/>
                  </a:lnTo>
                  <a:close/>
                </a:path>
                <a:path w="1904365" h="1506220">
                  <a:moveTo>
                    <a:pt x="1904301" y="1246517"/>
                  </a:moveTo>
                  <a:lnTo>
                    <a:pt x="1647659" y="1503121"/>
                  </a:lnTo>
                  <a:lnTo>
                    <a:pt x="1651774" y="1505597"/>
                  </a:lnTo>
                  <a:lnTo>
                    <a:pt x="1904301" y="1253096"/>
                  </a:lnTo>
                  <a:lnTo>
                    <a:pt x="1904301" y="1246517"/>
                  </a:lnTo>
                  <a:close/>
                </a:path>
                <a:path w="1904365" h="1506220">
                  <a:moveTo>
                    <a:pt x="1904301" y="1165098"/>
                  </a:moveTo>
                  <a:lnTo>
                    <a:pt x="1848370" y="1220203"/>
                  </a:lnTo>
                  <a:lnTo>
                    <a:pt x="1766112" y="1302448"/>
                  </a:lnTo>
                  <a:lnTo>
                    <a:pt x="1595831" y="1473517"/>
                  </a:lnTo>
                  <a:lnTo>
                    <a:pt x="1599120" y="1475168"/>
                  </a:lnTo>
                  <a:lnTo>
                    <a:pt x="1904301" y="1170851"/>
                  </a:lnTo>
                  <a:lnTo>
                    <a:pt x="1904301" y="1165098"/>
                  </a:lnTo>
                  <a:close/>
                </a:path>
                <a:path w="1904365" h="1506220">
                  <a:moveTo>
                    <a:pt x="1904301" y="1082840"/>
                  </a:moveTo>
                  <a:lnTo>
                    <a:pt x="1766112" y="1220203"/>
                  </a:lnTo>
                  <a:lnTo>
                    <a:pt x="1544015" y="1443088"/>
                  </a:lnTo>
                  <a:lnTo>
                    <a:pt x="1547304" y="1445552"/>
                  </a:lnTo>
                  <a:lnTo>
                    <a:pt x="1604886" y="1387157"/>
                  </a:lnTo>
                  <a:lnTo>
                    <a:pt x="1904301" y="1088605"/>
                  </a:lnTo>
                  <a:lnTo>
                    <a:pt x="1904301" y="1082840"/>
                  </a:lnTo>
                  <a:close/>
                </a:path>
                <a:path w="1904365" h="1506220">
                  <a:moveTo>
                    <a:pt x="1904301" y="1000594"/>
                  </a:moveTo>
                  <a:lnTo>
                    <a:pt x="1684667" y="1220203"/>
                  </a:lnTo>
                  <a:lnTo>
                    <a:pt x="1491361" y="1413471"/>
                  </a:lnTo>
                  <a:lnTo>
                    <a:pt x="1495475" y="1415122"/>
                  </a:lnTo>
                  <a:lnTo>
                    <a:pt x="1904301" y="1006360"/>
                  </a:lnTo>
                  <a:lnTo>
                    <a:pt x="1904301" y="1000594"/>
                  </a:lnTo>
                  <a:close/>
                </a:path>
                <a:path w="1904365" h="1506220">
                  <a:moveTo>
                    <a:pt x="1904301" y="918349"/>
                  </a:moveTo>
                  <a:lnTo>
                    <a:pt x="1602409" y="1220203"/>
                  </a:lnTo>
                  <a:lnTo>
                    <a:pt x="1439545" y="1383042"/>
                  </a:lnTo>
                  <a:lnTo>
                    <a:pt x="1443659" y="1385519"/>
                  </a:lnTo>
                  <a:lnTo>
                    <a:pt x="1769402" y="1058989"/>
                  </a:lnTo>
                  <a:lnTo>
                    <a:pt x="1904301" y="924115"/>
                  </a:lnTo>
                  <a:lnTo>
                    <a:pt x="1904301" y="918349"/>
                  </a:lnTo>
                  <a:close/>
                </a:path>
                <a:path w="1904365" h="1506220">
                  <a:moveTo>
                    <a:pt x="1904301" y="16103"/>
                  </a:moveTo>
                  <a:lnTo>
                    <a:pt x="1684667" y="235699"/>
                  </a:lnTo>
                  <a:lnTo>
                    <a:pt x="867016" y="1052410"/>
                  </a:lnTo>
                  <a:lnTo>
                    <a:pt x="871131" y="1054887"/>
                  </a:lnTo>
                  <a:lnTo>
                    <a:pt x="1604886" y="320421"/>
                  </a:lnTo>
                  <a:lnTo>
                    <a:pt x="1851660" y="74498"/>
                  </a:lnTo>
                  <a:lnTo>
                    <a:pt x="1904301" y="21869"/>
                  </a:lnTo>
                  <a:lnTo>
                    <a:pt x="1904301" y="16103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53143" y="1328769"/>
              <a:ext cx="204825" cy="29691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344500" y="11"/>
              <a:ext cx="1713864" cy="1355090"/>
            </a:xfrm>
            <a:custGeom>
              <a:avLst/>
              <a:gdLst/>
              <a:ahLst/>
              <a:cxnLst/>
              <a:rect l="l" t="t" r="r" b="b"/>
              <a:pathLst>
                <a:path w="1713865" h="1355090">
                  <a:moveTo>
                    <a:pt x="668426" y="0"/>
                  </a:moveTo>
                  <a:lnTo>
                    <a:pt x="662673" y="0"/>
                  </a:lnTo>
                  <a:lnTo>
                    <a:pt x="0" y="662571"/>
                  </a:lnTo>
                  <a:lnTo>
                    <a:pt x="4114" y="664210"/>
                  </a:lnTo>
                  <a:lnTo>
                    <a:pt x="668426" y="0"/>
                  </a:lnTo>
                  <a:close/>
                </a:path>
                <a:path w="1713865" h="1355090">
                  <a:moveTo>
                    <a:pt x="832129" y="0"/>
                  </a:moveTo>
                  <a:lnTo>
                    <a:pt x="826643" y="0"/>
                  </a:lnTo>
                  <a:lnTo>
                    <a:pt x="104470" y="722604"/>
                  </a:lnTo>
                  <a:lnTo>
                    <a:pt x="107759" y="724255"/>
                  </a:lnTo>
                  <a:lnTo>
                    <a:pt x="832129" y="0"/>
                  </a:lnTo>
                  <a:close/>
                </a:path>
                <a:path w="1713865" h="1355090">
                  <a:moveTo>
                    <a:pt x="1571104" y="0"/>
                  </a:moveTo>
                  <a:lnTo>
                    <a:pt x="1565059" y="0"/>
                  </a:lnTo>
                  <a:lnTo>
                    <a:pt x="572528" y="992378"/>
                  </a:lnTo>
                  <a:lnTo>
                    <a:pt x="575818" y="994841"/>
                  </a:lnTo>
                  <a:lnTo>
                    <a:pt x="1571104" y="0"/>
                  </a:lnTo>
                  <a:close/>
                </a:path>
                <a:path w="1713865" h="1355090">
                  <a:moveTo>
                    <a:pt x="1713458" y="836930"/>
                  </a:moveTo>
                  <a:lnTo>
                    <a:pt x="1575269" y="974280"/>
                  </a:lnTo>
                  <a:lnTo>
                    <a:pt x="1329309" y="1220203"/>
                  </a:lnTo>
                  <a:lnTo>
                    <a:pt x="1196873" y="1353439"/>
                  </a:lnTo>
                  <a:lnTo>
                    <a:pt x="1200162" y="1355077"/>
                  </a:lnTo>
                  <a:lnTo>
                    <a:pt x="1496301" y="1058989"/>
                  </a:lnTo>
                  <a:lnTo>
                    <a:pt x="1713458" y="842683"/>
                  </a:lnTo>
                  <a:lnTo>
                    <a:pt x="1713458" y="836930"/>
                  </a:lnTo>
                  <a:close/>
                </a:path>
                <a:path w="1713865" h="1355090">
                  <a:moveTo>
                    <a:pt x="1713458" y="754684"/>
                  </a:moveTo>
                  <a:lnTo>
                    <a:pt x="1575269" y="892035"/>
                  </a:lnTo>
                  <a:lnTo>
                    <a:pt x="1247051" y="1220203"/>
                  </a:lnTo>
                  <a:lnTo>
                    <a:pt x="1145057" y="1323009"/>
                  </a:lnTo>
                  <a:lnTo>
                    <a:pt x="1148346" y="1325473"/>
                  </a:lnTo>
                  <a:lnTo>
                    <a:pt x="1414043" y="1058989"/>
                  </a:lnTo>
                  <a:lnTo>
                    <a:pt x="1713458" y="760437"/>
                  </a:lnTo>
                  <a:lnTo>
                    <a:pt x="1713458" y="754684"/>
                  </a:lnTo>
                  <a:close/>
                </a:path>
                <a:path w="1713865" h="1355090">
                  <a:moveTo>
                    <a:pt x="1713458" y="672439"/>
                  </a:moveTo>
                  <a:lnTo>
                    <a:pt x="1575269" y="809790"/>
                  </a:lnTo>
                  <a:lnTo>
                    <a:pt x="1165618" y="1220203"/>
                  </a:lnTo>
                  <a:lnTo>
                    <a:pt x="1092403" y="1293393"/>
                  </a:lnTo>
                  <a:lnTo>
                    <a:pt x="1096518" y="1295044"/>
                  </a:lnTo>
                  <a:lnTo>
                    <a:pt x="1332598" y="1058989"/>
                  </a:lnTo>
                  <a:lnTo>
                    <a:pt x="1414043" y="976744"/>
                  </a:lnTo>
                  <a:lnTo>
                    <a:pt x="1713458" y="678192"/>
                  </a:lnTo>
                  <a:lnTo>
                    <a:pt x="1713458" y="672439"/>
                  </a:lnTo>
                  <a:close/>
                </a:path>
                <a:path w="1713865" h="1355090">
                  <a:moveTo>
                    <a:pt x="1713458" y="590194"/>
                  </a:moveTo>
                  <a:lnTo>
                    <a:pt x="1083360" y="1220203"/>
                  </a:lnTo>
                  <a:lnTo>
                    <a:pt x="1040587" y="1262964"/>
                  </a:lnTo>
                  <a:lnTo>
                    <a:pt x="1044689" y="1265428"/>
                  </a:lnTo>
                  <a:lnTo>
                    <a:pt x="1250340" y="1058989"/>
                  </a:lnTo>
                  <a:lnTo>
                    <a:pt x="1713458" y="595947"/>
                  </a:lnTo>
                  <a:lnTo>
                    <a:pt x="1713458" y="590194"/>
                  </a:lnTo>
                  <a:close/>
                </a:path>
                <a:path w="1713865" h="1355090">
                  <a:moveTo>
                    <a:pt x="1713458" y="508762"/>
                  </a:moveTo>
                  <a:lnTo>
                    <a:pt x="1575269" y="646112"/>
                  </a:lnTo>
                  <a:lnTo>
                    <a:pt x="1001102" y="1220203"/>
                  </a:lnTo>
                  <a:lnTo>
                    <a:pt x="988758" y="1232535"/>
                  </a:lnTo>
                  <a:lnTo>
                    <a:pt x="992047" y="1234998"/>
                  </a:lnTo>
                  <a:lnTo>
                    <a:pt x="1414043" y="813079"/>
                  </a:lnTo>
                  <a:lnTo>
                    <a:pt x="1713458" y="514527"/>
                  </a:lnTo>
                  <a:lnTo>
                    <a:pt x="1713458" y="508762"/>
                  </a:lnTo>
                  <a:close/>
                </a:path>
                <a:path w="1713865" h="1355090">
                  <a:moveTo>
                    <a:pt x="1713458" y="426516"/>
                  </a:moveTo>
                  <a:lnTo>
                    <a:pt x="1575269" y="563867"/>
                  </a:lnTo>
                  <a:lnTo>
                    <a:pt x="936929" y="1202931"/>
                  </a:lnTo>
                  <a:lnTo>
                    <a:pt x="940219" y="1205395"/>
                  </a:lnTo>
                  <a:lnTo>
                    <a:pt x="1085824" y="1058989"/>
                  </a:lnTo>
                  <a:lnTo>
                    <a:pt x="1414043" y="730834"/>
                  </a:lnTo>
                  <a:lnTo>
                    <a:pt x="1713458" y="432269"/>
                  </a:lnTo>
                  <a:lnTo>
                    <a:pt x="1713458" y="426516"/>
                  </a:lnTo>
                  <a:close/>
                </a:path>
                <a:path w="1713865" h="1355090">
                  <a:moveTo>
                    <a:pt x="1713458" y="344271"/>
                  </a:moveTo>
                  <a:lnTo>
                    <a:pt x="1575269" y="481622"/>
                  </a:lnTo>
                  <a:lnTo>
                    <a:pt x="884288" y="1172489"/>
                  </a:lnTo>
                  <a:lnTo>
                    <a:pt x="888403" y="1174965"/>
                  </a:lnTo>
                  <a:lnTo>
                    <a:pt x="1004392" y="1058989"/>
                  </a:lnTo>
                  <a:lnTo>
                    <a:pt x="1414043" y="648589"/>
                  </a:lnTo>
                  <a:lnTo>
                    <a:pt x="1713458" y="350024"/>
                  </a:lnTo>
                  <a:lnTo>
                    <a:pt x="1713458" y="344271"/>
                  </a:lnTo>
                  <a:close/>
                </a:path>
                <a:path w="1713865" h="1355090">
                  <a:moveTo>
                    <a:pt x="1713458" y="262026"/>
                  </a:moveTo>
                  <a:lnTo>
                    <a:pt x="832459" y="1142885"/>
                  </a:lnTo>
                  <a:lnTo>
                    <a:pt x="836574" y="1145349"/>
                  </a:lnTo>
                  <a:lnTo>
                    <a:pt x="922134" y="1058989"/>
                  </a:lnTo>
                  <a:lnTo>
                    <a:pt x="1713458" y="267779"/>
                  </a:lnTo>
                  <a:lnTo>
                    <a:pt x="1713458" y="262026"/>
                  </a:lnTo>
                  <a:close/>
                </a:path>
                <a:path w="1713865" h="1355090">
                  <a:moveTo>
                    <a:pt x="1713458" y="180606"/>
                  </a:moveTo>
                  <a:lnTo>
                    <a:pt x="1657527" y="235699"/>
                  </a:lnTo>
                  <a:lnTo>
                    <a:pt x="780643" y="1112456"/>
                  </a:lnTo>
                  <a:lnTo>
                    <a:pt x="783932" y="1114920"/>
                  </a:lnTo>
                  <a:lnTo>
                    <a:pt x="1414043" y="484911"/>
                  </a:lnTo>
                  <a:lnTo>
                    <a:pt x="1713458" y="186359"/>
                  </a:lnTo>
                  <a:lnTo>
                    <a:pt x="1713458" y="180606"/>
                  </a:lnTo>
                  <a:close/>
                </a:path>
                <a:path w="1713865" h="1355090">
                  <a:moveTo>
                    <a:pt x="1713458" y="98348"/>
                  </a:moveTo>
                  <a:lnTo>
                    <a:pt x="1575269" y="235699"/>
                  </a:lnTo>
                  <a:lnTo>
                    <a:pt x="728814" y="1082840"/>
                  </a:lnTo>
                  <a:lnTo>
                    <a:pt x="732104" y="1084491"/>
                  </a:lnTo>
                  <a:lnTo>
                    <a:pt x="1414043" y="402666"/>
                  </a:lnTo>
                  <a:lnTo>
                    <a:pt x="1713458" y="104114"/>
                  </a:lnTo>
                  <a:lnTo>
                    <a:pt x="1713458" y="98348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099879" y="0"/>
              <a:ext cx="255904" cy="102235"/>
            </a:xfrm>
            <a:custGeom>
              <a:avLst/>
              <a:gdLst/>
              <a:ahLst/>
              <a:cxnLst/>
              <a:rect l="l" t="t" r="r" b="b"/>
              <a:pathLst>
                <a:path w="255905" h="102235">
                  <a:moveTo>
                    <a:pt x="174980" y="101649"/>
                  </a:moveTo>
                  <a:lnTo>
                    <a:pt x="129122" y="0"/>
                  </a:lnTo>
                  <a:lnTo>
                    <a:pt x="255594" y="0"/>
                  </a:lnTo>
                  <a:lnTo>
                    <a:pt x="255594" y="15290"/>
                  </a:lnTo>
                  <a:lnTo>
                    <a:pt x="174980" y="101649"/>
                  </a:lnTo>
                  <a:close/>
                </a:path>
                <a:path w="255905" h="102235">
                  <a:moveTo>
                    <a:pt x="590" y="1308"/>
                  </a:moveTo>
                  <a:lnTo>
                    <a:pt x="0" y="0"/>
                  </a:lnTo>
                  <a:lnTo>
                    <a:pt x="1817" y="0"/>
                  </a:lnTo>
                  <a:lnTo>
                    <a:pt x="590" y="1308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39680" y="0"/>
              <a:ext cx="3836035" cy="1666875"/>
            </a:xfrm>
            <a:custGeom>
              <a:avLst/>
              <a:gdLst/>
              <a:ahLst/>
              <a:cxnLst/>
              <a:rect l="l" t="t" r="r" b="b"/>
              <a:pathLst>
                <a:path w="3836034" h="1666875">
                  <a:moveTo>
                    <a:pt x="1918289" y="1666802"/>
                  </a:moveTo>
                  <a:lnTo>
                    <a:pt x="0" y="559763"/>
                  </a:lnTo>
                  <a:lnTo>
                    <a:pt x="0" y="0"/>
                  </a:lnTo>
                  <a:lnTo>
                    <a:pt x="27145" y="0"/>
                  </a:lnTo>
                  <a:lnTo>
                    <a:pt x="27145" y="544136"/>
                  </a:lnTo>
                  <a:lnTo>
                    <a:pt x="1904305" y="1627324"/>
                  </a:lnTo>
                  <a:lnTo>
                    <a:pt x="1986668" y="1627324"/>
                  </a:lnTo>
                  <a:lnTo>
                    <a:pt x="1918289" y="1666802"/>
                  </a:lnTo>
                  <a:close/>
                </a:path>
                <a:path w="3836034" h="1666875">
                  <a:moveTo>
                    <a:pt x="955854" y="25982"/>
                  </a:moveTo>
                  <a:lnTo>
                    <a:pt x="944132" y="0"/>
                  </a:lnTo>
                  <a:lnTo>
                    <a:pt x="980230" y="0"/>
                  </a:lnTo>
                  <a:lnTo>
                    <a:pt x="955854" y="25982"/>
                  </a:lnTo>
                  <a:close/>
                </a:path>
                <a:path w="3836034" h="1666875">
                  <a:moveTo>
                    <a:pt x="1130244" y="126323"/>
                  </a:moveTo>
                  <a:lnTo>
                    <a:pt x="1073255" y="0"/>
                  </a:lnTo>
                  <a:lnTo>
                    <a:pt x="1104566" y="0"/>
                  </a:lnTo>
                  <a:lnTo>
                    <a:pt x="1139292" y="76975"/>
                  </a:lnTo>
                  <a:lnTo>
                    <a:pt x="1176514" y="76975"/>
                  </a:lnTo>
                  <a:lnTo>
                    <a:pt x="1130244" y="126323"/>
                  </a:lnTo>
                  <a:close/>
                </a:path>
                <a:path w="3836034" h="1666875">
                  <a:moveTo>
                    <a:pt x="1176514" y="76975"/>
                  </a:moveTo>
                  <a:lnTo>
                    <a:pt x="1139292" y="76975"/>
                  </a:lnTo>
                  <a:lnTo>
                    <a:pt x="1201809" y="9533"/>
                  </a:lnTo>
                  <a:lnTo>
                    <a:pt x="1201809" y="0"/>
                  </a:lnTo>
                  <a:lnTo>
                    <a:pt x="1228955" y="0"/>
                  </a:lnTo>
                  <a:lnTo>
                    <a:pt x="1228955" y="21047"/>
                  </a:lnTo>
                  <a:lnTo>
                    <a:pt x="1176514" y="76975"/>
                  </a:lnTo>
                  <a:close/>
                </a:path>
                <a:path w="3836034" h="1666875">
                  <a:moveTo>
                    <a:pt x="1931450" y="1627324"/>
                  </a:moveTo>
                  <a:lnTo>
                    <a:pt x="1904305" y="1627324"/>
                  </a:lnTo>
                  <a:lnTo>
                    <a:pt x="1904305" y="0"/>
                  </a:lnTo>
                  <a:lnTo>
                    <a:pt x="1931450" y="0"/>
                  </a:lnTo>
                  <a:lnTo>
                    <a:pt x="1931450" y="1627324"/>
                  </a:lnTo>
                  <a:close/>
                </a:path>
                <a:path w="3836034" h="1666875">
                  <a:moveTo>
                    <a:pt x="1986668" y="1627324"/>
                  </a:moveTo>
                  <a:lnTo>
                    <a:pt x="1931450" y="1627324"/>
                  </a:lnTo>
                  <a:lnTo>
                    <a:pt x="3808610" y="544136"/>
                  </a:lnTo>
                  <a:lnTo>
                    <a:pt x="3808610" y="0"/>
                  </a:lnTo>
                  <a:lnTo>
                    <a:pt x="3835999" y="0"/>
                  </a:lnTo>
                  <a:lnTo>
                    <a:pt x="3835756" y="559763"/>
                  </a:lnTo>
                  <a:lnTo>
                    <a:pt x="1986668" y="1627324"/>
                  </a:lnTo>
                  <a:close/>
                </a:path>
                <a:path w="3836034" h="1666875">
                  <a:moveTo>
                    <a:pt x="3201535" y="730836"/>
                  </a:moveTo>
                  <a:lnTo>
                    <a:pt x="3201535" y="442972"/>
                  </a:lnTo>
                  <a:lnTo>
                    <a:pt x="3700027" y="155109"/>
                  </a:lnTo>
                  <a:lnTo>
                    <a:pt x="3700027" y="442972"/>
                  </a:lnTo>
                  <a:lnTo>
                    <a:pt x="3201535" y="730836"/>
                  </a:lnTo>
                  <a:close/>
                </a:path>
                <a:path w="3836034" h="1666875">
                  <a:moveTo>
                    <a:pt x="2121470" y="1181547"/>
                  </a:moveTo>
                  <a:lnTo>
                    <a:pt x="2263778" y="840224"/>
                  </a:lnTo>
                  <a:lnTo>
                    <a:pt x="2406087" y="1017054"/>
                  </a:lnTo>
                  <a:lnTo>
                    <a:pt x="2336989" y="1058177"/>
                  </a:lnTo>
                  <a:lnTo>
                    <a:pt x="2336989" y="1141246"/>
                  </a:lnTo>
                  <a:lnTo>
                    <a:pt x="2190568" y="1141246"/>
                  </a:lnTo>
                  <a:lnTo>
                    <a:pt x="2121470" y="1181547"/>
                  </a:lnTo>
                  <a:close/>
                </a:path>
                <a:path w="3836034" h="1666875">
                  <a:moveTo>
                    <a:pt x="2190568" y="1277776"/>
                  </a:moveTo>
                  <a:lnTo>
                    <a:pt x="2190568" y="1141246"/>
                  </a:lnTo>
                  <a:lnTo>
                    <a:pt x="2336989" y="1141246"/>
                  </a:lnTo>
                  <a:lnTo>
                    <a:pt x="2336989" y="1193884"/>
                  </a:lnTo>
                  <a:lnTo>
                    <a:pt x="2190568" y="1277776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999061" y="0"/>
            <a:ext cx="5344795" cy="1828800"/>
            <a:chOff x="4999061" y="0"/>
            <a:chExt cx="5344795" cy="1828800"/>
          </a:xfrm>
        </p:grpSpPr>
        <p:sp>
          <p:nvSpPr>
            <p:cNvPr id="19" name="object 19"/>
            <p:cNvSpPr/>
            <p:nvPr/>
          </p:nvSpPr>
          <p:spPr>
            <a:xfrm>
              <a:off x="5011391" y="0"/>
              <a:ext cx="5320030" cy="1821180"/>
            </a:xfrm>
            <a:custGeom>
              <a:avLst/>
              <a:gdLst/>
              <a:ahLst/>
              <a:cxnLst/>
              <a:rect l="l" t="t" r="r" b="b"/>
              <a:pathLst>
                <a:path w="5320030" h="1821180">
                  <a:moveTo>
                    <a:pt x="3119515" y="1820754"/>
                  </a:moveTo>
                  <a:lnTo>
                    <a:pt x="3060807" y="1814304"/>
                  </a:lnTo>
                  <a:lnTo>
                    <a:pt x="3013028" y="1796074"/>
                  </a:lnTo>
                  <a:lnTo>
                    <a:pt x="39232" y="77439"/>
                  </a:lnTo>
                  <a:lnTo>
                    <a:pt x="3135" y="38946"/>
                  </a:lnTo>
                  <a:lnTo>
                    <a:pt x="0" y="23591"/>
                  </a:lnTo>
                  <a:lnTo>
                    <a:pt x="0" y="0"/>
                  </a:lnTo>
                  <a:lnTo>
                    <a:pt x="112061" y="0"/>
                  </a:lnTo>
                  <a:lnTo>
                    <a:pt x="3020875" y="1680526"/>
                  </a:lnTo>
                  <a:lnTo>
                    <a:pt x="3041997" y="1690184"/>
                  </a:lnTo>
                  <a:lnTo>
                    <a:pt x="3066272" y="1697213"/>
                  </a:lnTo>
                  <a:lnTo>
                    <a:pt x="3093069" y="1701508"/>
                  </a:lnTo>
                  <a:lnTo>
                    <a:pt x="3121757" y="1702963"/>
                  </a:lnTo>
                  <a:lnTo>
                    <a:pt x="3404435" y="1702963"/>
                  </a:lnTo>
                  <a:lnTo>
                    <a:pt x="3260751" y="1785978"/>
                  </a:lnTo>
                  <a:lnTo>
                    <a:pt x="3229856" y="1800877"/>
                  </a:lnTo>
                  <a:lnTo>
                    <a:pt x="3195177" y="1811780"/>
                  </a:lnTo>
                  <a:lnTo>
                    <a:pt x="3157977" y="1818476"/>
                  </a:lnTo>
                  <a:lnTo>
                    <a:pt x="3119515" y="1820754"/>
                  </a:lnTo>
                  <a:close/>
                </a:path>
                <a:path w="5320030" h="1821180">
                  <a:moveTo>
                    <a:pt x="3404435" y="1702963"/>
                  </a:moveTo>
                  <a:lnTo>
                    <a:pt x="3121757" y="1702963"/>
                  </a:lnTo>
                  <a:lnTo>
                    <a:pt x="3158555" y="1700701"/>
                  </a:lnTo>
                  <a:lnTo>
                    <a:pt x="3194197" y="1694128"/>
                  </a:lnTo>
                  <a:lnTo>
                    <a:pt x="3257388" y="1669308"/>
                  </a:lnTo>
                  <a:lnTo>
                    <a:pt x="5122597" y="591234"/>
                  </a:lnTo>
                  <a:lnTo>
                    <a:pt x="5158466" y="563890"/>
                  </a:lnTo>
                  <a:lnTo>
                    <a:pt x="5174159" y="534021"/>
                  </a:lnTo>
                  <a:lnTo>
                    <a:pt x="5174159" y="636108"/>
                  </a:lnTo>
                  <a:lnTo>
                    <a:pt x="5171059" y="656406"/>
                  </a:lnTo>
                  <a:lnTo>
                    <a:pt x="5160288" y="676493"/>
                  </a:lnTo>
                  <a:lnTo>
                    <a:pt x="5142160" y="695740"/>
                  </a:lnTo>
                  <a:lnTo>
                    <a:pt x="5116992" y="713513"/>
                  </a:lnTo>
                  <a:lnTo>
                    <a:pt x="3404435" y="1702963"/>
                  </a:lnTo>
                  <a:close/>
                </a:path>
                <a:path w="5320030" h="1821180">
                  <a:moveTo>
                    <a:pt x="5201534" y="496792"/>
                  </a:moveTo>
                  <a:lnTo>
                    <a:pt x="5217472" y="483487"/>
                  </a:lnTo>
                  <a:lnTo>
                    <a:pt x="5230905" y="461804"/>
                  </a:lnTo>
                  <a:lnTo>
                    <a:pt x="5239505" y="433601"/>
                  </a:lnTo>
                  <a:lnTo>
                    <a:pt x="5242535" y="399402"/>
                  </a:lnTo>
                  <a:lnTo>
                    <a:pt x="5242535" y="0"/>
                  </a:lnTo>
                  <a:lnTo>
                    <a:pt x="5319878" y="0"/>
                  </a:lnTo>
                  <a:lnTo>
                    <a:pt x="5319878" y="361260"/>
                  </a:lnTo>
                  <a:lnTo>
                    <a:pt x="5317181" y="394179"/>
                  </a:lnTo>
                  <a:lnTo>
                    <a:pt x="5309229" y="421839"/>
                  </a:lnTo>
                  <a:lnTo>
                    <a:pt x="5296234" y="443609"/>
                  </a:lnTo>
                  <a:lnTo>
                    <a:pt x="5278404" y="458859"/>
                  </a:lnTo>
                  <a:lnTo>
                    <a:pt x="5277283" y="458859"/>
                  </a:lnTo>
                  <a:lnTo>
                    <a:pt x="5211009" y="492233"/>
                  </a:lnTo>
                  <a:lnTo>
                    <a:pt x="5202410" y="496405"/>
                  </a:lnTo>
                  <a:lnTo>
                    <a:pt x="5201534" y="496792"/>
                  </a:lnTo>
                  <a:close/>
                </a:path>
                <a:path w="5320030" h="1821180">
                  <a:moveTo>
                    <a:pt x="5201061" y="497187"/>
                  </a:moveTo>
                  <a:lnTo>
                    <a:pt x="5201061" y="497001"/>
                  </a:lnTo>
                  <a:lnTo>
                    <a:pt x="5201534" y="496792"/>
                  </a:lnTo>
                  <a:lnTo>
                    <a:pt x="5201061" y="497187"/>
                  </a:lnTo>
                  <a:close/>
                </a:path>
                <a:path w="5320030" h="1821180">
                  <a:moveTo>
                    <a:pt x="5201061" y="498123"/>
                  </a:moveTo>
                  <a:lnTo>
                    <a:pt x="5199940" y="498123"/>
                  </a:lnTo>
                  <a:lnTo>
                    <a:pt x="5201061" y="497187"/>
                  </a:lnTo>
                  <a:lnTo>
                    <a:pt x="5201061" y="498123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23431" y="0"/>
              <a:ext cx="5062220" cy="1704339"/>
            </a:xfrm>
            <a:custGeom>
              <a:avLst/>
              <a:gdLst/>
              <a:ahLst/>
              <a:cxnLst/>
              <a:rect l="l" t="t" r="r" b="b"/>
              <a:pathLst>
                <a:path w="5062220" h="1704339">
                  <a:moveTo>
                    <a:pt x="3010839" y="1704085"/>
                  </a:moveTo>
                  <a:lnTo>
                    <a:pt x="2955353" y="1698335"/>
                  </a:lnTo>
                  <a:lnTo>
                    <a:pt x="2909956" y="1681648"/>
                  </a:lnTo>
                  <a:lnTo>
                    <a:pt x="0" y="0"/>
                  </a:lnTo>
                  <a:lnTo>
                    <a:pt x="4192657" y="0"/>
                  </a:lnTo>
                  <a:lnTo>
                    <a:pt x="5029613" y="483539"/>
                  </a:lnTo>
                  <a:lnTo>
                    <a:pt x="5060035" y="515564"/>
                  </a:lnTo>
                  <a:lnTo>
                    <a:pt x="5062119" y="527290"/>
                  </a:lnTo>
                  <a:lnTo>
                    <a:pt x="5058634" y="543592"/>
                  </a:lnTo>
                  <a:lnTo>
                    <a:pt x="5032327" y="576195"/>
                  </a:lnTo>
                  <a:lnTo>
                    <a:pt x="3145349" y="1670430"/>
                  </a:lnTo>
                  <a:lnTo>
                    <a:pt x="3082297" y="1695250"/>
                  </a:lnTo>
                  <a:lnTo>
                    <a:pt x="3010839" y="1704085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87894" y="0"/>
              <a:ext cx="3350895" cy="1193800"/>
            </a:xfrm>
            <a:custGeom>
              <a:avLst/>
              <a:gdLst/>
              <a:ahLst/>
              <a:cxnLst/>
              <a:rect l="l" t="t" r="r" b="b"/>
              <a:pathLst>
                <a:path w="3350895" h="1193800">
                  <a:moveTo>
                    <a:pt x="2064884" y="1193654"/>
                  </a:moveTo>
                  <a:lnTo>
                    <a:pt x="0" y="0"/>
                  </a:lnTo>
                  <a:lnTo>
                    <a:pt x="2057535" y="0"/>
                  </a:lnTo>
                  <a:lnTo>
                    <a:pt x="3093888" y="599087"/>
                  </a:lnTo>
                  <a:lnTo>
                    <a:pt x="2064884" y="1193654"/>
                  </a:lnTo>
                  <a:close/>
                </a:path>
                <a:path w="3350895" h="1193800">
                  <a:moveTo>
                    <a:pt x="3350578" y="328727"/>
                  </a:moveTo>
                  <a:lnTo>
                    <a:pt x="2781856" y="0"/>
                  </a:lnTo>
                  <a:lnTo>
                    <a:pt x="3350578" y="0"/>
                  </a:lnTo>
                  <a:lnTo>
                    <a:pt x="3350578" y="32872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99061" y="0"/>
              <a:ext cx="5344795" cy="1828800"/>
            </a:xfrm>
            <a:custGeom>
              <a:avLst/>
              <a:gdLst/>
              <a:ahLst/>
              <a:cxnLst/>
              <a:rect l="l" t="t" r="r" b="b"/>
              <a:pathLst>
                <a:path w="5344795" h="1828800">
                  <a:moveTo>
                    <a:pt x="3170710" y="1828800"/>
                  </a:moveTo>
                  <a:lnTo>
                    <a:pt x="3100442" y="1828800"/>
                  </a:lnTo>
                  <a:lnTo>
                    <a:pt x="3070615" y="1816100"/>
                  </a:lnTo>
                  <a:lnTo>
                    <a:pt x="3043100" y="1816100"/>
                  </a:lnTo>
                  <a:lnTo>
                    <a:pt x="44836" y="76200"/>
                  </a:lnTo>
                  <a:lnTo>
                    <a:pt x="11909" y="50800"/>
                  </a:lnTo>
                  <a:lnTo>
                    <a:pt x="0" y="12700"/>
                  </a:lnTo>
                  <a:lnTo>
                    <a:pt x="0" y="0"/>
                  </a:lnTo>
                  <a:lnTo>
                    <a:pt x="24660" y="0"/>
                  </a:lnTo>
                  <a:lnTo>
                    <a:pt x="24660" y="12700"/>
                  </a:lnTo>
                  <a:lnTo>
                    <a:pt x="27690" y="25400"/>
                  </a:lnTo>
                  <a:lnTo>
                    <a:pt x="35449" y="38100"/>
                  </a:lnTo>
                  <a:lnTo>
                    <a:pt x="45940" y="50800"/>
                  </a:lnTo>
                  <a:lnTo>
                    <a:pt x="57166" y="63500"/>
                  </a:lnTo>
                  <a:lnTo>
                    <a:pt x="3032084" y="1778000"/>
                  </a:lnTo>
                  <a:lnTo>
                    <a:pt x="3053048" y="1790700"/>
                  </a:lnTo>
                  <a:lnTo>
                    <a:pt x="3077061" y="1790700"/>
                  </a:lnTo>
                  <a:lnTo>
                    <a:pt x="3103805" y="1803400"/>
                  </a:lnTo>
                  <a:lnTo>
                    <a:pt x="3245496" y="1803400"/>
                  </a:lnTo>
                  <a:lnTo>
                    <a:pt x="3209049" y="1816100"/>
                  </a:lnTo>
                  <a:lnTo>
                    <a:pt x="3170710" y="1828800"/>
                  </a:lnTo>
                  <a:close/>
                </a:path>
                <a:path w="5344795" h="1828800">
                  <a:moveTo>
                    <a:pt x="3210030" y="1701800"/>
                  </a:moveTo>
                  <a:lnTo>
                    <a:pt x="3050404" y="1701800"/>
                  </a:lnTo>
                  <a:lnTo>
                    <a:pt x="3027600" y="1689100"/>
                  </a:lnTo>
                  <a:lnTo>
                    <a:pt x="101270" y="0"/>
                  </a:lnTo>
                  <a:lnTo>
                    <a:pt x="149385" y="0"/>
                  </a:lnTo>
                  <a:lnTo>
                    <a:pt x="3039930" y="1663700"/>
                  </a:lnTo>
                  <a:lnTo>
                    <a:pt x="3059389" y="1676400"/>
                  </a:lnTo>
                  <a:lnTo>
                    <a:pt x="3082105" y="1676400"/>
                  </a:lnTo>
                  <a:lnTo>
                    <a:pt x="3107553" y="1689100"/>
                  </a:lnTo>
                  <a:lnTo>
                    <a:pt x="3244918" y="1689100"/>
                  </a:lnTo>
                  <a:lnTo>
                    <a:pt x="3210030" y="1701800"/>
                  </a:lnTo>
                  <a:close/>
                </a:path>
                <a:path w="5344795" h="1828800">
                  <a:moveTo>
                    <a:pt x="2742887" y="546100"/>
                  </a:moveTo>
                  <a:lnTo>
                    <a:pt x="1831580" y="25400"/>
                  </a:lnTo>
                  <a:lnTo>
                    <a:pt x="1876325" y="0"/>
                  </a:lnTo>
                  <a:lnTo>
                    <a:pt x="2136573" y="0"/>
                  </a:lnTo>
                  <a:lnTo>
                    <a:pt x="2917750" y="444500"/>
                  </a:lnTo>
                  <a:lnTo>
                    <a:pt x="2742887" y="546100"/>
                  </a:lnTo>
                  <a:close/>
                </a:path>
                <a:path w="5344795" h="1828800">
                  <a:moveTo>
                    <a:pt x="2385314" y="76200"/>
                  </a:moveTo>
                  <a:lnTo>
                    <a:pt x="2230829" y="0"/>
                  </a:lnTo>
                  <a:lnTo>
                    <a:pt x="2538718" y="0"/>
                  </a:lnTo>
                  <a:lnTo>
                    <a:pt x="2385314" y="76200"/>
                  </a:lnTo>
                  <a:close/>
                </a:path>
                <a:path w="5344795" h="1828800">
                  <a:moveTo>
                    <a:pt x="2704776" y="25400"/>
                  </a:moveTo>
                  <a:lnTo>
                    <a:pt x="2648029" y="0"/>
                  </a:lnTo>
                  <a:lnTo>
                    <a:pt x="2761126" y="0"/>
                  </a:lnTo>
                  <a:lnTo>
                    <a:pt x="2704776" y="25400"/>
                  </a:lnTo>
                  <a:close/>
                </a:path>
                <a:path w="5344795" h="1828800">
                  <a:moveTo>
                    <a:pt x="2905420" y="139700"/>
                  </a:moveTo>
                  <a:lnTo>
                    <a:pt x="2745129" y="50800"/>
                  </a:lnTo>
                  <a:lnTo>
                    <a:pt x="2844182" y="0"/>
                  </a:lnTo>
                  <a:lnTo>
                    <a:pt x="2964839" y="0"/>
                  </a:lnTo>
                  <a:lnTo>
                    <a:pt x="3064590" y="50800"/>
                  </a:lnTo>
                  <a:lnTo>
                    <a:pt x="2905420" y="139700"/>
                  </a:lnTo>
                  <a:close/>
                </a:path>
                <a:path w="5344795" h="1828800">
                  <a:moveTo>
                    <a:pt x="3258509" y="101600"/>
                  </a:moveTo>
                  <a:lnTo>
                    <a:pt x="3098218" y="12700"/>
                  </a:lnTo>
                  <a:lnTo>
                    <a:pt x="3135156" y="0"/>
                  </a:lnTo>
                  <a:lnTo>
                    <a:pt x="3380481" y="0"/>
                  </a:lnTo>
                  <a:lnTo>
                    <a:pt x="3417680" y="12700"/>
                  </a:lnTo>
                  <a:lnTo>
                    <a:pt x="3258509" y="101600"/>
                  </a:lnTo>
                  <a:close/>
                </a:path>
                <a:path w="5344795" h="1828800">
                  <a:moveTo>
                    <a:pt x="4684628" y="723900"/>
                  </a:moveTo>
                  <a:lnTo>
                    <a:pt x="4638360" y="723900"/>
                  </a:lnTo>
                  <a:lnTo>
                    <a:pt x="4686559" y="685800"/>
                  </a:lnTo>
                  <a:lnTo>
                    <a:pt x="3477437" y="0"/>
                  </a:lnTo>
                  <a:lnTo>
                    <a:pt x="3741090" y="0"/>
                  </a:lnTo>
                  <a:lnTo>
                    <a:pt x="4818828" y="622300"/>
                  </a:lnTo>
                  <a:lnTo>
                    <a:pt x="4862830" y="622300"/>
                  </a:lnTo>
                  <a:lnTo>
                    <a:pt x="4684628" y="723900"/>
                  </a:lnTo>
                  <a:close/>
                </a:path>
                <a:path w="5344795" h="1828800">
                  <a:moveTo>
                    <a:pt x="4862830" y="622300"/>
                  </a:moveTo>
                  <a:lnTo>
                    <a:pt x="4818828" y="622300"/>
                  </a:lnTo>
                  <a:lnTo>
                    <a:pt x="4859181" y="596900"/>
                  </a:lnTo>
                  <a:lnTo>
                    <a:pt x="3822220" y="0"/>
                  </a:lnTo>
                  <a:lnTo>
                    <a:pt x="3872483" y="0"/>
                  </a:lnTo>
                  <a:lnTo>
                    <a:pt x="4907380" y="596900"/>
                  </a:lnTo>
                  <a:lnTo>
                    <a:pt x="4862830" y="622300"/>
                  </a:lnTo>
                  <a:close/>
                </a:path>
                <a:path w="5344795" h="1828800">
                  <a:moveTo>
                    <a:pt x="4431375" y="139700"/>
                  </a:moveTo>
                  <a:lnTo>
                    <a:pt x="4334906" y="139700"/>
                  </a:lnTo>
                  <a:lnTo>
                    <a:pt x="4294238" y="127000"/>
                  </a:lnTo>
                  <a:lnTo>
                    <a:pt x="4066988" y="0"/>
                  </a:lnTo>
                  <a:lnTo>
                    <a:pt x="4566686" y="0"/>
                  </a:lnTo>
                  <a:lnTo>
                    <a:pt x="4774614" y="114300"/>
                  </a:lnTo>
                  <a:lnTo>
                    <a:pt x="4475827" y="114300"/>
                  </a:lnTo>
                  <a:lnTo>
                    <a:pt x="4431375" y="139700"/>
                  </a:lnTo>
                  <a:close/>
                </a:path>
                <a:path w="5344795" h="1828800">
                  <a:moveTo>
                    <a:pt x="5254865" y="317500"/>
                  </a:moveTo>
                  <a:lnTo>
                    <a:pt x="5138288" y="317500"/>
                  </a:lnTo>
                  <a:lnTo>
                    <a:pt x="5138288" y="0"/>
                  </a:lnTo>
                  <a:lnTo>
                    <a:pt x="5254865" y="0"/>
                  </a:lnTo>
                  <a:lnTo>
                    <a:pt x="5254865" y="317500"/>
                  </a:lnTo>
                  <a:close/>
                </a:path>
                <a:path w="5344795" h="1828800">
                  <a:moveTo>
                    <a:pt x="5277213" y="469900"/>
                  </a:moveTo>
                  <a:lnTo>
                    <a:pt x="5238051" y="469900"/>
                  </a:lnTo>
                  <a:lnTo>
                    <a:pt x="5246458" y="457200"/>
                  </a:lnTo>
                  <a:lnTo>
                    <a:pt x="5256546" y="457200"/>
                  </a:lnTo>
                  <a:lnTo>
                    <a:pt x="5268316" y="444500"/>
                  </a:lnTo>
                  <a:lnTo>
                    <a:pt x="5284009" y="444500"/>
                  </a:lnTo>
                  <a:lnTo>
                    <a:pt x="5298896" y="431800"/>
                  </a:lnTo>
                  <a:lnTo>
                    <a:pt x="5309790" y="406400"/>
                  </a:lnTo>
                  <a:lnTo>
                    <a:pt x="5316481" y="381000"/>
                  </a:lnTo>
                  <a:lnTo>
                    <a:pt x="5318758" y="355600"/>
                  </a:lnTo>
                  <a:lnTo>
                    <a:pt x="5318946" y="0"/>
                  </a:lnTo>
                  <a:lnTo>
                    <a:pt x="5344538" y="0"/>
                  </a:lnTo>
                  <a:lnTo>
                    <a:pt x="5344538" y="355600"/>
                  </a:lnTo>
                  <a:lnTo>
                    <a:pt x="5341263" y="393700"/>
                  </a:lnTo>
                  <a:lnTo>
                    <a:pt x="5331788" y="419100"/>
                  </a:lnTo>
                  <a:lnTo>
                    <a:pt x="5316638" y="444500"/>
                  </a:lnTo>
                  <a:lnTo>
                    <a:pt x="5296339" y="457200"/>
                  </a:lnTo>
                  <a:lnTo>
                    <a:pt x="5277213" y="469900"/>
                  </a:lnTo>
                  <a:close/>
                </a:path>
                <a:path w="5344795" h="1828800">
                  <a:moveTo>
                    <a:pt x="2588200" y="203200"/>
                  </a:moveTo>
                  <a:lnTo>
                    <a:pt x="2427909" y="101600"/>
                  </a:lnTo>
                  <a:lnTo>
                    <a:pt x="2587079" y="12700"/>
                  </a:lnTo>
                  <a:lnTo>
                    <a:pt x="2747371" y="101600"/>
                  </a:lnTo>
                  <a:lnTo>
                    <a:pt x="2588200" y="203200"/>
                  </a:lnTo>
                  <a:close/>
                </a:path>
                <a:path w="5344795" h="1828800">
                  <a:moveTo>
                    <a:pt x="3462516" y="228600"/>
                  </a:moveTo>
                  <a:lnTo>
                    <a:pt x="3302225" y="127000"/>
                  </a:lnTo>
                  <a:lnTo>
                    <a:pt x="3461396" y="38100"/>
                  </a:lnTo>
                  <a:lnTo>
                    <a:pt x="3621687" y="127000"/>
                  </a:lnTo>
                  <a:lnTo>
                    <a:pt x="3462516" y="228600"/>
                  </a:lnTo>
                  <a:close/>
                </a:path>
                <a:path w="5344795" h="1828800">
                  <a:moveTo>
                    <a:pt x="4782958" y="76200"/>
                  </a:moveTo>
                  <a:lnTo>
                    <a:pt x="4779595" y="76200"/>
                  </a:lnTo>
                  <a:lnTo>
                    <a:pt x="4779595" y="38100"/>
                  </a:lnTo>
                  <a:lnTo>
                    <a:pt x="4782958" y="38100"/>
                  </a:lnTo>
                  <a:lnTo>
                    <a:pt x="4782958" y="76200"/>
                  </a:lnTo>
                  <a:close/>
                </a:path>
                <a:path w="5344795" h="1828800">
                  <a:moveTo>
                    <a:pt x="4960063" y="76200"/>
                  </a:moveTo>
                  <a:lnTo>
                    <a:pt x="4956701" y="76200"/>
                  </a:lnTo>
                  <a:lnTo>
                    <a:pt x="4956701" y="38100"/>
                  </a:lnTo>
                  <a:lnTo>
                    <a:pt x="4960063" y="38100"/>
                  </a:lnTo>
                  <a:lnTo>
                    <a:pt x="4960063" y="76200"/>
                  </a:lnTo>
                  <a:close/>
                </a:path>
                <a:path w="5344795" h="1828800">
                  <a:moveTo>
                    <a:pt x="5137167" y="76200"/>
                  </a:moveTo>
                  <a:lnTo>
                    <a:pt x="5132684" y="76200"/>
                  </a:lnTo>
                  <a:lnTo>
                    <a:pt x="5132684" y="38100"/>
                  </a:lnTo>
                  <a:lnTo>
                    <a:pt x="5137167" y="38100"/>
                  </a:lnTo>
                  <a:lnTo>
                    <a:pt x="5137167" y="76200"/>
                  </a:lnTo>
                  <a:close/>
                </a:path>
                <a:path w="5344795" h="1828800">
                  <a:moveTo>
                    <a:pt x="3107185" y="254000"/>
                  </a:moveTo>
                  <a:lnTo>
                    <a:pt x="2946894" y="165100"/>
                  </a:lnTo>
                  <a:lnTo>
                    <a:pt x="3106064" y="76200"/>
                  </a:lnTo>
                  <a:lnTo>
                    <a:pt x="3266356" y="165100"/>
                  </a:lnTo>
                  <a:lnTo>
                    <a:pt x="3107185" y="254000"/>
                  </a:lnTo>
                  <a:close/>
                </a:path>
                <a:path w="5344795" h="1828800">
                  <a:moveTo>
                    <a:pt x="2287794" y="1104900"/>
                  </a:moveTo>
                  <a:lnTo>
                    <a:pt x="1231889" y="482600"/>
                  </a:lnTo>
                  <a:lnTo>
                    <a:pt x="1870812" y="114300"/>
                  </a:lnTo>
                  <a:lnTo>
                    <a:pt x="2926718" y="723900"/>
                  </a:lnTo>
                  <a:lnTo>
                    <a:pt x="2287794" y="1104900"/>
                  </a:lnTo>
                  <a:close/>
                </a:path>
                <a:path w="5344795" h="1828800">
                  <a:moveTo>
                    <a:pt x="5231553" y="495300"/>
                  </a:moveTo>
                  <a:lnTo>
                    <a:pt x="5128201" y="495300"/>
                  </a:lnTo>
                  <a:lnTo>
                    <a:pt x="4475827" y="114300"/>
                  </a:lnTo>
                  <a:lnTo>
                    <a:pt x="4774614" y="114300"/>
                  </a:lnTo>
                  <a:lnTo>
                    <a:pt x="4867026" y="165100"/>
                  </a:lnTo>
                  <a:lnTo>
                    <a:pt x="4870389" y="165100"/>
                  </a:lnTo>
                  <a:lnTo>
                    <a:pt x="5138288" y="317500"/>
                  </a:lnTo>
                  <a:lnTo>
                    <a:pt x="5254865" y="317500"/>
                  </a:lnTo>
                  <a:lnTo>
                    <a:pt x="5254865" y="393700"/>
                  </a:lnTo>
                  <a:lnTo>
                    <a:pt x="5253814" y="419100"/>
                  </a:lnTo>
                  <a:lnTo>
                    <a:pt x="5250662" y="431800"/>
                  </a:lnTo>
                  <a:lnTo>
                    <a:pt x="5245407" y="444500"/>
                  </a:lnTo>
                  <a:lnTo>
                    <a:pt x="5238051" y="469900"/>
                  </a:lnTo>
                  <a:lnTo>
                    <a:pt x="5277213" y="469900"/>
                  </a:lnTo>
                  <a:lnTo>
                    <a:pt x="5258088" y="482600"/>
                  </a:lnTo>
                  <a:lnTo>
                    <a:pt x="5231553" y="495300"/>
                  </a:lnTo>
                  <a:close/>
                </a:path>
                <a:path w="5344795" h="1828800">
                  <a:moveTo>
                    <a:pt x="2791086" y="317500"/>
                  </a:moveTo>
                  <a:lnTo>
                    <a:pt x="2630795" y="228600"/>
                  </a:lnTo>
                  <a:lnTo>
                    <a:pt x="2789965" y="127000"/>
                  </a:lnTo>
                  <a:lnTo>
                    <a:pt x="2950257" y="228600"/>
                  </a:lnTo>
                  <a:lnTo>
                    <a:pt x="2791086" y="317500"/>
                  </a:lnTo>
                  <a:close/>
                </a:path>
                <a:path w="5344795" h="1828800">
                  <a:moveTo>
                    <a:pt x="4870389" y="165100"/>
                  </a:moveTo>
                  <a:lnTo>
                    <a:pt x="4867026" y="165100"/>
                  </a:lnTo>
                  <a:lnTo>
                    <a:pt x="4867026" y="127000"/>
                  </a:lnTo>
                  <a:lnTo>
                    <a:pt x="4870389" y="127000"/>
                  </a:lnTo>
                  <a:lnTo>
                    <a:pt x="4870389" y="165100"/>
                  </a:lnTo>
                  <a:close/>
                </a:path>
                <a:path w="5344795" h="1828800">
                  <a:moveTo>
                    <a:pt x="5049737" y="165100"/>
                  </a:moveTo>
                  <a:lnTo>
                    <a:pt x="5046374" y="165100"/>
                  </a:lnTo>
                  <a:lnTo>
                    <a:pt x="5046374" y="127000"/>
                  </a:lnTo>
                  <a:lnTo>
                    <a:pt x="5049737" y="127000"/>
                  </a:lnTo>
                  <a:lnTo>
                    <a:pt x="5049737" y="165100"/>
                  </a:lnTo>
                  <a:close/>
                </a:path>
                <a:path w="5344795" h="1828800">
                  <a:moveTo>
                    <a:pt x="3666523" y="342900"/>
                  </a:moveTo>
                  <a:lnTo>
                    <a:pt x="3506232" y="254000"/>
                  </a:lnTo>
                  <a:lnTo>
                    <a:pt x="3665403" y="152400"/>
                  </a:lnTo>
                  <a:lnTo>
                    <a:pt x="3825694" y="254000"/>
                  </a:lnTo>
                  <a:lnTo>
                    <a:pt x="3666523" y="342900"/>
                  </a:lnTo>
                  <a:close/>
                </a:path>
                <a:path w="5344795" h="1828800">
                  <a:moveTo>
                    <a:pt x="3307829" y="381000"/>
                  </a:moveTo>
                  <a:lnTo>
                    <a:pt x="3147538" y="279400"/>
                  </a:lnTo>
                  <a:lnTo>
                    <a:pt x="3306709" y="190500"/>
                  </a:lnTo>
                  <a:lnTo>
                    <a:pt x="3467000" y="279400"/>
                  </a:lnTo>
                  <a:lnTo>
                    <a:pt x="3307829" y="381000"/>
                  </a:lnTo>
                  <a:close/>
                </a:path>
                <a:path w="5344795" h="1828800">
                  <a:moveTo>
                    <a:pt x="5137167" y="254000"/>
                  </a:moveTo>
                  <a:lnTo>
                    <a:pt x="5132684" y="254000"/>
                  </a:lnTo>
                  <a:lnTo>
                    <a:pt x="5132684" y="215900"/>
                  </a:lnTo>
                  <a:lnTo>
                    <a:pt x="5137167" y="215900"/>
                  </a:lnTo>
                  <a:lnTo>
                    <a:pt x="5137167" y="254000"/>
                  </a:lnTo>
                  <a:close/>
                </a:path>
                <a:path w="5344795" h="1828800">
                  <a:moveTo>
                    <a:pt x="2993972" y="431800"/>
                  </a:moveTo>
                  <a:lnTo>
                    <a:pt x="2833681" y="342900"/>
                  </a:lnTo>
                  <a:lnTo>
                    <a:pt x="2992851" y="254000"/>
                  </a:lnTo>
                  <a:lnTo>
                    <a:pt x="3153143" y="342900"/>
                  </a:lnTo>
                  <a:lnTo>
                    <a:pt x="2993972" y="431800"/>
                  </a:lnTo>
                  <a:close/>
                </a:path>
                <a:path w="5344795" h="1828800">
                  <a:moveTo>
                    <a:pt x="3870531" y="457200"/>
                  </a:moveTo>
                  <a:lnTo>
                    <a:pt x="3710239" y="368300"/>
                  </a:lnTo>
                  <a:lnTo>
                    <a:pt x="3869410" y="279400"/>
                  </a:lnTo>
                  <a:lnTo>
                    <a:pt x="4029701" y="368300"/>
                  </a:lnTo>
                  <a:lnTo>
                    <a:pt x="3870531" y="457200"/>
                  </a:lnTo>
                  <a:close/>
                </a:path>
                <a:path w="5344795" h="1828800">
                  <a:moveTo>
                    <a:pt x="3509595" y="495300"/>
                  </a:moveTo>
                  <a:lnTo>
                    <a:pt x="3349304" y="393700"/>
                  </a:lnTo>
                  <a:lnTo>
                    <a:pt x="3508474" y="304800"/>
                  </a:lnTo>
                  <a:lnTo>
                    <a:pt x="3668765" y="393700"/>
                  </a:lnTo>
                  <a:lnTo>
                    <a:pt x="3509595" y="495300"/>
                  </a:lnTo>
                  <a:close/>
                </a:path>
                <a:path w="5344795" h="1828800">
                  <a:moveTo>
                    <a:pt x="3195738" y="546100"/>
                  </a:moveTo>
                  <a:lnTo>
                    <a:pt x="3035446" y="457200"/>
                  </a:lnTo>
                  <a:lnTo>
                    <a:pt x="3194617" y="368300"/>
                  </a:lnTo>
                  <a:lnTo>
                    <a:pt x="3354908" y="457200"/>
                  </a:lnTo>
                  <a:lnTo>
                    <a:pt x="3195738" y="546100"/>
                  </a:lnTo>
                  <a:close/>
                </a:path>
                <a:path w="5344795" h="1828800">
                  <a:moveTo>
                    <a:pt x="4074538" y="584200"/>
                  </a:moveTo>
                  <a:lnTo>
                    <a:pt x="3914247" y="482600"/>
                  </a:lnTo>
                  <a:lnTo>
                    <a:pt x="4073417" y="393700"/>
                  </a:lnTo>
                  <a:lnTo>
                    <a:pt x="4233708" y="482600"/>
                  </a:lnTo>
                  <a:lnTo>
                    <a:pt x="4074538" y="584200"/>
                  </a:lnTo>
                  <a:close/>
                </a:path>
                <a:path w="5344795" h="1828800">
                  <a:moveTo>
                    <a:pt x="3710239" y="609600"/>
                  </a:moveTo>
                  <a:lnTo>
                    <a:pt x="3549948" y="520700"/>
                  </a:lnTo>
                  <a:lnTo>
                    <a:pt x="3709119" y="419100"/>
                  </a:lnTo>
                  <a:lnTo>
                    <a:pt x="3869410" y="520700"/>
                  </a:lnTo>
                  <a:lnTo>
                    <a:pt x="3710239" y="609600"/>
                  </a:lnTo>
                  <a:close/>
                </a:path>
                <a:path w="5344795" h="1828800">
                  <a:moveTo>
                    <a:pt x="2988368" y="685800"/>
                  </a:moveTo>
                  <a:lnTo>
                    <a:pt x="2782119" y="571500"/>
                  </a:lnTo>
                  <a:lnTo>
                    <a:pt x="2956982" y="469900"/>
                  </a:lnTo>
                  <a:lnTo>
                    <a:pt x="3163231" y="584200"/>
                  </a:lnTo>
                  <a:lnTo>
                    <a:pt x="2988368" y="685800"/>
                  </a:lnTo>
                  <a:close/>
                </a:path>
                <a:path w="5344795" h="1828800">
                  <a:moveTo>
                    <a:pt x="3398624" y="673100"/>
                  </a:moveTo>
                  <a:lnTo>
                    <a:pt x="3238333" y="571500"/>
                  </a:lnTo>
                  <a:lnTo>
                    <a:pt x="3397503" y="482600"/>
                  </a:lnTo>
                  <a:lnTo>
                    <a:pt x="3557794" y="571500"/>
                  </a:lnTo>
                  <a:lnTo>
                    <a:pt x="3398624" y="673100"/>
                  </a:lnTo>
                  <a:close/>
                </a:path>
                <a:path w="5344795" h="1828800">
                  <a:moveTo>
                    <a:pt x="5212270" y="508000"/>
                  </a:moveTo>
                  <a:lnTo>
                    <a:pt x="5149919" y="508000"/>
                  </a:lnTo>
                  <a:lnTo>
                    <a:pt x="5139113" y="495300"/>
                  </a:lnTo>
                  <a:lnTo>
                    <a:pt x="5218996" y="495300"/>
                  </a:lnTo>
                  <a:lnTo>
                    <a:pt x="5212270" y="508000"/>
                  </a:lnTo>
                  <a:close/>
                </a:path>
                <a:path w="5344795" h="1828800">
                  <a:moveTo>
                    <a:pt x="4277424" y="698500"/>
                  </a:moveTo>
                  <a:lnTo>
                    <a:pt x="4117133" y="609600"/>
                  </a:lnTo>
                  <a:lnTo>
                    <a:pt x="4276303" y="508000"/>
                  </a:lnTo>
                  <a:lnTo>
                    <a:pt x="4436594" y="609600"/>
                  </a:lnTo>
                  <a:lnTo>
                    <a:pt x="4277424" y="698500"/>
                  </a:lnTo>
                  <a:close/>
                </a:path>
                <a:path w="5344795" h="1828800">
                  <a:moveTo>
                    <a:pt x="3244918" y="1689100"/>
                  </a:moveTo>
                  <a:lnTo>
                    <a:pt x="3170325" y="1689100"/>
                  </a:lnTo>
                  <a:lnTo>
                    <a:pt x="3204285" y="1676400"/>
                  </a:lnTo>
                  <a:lnTo>
                    <a:pt x="3235933" y="1663700"/>
                  </a:lnTo>
                  <a:lnTo>
                    <a:pt x="5129322" y="571500"/>
                  </a:lnTo>
                  <a:lnTo>
                    <a:pt x="5162249" y="546100"/>
                  </a:lnTo>
                  <a:lnTo>
                    <a:pt x="5174159" y="520700"/>
                  </a:lnTo>
                  <a:lnTo>
                    <a:pt x="5173038" y="508000"/>
                  </a:lnTo>
                  <a:lnTo>
                    <a:pt x="5197698" y="508000"/>
                  </a:lnTo>
                  <a:lnTo>
                    <a:pt x="5198819" y="520700"/>
                  </a:lnTo>
                  <a:lnTo>
                    <a:pt x="5198819" y="571500"/>
                  </a:lnTo>
                  <a:lnTo>
                    <a:pt x="5174159" y="571500"/>
                  </a:lnTo>
                  <a:lnTo>
                    <a:pt x="5167031" y="584200"/>
                  </a:lnTo>
                  <a:lnTo>
                    <a:pt x="5159167" y="584200"/>
                  </a:lnTo>
                  <a:lnTo>
                    <a:pt x="5150672" y="596900"/>
                  </a:lnTo>
                  <a:lnTo>
                    <a:pt x="5141652" y="596900"/>
                  </a:lnTo>
                  <a:lnTo>
                    <a:pt x="3276444" y="1676400"/>
                  </a:lnTo>
                  <a:lnTo>
                    <a:pt x="3244918" y="1689100"/>
                  </a:lnTo>
                  <a:close/>
                </a:path>
                <a:path w="5344795" h="1828800">
                  <a:moveTo>
                    <a:pt x="3910884" y="723900"/>
                  </a:moveTo>
                  <a:lnTo>
                    <a:pt x="3750593" y="635000"/>
                  </a:lnTo>
                  <a:lnTo>
                    <a:pt x="3909763" y="546100"/>
                  </a:lnTo>
                  <a:lnTo>
                    <a:pt x="4070054" y="635000"/>
                  </a:lnTo>
                  <a:lnTo>
                    <a:pt x="3910884" y="723900"/>
                  </a:lnTo>
                  <a:close/>
                </a:path>
                <a:path w="5344795" h="1828800">
                  <a:moveTo>
                    <a:pt x="3245496" y="1803400"/>
                  </a:moveTo>
                  <a:lnTo>
                    <a:pt x="3169116" y="1803400"/>
                  </a:lnTo>
                  <a:lnTo>
                    <a:pt x="3204425" y="1790700"/>
                  </a:lnTo>
                  <a:lnTo>
                    <a:pt x="3237632" y="1778000"/>
                  </a:lnTo>
                  <a:lnTo>
                    <a:pt x="3267477" y="1765300"/>
                  </a:lnTo>
                  <a:lnTo>
                    <a:pt x="5145470" y="685800"/>
                  </a:lnTo>
                  <a:lnTo>
                    <a:pt x="5161549" y="660400"/>
                  </a:lnTo>
                  <a:lnTo>
                    <a:pt x="5171322" y="647700"/>
                  </a:lnTo>
                  <a:lnTo>
                    <a:pt x="5174159" y="635000"/>
                  </a:lnTo>
                  <a:lnTo>
                    <a:pt x="5174159" y="571500"/>
                  </a:lnTo>
                  <a:lnTo>
                    <a:pt x="5198819" y="571500"/>
                  </a:lnTo>
                  <a:lnTo>
                    <a:pt x="5198819" y="622300"/>
                  </a:lnTo>
                  <a:lnTo>
                    <a:pt x="5195456" y="647700"/>
                  </a:lnTo>
                  <a:lnTo>
                    <a:pt x="5183687" y="673100"/>
                  </a:lnTo>
                  <a:lnTo>
                    <a:pt x="5163510" y="698500"/>
                  </a:lnTo>
                  <a:lnTo>
                    <a:pt x="5134927" y="711200"/>
                  </a:lnTo>
                  <a:lnTo>
                    <a:pt x="3278686" y="1790700"/>
                  </a:lnTo>
                  <a:lnTo>
                    <a:pt x="3245496" y="1803400"/>
                  </a:lnTo>
                  <a:close/>
                </a:path>
                <a:path w="5344795" h="1828800">
                  <a:moveTo>
                    <a:pt x="3601510" y="787400"/>
                  </a:moveTo>
                  <a:lnTo>
                    <a:pt x="3441219" y="698500"/>
                  </a:lnTo>
                  <a:lnTo>
                    <a:pt x="3600389" y="596900"/>
                  </a:lnTo>
                  <a:lnTo>
                    <a:pt x="3760681" y="698500"/>
                  </a:lnTo>
                  <a:lnTo>
                    <a:pt x="3601510" y="787400"/>
                  </a:lnTo>
                  <a:close/>
                </a:path>
                <a:path w="5344795" h="1828800">
                  <a:moveTo>
                    <a:pt x="3202463" y="812800"/>
                  </a:moveTo>
                  <a:lnTo>
                    <a:pt x="3026479" y="711200"/>
                  </a:lnTo>
                  <a:lnTo>
                    <a:pt x="3201343" y="609600"/>
                  </a:lnTo>
                  <a:lnTo>
                    <a:pt x="3377327" y="711200"/>
                  </a:lnTo>
                  <a:lnTo>
                    <a:pt x="3202463" y="812800"/>
                  </a:lnTo>
                  <a:close/>
                </a:path>
                <a:path w="5344795" h="1828800">
                  <a:moveTo>
                    <a:pt x="4484150" y="838200"/>
                  </a:moveTo>
                  <a:lnTo>
                    <a:pt x="4428748" y="838200"/>
                  </a:lnTo>
                  <a:lnTo>
                    <a:pt x="4479189" y="812800"/>
                  </a:lnTo>
                  <a:lnTo>
                    <a:pt x="4323381" y="723900"/>
                  </a:lnTo>
                  <a:lnTo>
                    <a:pt x="4482552" y="635000"/>
                  </a:lnTo>
                  <a:lnTo>
                    <a:pt x="4638360" y="723900"/>
                  </a:lnTo>
                  <a:lnTo>
                    <a:pt x="4684628" y="723900"/>
                  </a:lnTo>
                  <a:lnTo>
                    <a:pt x="4484150" y="838200"/>
                  </a:lnTo>
                  <a:close/>
                </a:path>
                <a:path w="5344795" h="1828800">
                  <a:moveTo>
                    <a:pt x="4261398" y="965200"/>
                  </a:moveTo>
                  <a:lnTo>
                    <a:pt x="4219136" y="965200"/>
                  </a:lnTo>
                  <a:lnTo>
                    <a:pt x="4274061" y="927100"/>
                  </a:lnTo>
                  <a:lnTo>
                    <a:pt x="3955720" y="749300"/>
                  </a:lnTo>
                  <a:lnTo>
                    <a:pt x="4110407" y="660400"/>
                  </a:lnTo>
                  <a:lnTo>
                    <a:pt x="4428748" y="838200"/>
                  </a:lnTo>
                  <a:lnTo>
                    <a:pt x="4484150" y="838200"/>
                  </a:lnTo>
                  <a:lnTo>
                    <a:pt x="4261398" y="965200"/>
                  </a:lnTo>
                  <a:close/>
                </a:path>
                <a:path w="5344795" h="1828800">
                  <a:moveTo>
                    <a:pt x="4060920" y="1079500"/>
                  </a:moveTo>
                  <a:lnTo>
                    <a:pt x="4016250" y="1079500"/>
                  </a:lnTo>
                  <a:lnTo>
                    <a:pt x="4064450" y="1054100"/>
                  </a:lnTo>
                  <a:lnTo>
                    <a:pt x="3645226" y="812800"/>
                  </a:lnTo>
                  <a:lnTo>
                    <a:pt x="3799913" y="723900"/>
                  </a:lnTo>
                  <a:lnTo>
                    <a:pt x="4219136" y="965200"/>
                  </a:lnTo>
                  <a:lnTo>
                    <a:pt x="4261398" y="965200"/>
                  </a:lnTo>
                  <a:lnTo>
                    <a:pt x="4060920" y="1079500"/>
                  </a:lnTo>
                  <a:close/>
                </a:path>
                <a:path w="5344795" h="1828800">
                  <a:moveTo>
                    <a:pt x="3416559" y="939800"/>
                  </a:moveTo>
                  <a:lnTo>
                    <a:pt x="3240575" y="838200"/>
                  </a:lnTo>
                  <a:lnTo>
                    <a:pt x="3415438" y="736600"/>
                  </a:lnTo>
                  <a:lnTo>
                    <a:pt x="3591422" y="838200"/>
                  </a:lnTo>
                  <a:lnTo>
                    <a:pt x="3416559" y="939800"/>
                  </a:lnTo>
                  <a:close/>
                </a:path>
                <a:path w="5344795" h="1828800">
                  <a:moveTo>
                    <a:pt x="3631775" y="1054100"/>
                  </a:moveTo>
                  <a:lnTo>
                    <a:pt x="3455791" y="952500"/>
                  </a:lnTo>
                  <a:lnTo>
                    <a:pt x="3630654" y="850900"/>
                  </a:lnTo>
                  <a:lnTo>
                    <a:pt x="3806638" y="952500"/>
                  </a:lnTo>
                  <a:lnTo>
                    <a:pt x="3631775" y="1054100"/>
                  </a:lnTo>
                  <a:close/>
                </a:path>
                <a:path w="5344795" h="1828800">
                  <a:moveTo>
                    <a:pt x="3860443" y="1193800"/>
                  </a:moveTo>
                  <a:lnTo>
                    <a:pt x="3850354" y="1181100"/>
                  </a:lnTo>
                  <a:lnTo>
                    <a:pt x="3845871" y="1181100"/>
                  </a:lnTo>
                  <a:lnTo>
                    <a:pt x="3669887" y="1079500"/>
                  </a:lnTo>
                  <a:lnTo>
                    <a:pt x="3844750" y="977900"/>
                  </a:lnTo>
                  <a:lnTo>
                    <a:pt x="4016250" y="1079500"/>
                  </a:lnTo>
                  <a:lnTo>
                    <a:pt x="4060920" y="1079500"/>
                  </a:lnTo>
                  <a:lnTo>
                    <a:pt x="3860443" y="1193800"/>
                  </a:lnTo>
                  <a:close/>
                </a:path>
                <a:path w="5344795" h="1828800">
                  <a:moveTo>
                    <a:pt x="3135208" y="1714500"/>
                  </a:moveTo>
                  <a:lnTo>
                    <a:pt x="3104838" y="1714500"/>
                  </a:lnTo>
                  <a:lnTo>
                    <a:pt x="3076360" y="1701800"/>
                  </a:lnTo>
                  <a:lnTo>
                    <a:pt x="3173039" y="1701800"/>
                  </a:lnTo>
                  <a:lnTo>
                    <a:pt x="3135208" y="17145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9233" y="1574099"/>
            <a:ext cx="9912350" cy="8442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marR="5080">
              <a:lnSpc>
                <a:spcPts val="6530"/>
              </a:lnSpc>
              <a:spcBef>
                <a:spcPts val="865"/>
              </a:spcBef>
            </a:pPr>
            <a:r>
              <a:rPr sz="3600" spc="-2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3.Các</a:t>
            </a:r>
            <a:r>
              <a:rPr sz="3600" spc="2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sz="3600" spc="2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sz="3600" spc="2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sz="3600" spc="2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 </a:t>
            </a:r>
            <a:r>
              <a:rPr sz="3600" spc="-16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42478" y="2"/>
            <a:ext cx="3750945" cy="1539875"/>
            <a:chOff x="8242478" y="2"/>
            <a:chExt cx="3750945" cy="1539875"/>
          </a:xfrm>
        </p:grpSpPr>
        <p:sp>
          <p:nvSpPr>
            <p:cNvPr id="4" name="object 4"/>
            <p:cNvSpPr/>
            <p:nvPr/>
          </p:nvSpPr>
          <p:spPr>
            <a:xfrm>
              <a:off x="9863777" y="2"/>
              <a:ext cx="1952625" cy="1293495"/>
            </a:xfrm>
            <a:custGeom>
              <a:avLst/>
              <a:gdLst/>
              <a:ahLst/>
              <a:cxnLst/>
              <a:rect l="l" t="t" r="r" b="b"/>
              <a:pathLst>
                <a:path w="1952625" h="1293495">
                  <a:moveTo>
                    <a:pt x="1401222" y="1293326"/>
                  </a:moveTo>
                  <a:lnTo>
                    <a:pt x="1222366" y="780939"/>
                  </a:lnTo>
                  <a:lnTo>
                    <a:pt x="209347" y="196427"/>
                  </a:lnTo>
                  <a:lnTo>
                    <a:pt x="171932" y="172708"/>
                  </a:lnTo>
                  <a:lnTo>
                    <a:pt x="135614" y="145433"/>
                  </a:lnTo>
                  <a:lnTo>
                    <a:pt x="100575" y="114917"/>
                  </a:lnTo>
                  <a:lnTo>
                    <a:pt x="66997" y="81478"/>
                  </a:lnTo>
                  <a:lnTo>
                    <a:pt x="35062" y="45433"/>
                  </a:lnTo>
                  <a:lnTo>
                    <a:pt x="4950" y="7100"/>
                  </a:lnTo>
                  <a:lnTo>
                    <a:pt x="0" y="0"/>
                  </a:lnTo>
                  <a:lnTo>
                    <a:pt x="1948674" y="0"/>
                  </a:lnTo>
                  <a:lnTo>
                    <a:pt x="1950180" y="12142"/>
                  </a:lnTo>
                  <a:lnTo>
                    <a:pt x="1952069" y="55934"/>
                  </a:lnTo>
                  <a:lnTo>
                    <a:pt x="1952069" y="783944"/>
                  </a:lnTo>
                  <a:lnTo>
                    <a:pt x="1949231" y="834697"/>
                  </a:lnTo>
                  <a:lnTo>
                    <a:pt x="1940944" y="880372"/>
                  </a:lnTo>
                  <a:lnTo>
                    <a:pt x="1927549" y="920772"/>
                  </a:lnTo>
                  <a:lnTo>
                    <a:pt x="1909386" y="955700"/>
                  </a:lnTo>
                  <a:lnTo>
                    <a:pt x="1884703" y="986795"/>
                  </a:lnTo>
                  <a:lnTo>
                    <a:pt x="1580078" y="986795"/>
                  </a:lnTo>
                  <a:lnTo>
                    <a:pt x="1401222" y="1293326"/>
                  </a:lnTo>
                  <a:close/>
                </a:path>
                <a:path w="1952625" h="1293495">
                  <a:moveTo>
                    <a:pt x="1758983" y="1041363"/>
                  </a:moveTo>
                  <a:lnTo>
                    <a:pt x="1719369" y="1039321"/>
                  </a:lnTo>
                  <a:lnTo>
                    <a:pt x="1677372" y="1030429"/>
                  </a:lnTo>
                  <a:lnTo>
                    <a:pt x="1633333" y="1014488"/>
                  </a:lnTo>
                  <a:lnTo>
                    <a:pt x="1587593" y="991303"/>
                  </a:lnTo>
                  <a:lnTo>
                    <a:pt x="1580078" y="986795"/>
                  </a:lnTo>
                  <a:lnTo>
                    <a:pt x="1884703" y="986795"/>
                  </a:lnTo>
                  <a:lnTo>
                    <a:pt x="1860121" y="1008351"/>
                  </a:lnTo>
                  <a:lnTo>
                    <a:pt x="1829699" y="1025681"/>
                  </a:lnTo>
                  <a:lnTo>
                    <a:pt x="1795873" y="1036750"/>
                  </a:lnTo>
                  <a:lnTo>
                    <a:pt x="1758983" y="1041363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94280" y="2"/>
              <a:ext cx="1781175" cy="1480820"/>
            </a:xfrm>
            <a:custGeom>
              <a:avLst/>
              <a:gdLst/>
              <a:ahLst/>
              <a:cxnLst/>
              <a:rect l="l" t="t" r="r" b="b"/>
              <a:pathLst>
                <a:path w="1781175" h="1480820">
                  <a:moveTo>
                    <a:pt x="465928" y="1480400"/>
                  </a:moveTo>
                  <a:lnTo>
                    <a:pt x="314877" y="1221201"/>
                  </a:lnTo>
                  <a:lnTo>
                    <a:pt x="308113" y="1224958"/>
                  </a:lnTo>
                  <a:lnTo>
                    <a:pt x="262487" y="1247450"/>
                  </a:lnTo>
                  <a:lnTo>
                    <a:pt x="218971" y="1261428"/>
                  </a:lnTo>
                  <a:lnTo>
                    <a:pt x="178037" y="1267169"/>
                  </a:lnTo>
                  <a:lnTo>
                    <a:pt x="140155" y="1264951"/>
                  </a:lnTo>
                  <a:lnTo>
                    <a:pt x="75432" y="1237750"/>
                  </a:lnTo>
                  <a:lnTo>
                    <a:pt x="28568" y="1182045"/>
                  </a:lnTo>
                  <a:lnTo>
                    <a:pt x="13010" y="1144198"/>
                  </a:lnTo>
                  <a:lnTo>
                    <a:pt x="3331" y="1100059"/>
                  </a:lnTo>
                  <a:lnTo>
                    <a:pt x="0" y="1049905"/>
                  </a:lnTo>
                  <a:lnTo>
                    <a:pt x="0" y="434590"/>
                  </a:lnTo>
                  <a:lnTo>
                    <a:pt x="2566" y="388847"/>
                  </a:lnTo>
                  <a:lnTo>
                    <a:pt x="9725" y="342105"/>
                  </a:lnTo>
                  <a:lnTo>
                    <a:pt x="21189" y="294859"/>
                  </a:lnTo>
                  <a:lnTo>
                    <a:pt x="36666" y="247602"/>
                  </a:lnTo>
                  <a:lnTo>
                    <a:pt x="55869" y="200830"/>
                  </a:lnTo>
                  <a:lnTo>
                    <a:pt x="78507" y="155036"/>
                  </a:lnTo>
                  <a:lnTo>
                    <a:pt x="104292" y="110715"/>
                  </a:lnTo>
                  <a:lnTo>
                    <a:pt x="132933" y="68363"/>
                  </a:lnTo>
                  <a:lnTo>
                    <a:pt x="164142" y="28472"/>
                  </a:lnTo>
                  <a:lnTo>
                    <a:pt x="189957" y="0"/>
                  </a:lnTo>
                  <a:lnTo>
                    <a:pt x="1781048" y="0"/>
                  </a:lnTo>
                  <a:lnTo>
                    <a:pt x="1781048" y="21374"/>
                  </a:lnTo>
                  <a:lnTo>
                    <a:pt x="1778642" y="67117"/>
                  </a:lnTo>
                  <a:lnTo>
                    <a:pt x="1771618" y="113858"/>
                  </a:lnTo>
                  <a:lnTo>
                    <a:pt x="1760268" y="161105"/>
                  </a:lnTo>
                  <a:lnTo>
                    <a:pt x="1744883" y="208362"/>
                  </a:lnTo>
                  <a:lnTo>
                    <a:pt x="1725755" y="255134"/>
                  </a:lnTo>
                  <a:lnTo>
                    <a:pt x="1703174" y="300928"/>
                  </a:lnTo>
                  <a:lnTo>
                    <a:pt x="1677433" y="345248"/>
                  </a:lnTo>
                  <a:lnTo>
                    <a:pt x="1648823" y="387601"/>
                  </a:lnTo>
                  <a:lnTo>
                    <a:pt x="1617635" y="427492"/>
                  </a:lnTo>
                  <a:lnTo>
                    <a:pt x="1584161" y="464426"/>
                  </a:lnTo>
                  <a:lnTo>
                    <a:pt x="1548691" y="497909"/>
                  </a:lnTo>
                  <a:lnTo>
                    <a:pt x="1511519" y="527446"/>
                  </a:lnTo>
                  <a:lnTo>
                    <a:pt x="1472934" y="552544"/>
                  </a:lnTo>
                  <a:lnTo>
                    <a:pt x="616979" y="1046899"/>
                  </a:lnTo>
                  <a:lnTo>
                    <a:pt x="465928" y="1480400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1084" y="2"/>
              <a:ext cx="2227580" cy="722630"/>
            </a:xfrm>
            <a:custGeom>
              <a:avLst/>
              <a:gdLst/>
              <a:ahLst/>
              <a:cxnLst/>
              <a:rect l="l" t="t" r="r" b="b"/>
              <a:pathLst>
                <a:path w="2227579" h="722630">
                  <a:moveTo>
                    <a:pt x="1830412" y="200935"/>
                  </a:moveTo>
                  <a:lnTo>
                    <a:pt x="1686742" y="0"/>
                  </a:lnTo>
                  <a:lnTo>
                    <a:pt x="2227080" y="0"/>
                  </a:lnTo>
                  <a:lnTo>
                    <a:pt x="2215858" y="52077"/>
                  </a:lnTo>
                  <a:lnTo>
                    <a:pt x="2197169" y="85980"/>
                  </a:lnTo>
                  <a:lnTo>
                    <a:pt x="2137023" y="125805"/>
                  </a:lnTo>
                  <a:lnTo>
                    <a:pt x="1830412" y="200935"/>
                  </a:lnTo>
                  <a:close/>
                </a:path>
                <a:path w="2227579" h="722630">
                  <a:moveTo>
                    <a:pt x="136067" y="722620"/>
                  </a:moveTo>
                  <a:lnTo>
                    <a:pt x="124619" y="712982"/>
                  </a:lnTo>
                  <a:lnTo>
                    <a:pt x="122259" y="692286"/>
                  </a:lnTo>
                  <a:lnTo>
                    <a:pt x="156828" y="439097"/>
                  </a:lnTo>
                  <a:lnTo>
                    <a:pt x="9534" y="359459"/>
                  </a:lnTo>
                  <a:lnTo>
                    <a:pt x="0" y="345889"/>
                  </a:lnTo>
                  <a:lnTo>
                    <a:pt x="892" y="324712"/>
                  </a:lnTo>
                  <a:lnTo>
                    <a:pt x="10802" y="301562"/>
                  </a:lnTo>
                  <a:lnTo>
                    <a:pt x="28322" y="282076"/>
                  </a:lnTo>
                  <a:lnTo>
                    <a:pt x="232729" y="130313"/>
                  </a:lnTo>
                  <a:lnTo>
                    <a:pt x="277536" y="0"/>
                  </a:lnTo>
                  <a:lnTo>
                    <a:pt x="676607" y="0"/>
                  </a:lnTo>
                  <a:lnTo>
                    <a:pt x="552115" y="211454"/>
                  </a:lnTo>
                  <a:lnTo>
                    <a:pt x="586684" y="424072"/>
                  </a:lnTo>
                  <a:lnTo>
                    <a:pt x="584324" y="447456"/>
                  </a:lnTo>
                  <a:lnTo>
                    <a:pt x="572875" y="470277"/>
                  </a:lnTo>
                  <a:lnTo>
                    <a:pt x="555931" y="487463"/>
                  </a:lnTo>
                  <a:lnTo>
                    <a:pt x="550196" y="489435"/>
                  </a:lnTo>
                  <a:lnTo>
                    <a:pt x="354471" y="489435"/>
                  </a:lnTo>
                  <a:lnTo>
                    <a:pt x="171858" y="705058"/>
                  </a:lnTo>
                  <a:lnTo>
                    <a:pt x="153011" y="720283"/>
                  </a:lnTo>
                  <a:lnTo>
                    <a:pt x="136067" y="722620"/>
                  </a:lnTo>
                  <a:close/>
                </a:path>
                <a:path w="2227579" h="722630">
                  <a:moveTo>
                    <a:pt x="537085" y="493942"/>
                  </a:moveTo>
                  <a:lnTo>
                    <a:pt x="354471" y="489435"/>
                  </a:lnTo>
                  <a:lnTo>
                    <a:pt x="550196" y="489435"/>
                  </a:lnTo>
                  <a:lnTo>
                    <a:pt x="537085" y="4939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42478" y="2"/>
              <a:ext cx="3750945" cy="1539875"/>
            </a:xfrm>
            <a:custGeom>
              <a:avLst/>
              <a:gdLst/>
              <a:ahLst/>
              <a:cxnLst/>
              <a:rect l="l" t="t" r="r" b="b"/>
              <a:pathLst>
                <a:path w="3750945" h="1539875">
                  <a:moveTo>
                    <a:pt x="323143" y="1291823"/>
                  </a:moveTo>
                  <a:lnTo>
                    <a:pt x="306610" y="1291823"/>
                  </a:lnTo>
                  <a:lnTo>
                    <a:pt x="301350" y="1291072"/>
                  </a:lnTo>
                  <a:lnTo>
                    <a:pt x="294586" y="1290320"/>
                  </a:lnTo>
                  <a:lnTo>
                    <a:pt x="263024" y="1282808"/>
                  </a:lnTo>
                  <a:lnTo>
                    <a:pt x="257763" y="1281305"/>
                  </a:lnTo>
                  <a:lnTo>
                    <a:pt x="255509" y="1280554"/>
                  </a:lnTo>
                  <a:lnTo>
                    <a:pt x="252503" y="1279051"/>
                  </a:lnTo>
                  <a:lnTo>
                    <a:pt x="243485" y="1276046"/>
                  </a:lnTo>
                  <a:lnTo>
                    <a:pt x="235970" y="1272289"/>
                  </a:lnTo>
                  <a:lnTo>
                    <a:pt x="229206" y="1268533"/>
                  </a:lnTo>
                  <a:lnTo>
                    <a:pt x="102203" y="1206926"/>
                  </a:lnTo>
                  <a:lnTo>
                    <a:pt x="66179" y="1179645"/>
                  </a:lnTo>
                  <a:lnTo>
                    <a:pt x="37659" y="1143384"/>
                  </a:lnTo>
                  <a:lnTo>
                    <a:pt x="16929" y="1098901"/>
                  </a:lnTo>
                  <a:lnTo>
                    <a:pt x="4280" y="1046953"/>
                  </a:lnTo>
                  <a:lnTo>
                    <a:pt x="0" y="988298"/>
                  </a:lnTo>
                  <a:lnTo>
                    <a:pt x="11" y="372759"/>
                  </a:lnTo>
                  <a:lnTo>
                    <a:pt x="2167" y="328883"/>
                  </a:lnTo>
                  <a:lnTo>
                    <a:pt x="8507" y="283801"/>
                  </a:lnTo>
                  <a:lnTo>
                    <a:pt x="18774" y="238158"/>
                  </a:lnTo>
                  <a:lnTo>
                    <a:pt x="32724" y="192373"/>
                  </a:lnTo>
                  <a:lnTo>
                    <a:pt x="50122" y="146842"/>
                  </a:lnTo>
                  <a:lnTo>
                    <a:pt x="70691" y="102061"/>
                  </a:lnTo>
                  <a:lnTo>
                    <a:pt x="94218" y="58376"/>
                  </a:lnTo>
                  <a:lnTo>
                    <a:pt x="120449" y="16231"/>
                  </a:lnTo>
                  <a:lnTo>
                    <a:pt x="132038" y="0"/>
                  </a:lnTo>
                  <a:lnTo>
                    <a:pt x="377628" y="0"/>
                  </a:lnTo>
                  <a:lnTo>
                    <a:pt x="366714" y="10291"/>
                  </a:lnTo>
                  <a:lnTo>
                    <a:pt x="334619" y="45701"/>
                  </a:lnTo>
                  <a:lnTo>
                    <a:pt x="304725" y="83956"/>
                  </a:lnTo>
                  <a:lnTo>
                    <a:pt x="277311" y="124575"/>
                  </a:lnTo>
                  <a:lnTo>
                    <a:pt x="252653" y="167076"/>
                  </a:lnTo>
                  <a:lnTo>
                    <a:pt x="231029" y="210976"/>
                  </a:lnTo>
                  <a:lnTo>
                    <a:pt x="212715" y="255793"/>
                  </a:lnTo>
                  <a:lnTo>
                    <a:pt x="197988" y="301045"/>
                  </a:lnTo>
                  <a:lnTo>
                    <a:pt x="187126" y="346250"/>
                  </a:lnTo>
                  <a:lnTo>
                    <a:pt x="180406" y="390926"/>
                  </a:lnTo>
                  <a:lnTo>
                    <a:pt x="178104" y="434590"/>
                  </a:lnTo>
                  <a:lnTo>
                    <a:pt x="178104" y="1049905"/>
                  </a:lnTo>
                  <a:lnTo>
                    <a:pt x="183107" y="1108741"/>
                  </a:lnTo>
                  <a:lnTo>
                    <a:pt x="197831" y="1158280"/>
                  </a:lnTo>
                  <a:lnTo>
                    <a:pt x="221856" y="1197394"/>
                  </a:lnTo>
                  <a:lnTo>
                    <a:pt x="254757" y="1224957"/>
                  </a:lnTo>
                  <a:lnTo>
                    <a:pt x="295714" y="1239936"/>
                  </a:lnTo>
                  <a:lnTo>
                    <a:pt x="342307" y="1241110"/>
                  </a:lnTo>
                  <a:lnTo>
                    <a:pt x="508260" y="1241110"/>
                  </a:lnTo>
                  <a:lnTo>
                    <a:pt x="533051" y="1283559"/>
                  </a:lnTo>
                  <a:lnTo>
                    <a:pt x="382512" y="1283559"/>
                  </a:lnTo>
                  <a:lnTo>
                    <a:pt x="367317" y="1287069"/>
                  </a:lnTo>
                  <a:lnTo>
                    <a:pt x="352264" y="1289663"/>
                  </a:lnTo>
                  <a:lnTo>
                    <a:pt x="337492" y="1291271"/>
                  </a:lnTo>
                  <a:lnTo>
                    <a:pt x="323143" y="1291823"/>
                  </a:lnTo>
                  <a:close/>
                </a:path>
                <a:path w="3750945" h="1539875">
                  <a:moveTo>
                    <a:pt x="828901" y="749384"/>
                  </a:moveTo>
                  <a:lnTo>
                    <a:pt x="822889" y="749384"/>
                  </a:lnTo>
                  <a:lnTo>
                    <a:pt x="816877" y="747881"/>
                  </a:lnTo>
                  <a:lnTo>
                    <a:pt x="810865" y="745628"/>
                  </a:lnTo>
                  <a:lnTo>
                    <a:pt x="799898" y="738302"/>
                  </a:lnTo>
                  <a:lnTo>
                    <a:pt x="790762" y="726469"/>
                  </a:lnTo>
                  <a:lnTo>
                    <a:pt x="785291" y="710129"/>
                  </a:lnTo>
                  <a:lnTo>
                    <a:pt x="785417" y="688529"/>
                  </a:lnTo>
                  <a:lnTo>
                    <a:pt x="817628" y="454123"/>
                  </a:lnTo>
                  <a:lnTo>
                    <a:pt x="685365" y="382750"/>
                  </a:lnTo>
                  <a:lnTo>
                    <a:pt x="676230" y="375894"/>
                  </a:lnTo>
                  <a:lnTo>
                    <a:pt x="669208" y="366785"/>
                  </a:lnTo>
                  <a:lnTo>
                    <a:pt x="664440" y="355703"/>
                  </a:lnTo>
                  <a:lnTo>
                    <a:pt x="662069" y="342931"/>
                  </a:lnTo>
                  <a:lnTo>
                    <a:pt x="663736" y="320850"/>
                  </a:lnTo>
                  <a:lnTo>
                    <a:pt x="671462" y="298698"/>
                  </a:lnTo>
                  <a:lnTo>
                    <a:pt x="684261" y="278378"/>
                  </a:lnTo>
                  <a:lnTo>
                    <a:pt x="701146" y="261790"/>
                  </a:lnTo>
                  <a:lnTo>
                    <a:pt x="898790" y="114536"/>
                  </a:lnTo>
                  <a:lnTo>
                    <a:pt x="938319" y="0"/>
                  </a:lnTo>
                  <a:lnTo>
                    <a:pt x="993847" y="0"/>
                  </a:lnTo>
                  <a:lnTo>
                    <a:pt x="943129" y="146842"/>
                  </a:lnTo>
                  <a:lnTo>
                    <a:pt x="732709" y="303112"/>
                  </a:lnTo>
                  <a:lnTo>
                    <a:pt x="723961" y="311811"/>
                  </a:lnTo>
                  <a:lnTo>
                    <a:pt x="717961" y="321988"/>
                  </a:lnTo>
                  <a:lnTo>
                    <a:pt x="714638" y="331743"/>
                  </a:lnTo>
                  <a:lnTo>
                    <a:pt x="713922" y="339174"/>
                  </a:lnTo>
                  <a:lnTo>
                    <a:pt x="873991" y="425574"/>
                  </a:lnTo>
                  <a:lnTo>
                    <a:pt x="837167" y="693037"/>
                  </a:lnTo>
                  <a:lnTo>
                    <a:pt x="903430" y="693037"/>
                  </a:lnTo>
                  <a:lnTo>
                    <a:pt x="879251" y="721586"/>
                  </a:lnTo>
                  <a:lnTo>
                    <a:pt x="867474" y="733536"/>
                  </a:lnTo>
                  <a:lnTo>
                    <a:pt x="854921" y="742247"/>
                  </a:lnTo>
                  <a:lnTo>
                    <a:pt x="841946" y="747576"/>
                  </a:lnTo>
                  <a:lnTo>
                    <a:pt x="828901" y="749384"/>
                  </a:lnTo>
                  <a:close/>
                </a:path>
                <a:path w="3750945" h="1539875">
                  <a:moveTo>
                    <a:pt x="1154299" y="22126"/>
                  </a:moveTo>
                  <a:lnTo>
                    <a:pt x="1141597" y="0"/>
                  </a:lnTo>
                  <a:lnTo>
                    <a:pt x="1208421" y="0"/>
                  </a:lnTo>
                  <a:lnTo>
                    <a:pt x="1154299" y="22126"/>
                  </a:lnTo>
                  <a:close/>
                </a:path>
                <a:path w="3750945" h="1539875">
                  <a:moveTo>
                    <a:pt x="1291131" y="469149"/>
                  </a:moveTo>
                  <a:lnTo>
                    <a:pt x="1227946" y="469149"/>
                  </a:lnTo>
                  <a:lnTo>
                    <a:pt x="1233958" y="465393"/>
                  </a:lnTo>
                  <a:lnTo>
                    <a:pt x="1239970" y="457129"/>
                  </a:lnTo>
                  <a:lnTo>
                    <a:pt x="1245090" y="449193"/>
                  </a:lnTo>
                  <a:lnTo>
                    <a:pt x="1248237" y="441539"/>
                  </a:lnTo>
                  <a:lnTo>
                    <a:pt x="1249693" y="434730"/>
                  </a:lnTo>
                  <a:lnTo>
                    <a:pt x="1249739" y="429330"/>
                  </a:lnTo>
                  <a:lnTo>
                    <a:pt x="1213668" y="207697"/>
                  </a:lnTo>
                  <a:lnTo>
                    <a:pt x="1336265" y="0"/>
                  </a:lnTo>
                  <a:lnTo>
                    <a:pt x="1394931" y="0"/>
                  </a:lnTo>
                  <a:lnTo>
                    <a:pt x="1267024" y="216712"/>
                  </a:lnTo>
                  <a:lnTo>
                    <a:pt x="1300090" y="420315"/>
                  </a:lnTo>
                  <a:lnTo>
                    <a:pt x="1300186" y="434730"/>
                  </a:lnTo>
                  <a:lnTo>
                    <a:pt x="1300203" y="441539"/>
                  </a:lnTo>
                  <a:lnTo>
                    <a:pt x="1295017" y="461354"/>
                  </a:lnTo>
                  <a:lnTo>
                    <a:pt x="1291131" y="469149"/>
                  </a:lnTo>
                  <a:close/>
                </a:path>
                <a:path w="3750945" h="1539875">
                  <a:moveTo>
                    <a:pt x="664902" y="1419544"/>
                  </a:moveTo>
                  <a:lnTo>
                    <a:pt x="612470" y="1419544"/>
                  </a:lnTo>
                  <a:lnTo>
                    <a:pt x="748491" y="1029619"/>
                  </a:lnTo>
                  <a:lnTo>
                    <a:pt x="756757" y="1025111"/>
                  </a:lnTo>
                  <a:lnTo>
                    <a:pt x="1612713" y="530756"/>
                  </a:lnTo>
                  <a:lnTo>
                    <a:pt x="1649752" y="506777"/>
                  </a:lnTo>
                  <a:lnTo>
                    <a:pt x="1685421" y="478505"/>
                  </a:lnTo>
                  <a:lnTo>
                    <a:pt x="1719441" y="446424"/>
                  </a:lnTo>
                  <a:lnTo>
                    <a:pt x="1751537" y="411014"/>
                  </a:lnTo>
                  <a:lnTo>
                    <a:pt x="1781430" y="372759"/>
                  </a:lnTo>
                  <a:lnTo>
                    <a:pt x="1808844" y="332140"/>
                  </a:lnTo>
                  <a:lnTo>
                    <a:pt x="1833502" y="289639"/>
                  </a:lnTo>
                  <a:lnTo>
                    <a:pt x="1855126" y="245739"/>
                  </a:lnTo>
                  <a:lnTo>
                    <a:pt x="1873440" y="200922"/>
                  </a:lnTo>
                  <a:lnTo>
                    <a:pt x="1888167" y="155670"/>
                  </a:lnTo>
                  <a:lnTo>
                    <a:pt x="1899029" y="110465"/>
                  </a:lnTo>
                  <a:lnTo>
                    <a:pt x="1905749" y="65790"/>
                  </a:lnTo>
                  <a:lnTo>
                    <a:pt x="1908051" y="22126"/>
                  </a:lnTo>
                  <a:lnTo>
                    <a:pt x="1908051" y="0"/>
                  </a:lnTo>
                  <a:lnTo>
                    <a:pt x="1958401" y="0"/>
                  </a:lnTo>
                  <a:lnTo>
                    <a:pt x="1955900" y="70209"/>
                  </a:lnTo>
                  <a:lnTo>
                    <a:pt x="1948538" y="119419"/>
                  </a:lnTo>
                  <a:lnTo>
                    <a:pt x="1936526" y="169193"/>
                  </a:lnTo>
                  <a:lnTo>
                    <a:pt x="1920075" y="218966"/>
                  </a:lnTo>
                  <a:lnTo>
                    <a:pt x="2002095" y="266298"/>
                  </a:lnTo>
                  <a:lnTo>
                    <a:pt x="1901288" y="266298"/>
                  </a:lnTo>
                  <a:lnTo>
                    <a:pt x="1877595" y="313894"/>
                  </a:lnTo>
                  <a:lnTo>
                    <a:pt x="1850679" y="359976"/>
                  </a:lnTo>
                  <a:lnTo>
                    <a:pt x="1820839" y="404015"/>
                  </a:lnTo>
                  <a:lnTo>
                    <a:pt x="1788375" y="445484"/>
                  </a:lnTo>
                  <a:lnTo>
                    <a:pt x="1753586" y="483853"/>
                  </a:lnTo>
                  <a:lnTo>
                    <a:pt x="1716771" y="518594"/>
                  </a:lnTo>
                  <a:lnTo>
                    <a:pt x="1678231" y="549181"/>
                  </a:lnTo>
                  <a:lnTo>
                    <a:pt x="1638264" y="575083"/>
                  </a:lnTo>
                  <a:lnTo>
                    <a:pt x="789072" y="1063428"/>
                  </a:lnTo>
                  <a:lnTo>
                    <a:pt x="664902" y="1419544"/>
                  </a:lnTo>
                  <a:close/>
                </a:path>
                <a:path w="3750945" h="1539875">
                  <a:moveTo>
                    <a:pt x="2507746" y="229484"/>
                  </a:moveTo>
                  <a:lnTo>
                    <a:pt x="2343952" y="0"/>
                  </a:lnTo>
                  <a:lnTo>
                    <a:pt x="2407000" y="0"/>
                  </a:lnTo>
                  <a:lnTo>
                    <a:pt x="2529539" y="171634"/>
                  </a:lnTo>
                  <a:lnTo>
                    <a:pt x="2742482" y="171634"/>
                  </a:lnTo>
                  <a:lnTo>
                    <a:pt x="2507746" y="229484"/>
                  </a:lnTo>
                  <a:close/>
                </a:path>
                <a:path w="3750945" h="1539875">
                  <a:moveTo>
                    <a:pt x="2742482" y="171634"/>
                  </a:moveTo>
                  <a:lnTo>
                    <a:pt x="2529539" y="171634"/>
                  </a:lnTo>
                  <a:lnTo>
                    <a:pt x="2819617" y="100261"/>
                  </a:lnTo>
                  <a:lnTo>
                    <a:pt x="2836103" y="94520"/>
                  </a:lnTo>
                  <a:lnTo>
                    <a:pt x="2873725" y="57437"/>
                  </a:lnTo>
                  <a:lnTo>
                    <a:pt x="2887651" y="18533"/>
                  </a:lnTo>
                  <a:lnTo>
                    <a:pt x="2889402" y="0"/>
                  </a:lnTo>
                  <a:lnTo>
                    <a:pt x="2940747" y="0"/>
                  </a:lnTo>
                  <a:lnTo>
                    <a:pt x="2932913" y="43078"/>
                  </a:lnTo>
                  <a:lnTo>
                    <a:pt x="2917312" y="81478"/>
                  </a:lnTo>
                  <a:lnTo>
                    <a:pt x="2880583" y="125805"/>
                  </a:lnTo>
                  <a:lnTo>
                    <a:pt x="2830890" y="149847"/>
                  </a:lnTo>
                  <a:lnTo>
                    <a:pt x="2742482" y="171634"/>
                  </a:lnTo>
                  <a:close/>
                </a:path>
                <a:path w="3750945" h="1539875">
                  <a:moveTo>
                    <a:pt x="3526896" y="1016036"/>
                  </a:moveTo>
                  <a:lnTo>
                    <a:pt x="3372088" y="1016036"/>
                  </a:lnTo>
                  <a:lnTo>
                    <a:pt x="3415615" y="1010867"/>
                  </a:lnTo>
                  <a:lnTo>
                    <a:pt x="3454633" y="995060"/>
                  </a:lnTo>
                  <a:lnTo>
                    <a:pt x="3487410" y="969570"/>
                  </a:lnTo>
                  <a:lnTo>
                    <a:pt x="3513406" y="935028"/>
                  </a:lnTo>
                  <a:lnTo>
                    <a:pt x="3532331" y="892119"/>
                  </a:lnTo>
                  <a:lnTo>
                    <a:pt x="3543898" y="841530"/>
                  </a:lnTo>
                  <a:lnTo>
                    <a:pt x="3547818" y="783944"/>
                  </a:lnTo>
                  <a:lnTo>
                    <a:pt x="3548569" y="55934"/>
                  </a:lnTo>
                  <a:lnTo>
                    <a:pt x="3546501" y="10858"/>
                  </a:lnTo>
                  <a:lnTo>
                    <a:pt x="3545072" y="0"/>
                  </a:lnTo>
                  <a:lnTo>
                    <a:pt x="3750722" y="0"/>
                  </a:lnTo>
                  <a:lnTo>
                    <a:pt x="3750597" y="710129"/>
                  </a:lnTo>
                  <a:lnTo>
                    <a:pt x="3747250" y="765645"/>
                  </a:lnTo>
                  <a:lnTo>
                    <a:pt x="3736972" y="817864"/>
                  </a:lnTo>
                  <a:lnTo>
                    <a:pt x="3720099" y="864239"/>
                  </a:lnTo>
                  <a:lnTo>
                    <a:pt x="3696837" y="904291"/>
                  </a:lnTo>
                  <a:lnTo>
                    <a:pt x="3667396" y="937540"/>
                  </a:lnTo>
                  <a:lnTo>
                    <a:pt x="3631985" y="963505"/>
                  </a:lnTo>
                  <a:lnTo>
                    <a:pt x="3526896" y="1016036"/>
                  </a:lnTo>
                  <a:close/>
                </a:path>
                <a:path w="3750945" h="1539875">
                  <a:moveTo>
                    <a:pt x="3015758" y="1354181"/>
                  </a:moveTo>
                  <a:lnTo>
                    <a:pt x="2993269" y="1289569"/>
                  </a:lnTo>
                  <a:lnTo>
                    <a:pt x="2913592" y="1060423"/>
                  </a:lnTo>
                  <a:lnTo>
                    <a:pt x="2822623" y="798219"/>
                  </a:lnTo>
                  <a:lnTo>
                    <a:pt x="1901288" y="266298"/>
                  </a:lnTo>
                  <a:lnTo>
                    <a:pt x="2002095" y="266298"/>
                  </a:lnTo>
                  <a:lnTo>
                    <a:pt x="2863956" y="763659"/>
                  </a:lnTo>
                  <a:lnTo>
                    <a:pt x="3027782" y="1232471"/>
                  </a:lnTo>
                  <a:lnTo>
                    <a:pt x="3195289" y="1232471"/>
                  </a:lnTo>
                  <a:lnTo>
                    <a:pt x="3169063" y="1277549"/>
                  </a:lnTo>
                  <a:lnTo>
                    <a:pt x="3015758" y="1354181"/>
                  </a:lnTo>
                  <a:close/>
                </a:path>
                <a:path w="3750945" h="1539875">
                  <a:moveTo>
                    <a:pt x="903430" y="693037"/>
                  </a:moveTo>
                  <a:lnTo>
                    <a:pt x="837167" y="693037"/>
                  </a:lnTo>
                  <a:lnTo>
                    <a:pt x="841676" y="688529"/>
                  </a:lnTo>
                  <a:lnTo>
                    <a:pt x="1031805" y="463890"/>
                  </a:lnTo>
                  <a:lnTo>
                    <a:pt x="1226443" y="469149"/>
                  </a:lnTo>
                  <a:lnTo>
                    <a:pt x="1291131" y="469149"/>
                  </a:lnTo>
                  <a:lnTo>
                    <a:pt x="1286140" y="479163"/>
                  </a:lnTo>
                  <a:lnTo>
                    <a:pt x="1275290" y="493942"/>
                  </a:lnTo>
                  <a:lnTo>
                    <a:pt x="1263395" y="505341"/>
                  </a:lnTo>
                  <a:lnTo>
                    <a:pt x="1250585" y="513570"/>
                  </a:lnTo>
                  <a:lnTo>
                    <a:pt x="1244856" y="515730"/>
                  </a:lnTo>
                  <a:lnTo>
                    <a:pt x="1053599" y="515730"/>
                  </a:lnTo>
                  <a:lnTo>
                    <a:pt x="903430" y="693037"/>
                  </a:lnTo>
                  <a:close/>
                </a:path>
                <a:path w="3750945" h="1539875">
                  <a:moveTo>
                    <a:pt x="1224188" y="520238"/>
                  </a:moveTo>
                  <a:lnTo>
                    <a:pt x="1053599" y="515730"/>
                  </a:lnTo>
                  <a:lnTo>
                    <a:pt x="1244856" y="515730"/>
                  </a:lnTo>
                  <a:lnTo>
                    <a:pt x="1237351" y="518559"/>
                  </a:lnTo>
                  <a:lnTo>
                    <a:pt x="1224188" y="520238"/>
                  </a:lnTo>
                  <a:close/>
                </a:path>
                <a:path w="3750945" h="1539875">
                  <a:moveTo>
                    <a:pt x="3195289" y="1232471"/>
                  </a:moveTo>
                  <a:lnTo>
                    <a:pt x="3027782" y="1232471"/>
                  </a:lnTo>
                  <a:lnTo>
                    <a:pt x="3191608" y="952236"/>
                  </a:lnTo>
                  <a:lnTo>
                    <a:pt x="3221779" y="969570"/>
                  </a:lnTo>
                  <a:lnTo>
                    <a:pt x="3274393" y="995180"/>
                  </a:lnTo>
                  <a:lnTo>
                    <a:pt x="3324774" y="1010747"/>
                  </a:lnTo>
                  <a:lnTo>
                    <a:pt x="3372088" y="1016036"/>
                  </a:lnTo>
                  <a:lnTo>
                    <a:pt x="3526896" y="1016036"/>
                  </a:lnTo>
                  <a:lnTo>
                    <a:pt x="3478680" y="1040138"/>
                  </a:lnTo>
                  <a:lnTo>
                    <a:pt x="3450875" y="1052910"/>
                  </a:lnTo>
                  <a:lnTo>
                    <a:pt x="3447869" y="1054412"/>
                  </a:lnTo>
                  <a:lnTo>
                    <a:pt x="3444863" y="1055164"/>
                  </a:lnTo>
                  <a:lnTo>
                    <a:pt x="3440855" y="1056666"/>
                  </a:lnTo>
                  <a:lnTo>
                    <a:pt x="3297569" y="1056666"/>
                  </a:lnTo>
                  <a:lnTo>
                    <a:pt x="3195289" y="1232471"/>
                  </a:lnTo>
                  <a:close/>
                </a:path>
                <a:path w="3750945" h="1539875">
                  <a:moveTo>
                    <a:pt x="3386998" y="1066433"/>
                  </a:moveTo>
                  <a:lnTo>
                    <a:pt x="3367459" y="1066433"/>
                  </a:lnTo>
                  <a:lnTo>
                    <a:pt x="3350409" y="1065752"/>
                  </a:lnTo>
                  <a:lnTo>
                    <a:pt x="3333078" y="1063804"/>
                  </a:lnTo>
                  <a:lnTo>
                    <a:pt x="3315464" y="1060728"/>
                  </a:lnTo>
                  <a:lnTo>
                    <a:pt x="3297569" y="1056666"/>
                  </a:lnTo>
                  <a:lnTo>
                    <a:pt x="3440855" y="1056666"/>
                  </a:lnTo>
                  <a:lnTo>
                    <a:pt x="3438851" y="1057418"/>
                  </a:lnTo>
                  <a:lnTo>
                    <a:pt x="3426827" y="1060423"/>
                  </a:lnTo>
                  <a:lnTo>
                    <a:pt x="3423069" y="1061174"/>
                  </a:lnTo>
                  <a:lnTo>
                    <a:pt x="3420063" y="1061925"/>
                  </a:lnTo>
                  <a:lnTo>
                    <a:pt x="3408791" y="1064179"/>
                  </a:lnTo>
                  <a:lnTo>
                    <a:pt x="3393009" y="1065682"/>
                  </a:lnTo>
                  <a:lnTo>
                    <a:pt x="3386998" y="1066433"/>
                  </a:lnTo>
                  <a:close/>
                </a:path>
                <a:path w="3750945" h="1539875">
                  <a:moveTo>
                    <a:pt x="508260" y="1241110"/>
                  </a:moveTo>
                  <a:lnTo>
                    <a:pt x="342307" y="1241110"/>
                  </a:lnTo>
                  <a:lnTo>
                    <a:pt x="393408" y="1228761"/>
                  </a:lnTo>
                  <a:lnTo>
                    <a:pt x="447892" y="1203170"/>
                  </a:lnTo>
                  <a:lnTo>
                    <a:pt x="476449" y="1186641"/>
                  </a:lnTo>
                  <a:lnTo>
                    <a:pt x="508260" y="1241110"/>
                  </a:lnTo>
                  <a:close/>
                </a:path>
                <a:path w="3750945" h="1539875">
                  <a:moveTo>
                    <a:pt x="622989" y="1539751"/>
                  </a:moveTo>
                  <a:lnTo>
                    <a:pt x="495988" y="1478146"/>
                  </a:lnTo>
                  <a:lnTo>
                    <a:pt x="382512" y="1283559"/>
                  </a:lnTo>
                  <a:lnTo>
                    <a:pt x="533051" y="1283559"/>
                  </a:lnTo>
                  <a:lnTo>
                    <a:pt x="612470" y="1419544"/>
                  </a:lnTo>
                  <a:lnTo>
                    <a:pt x="664902" y="1419544"/>
                  </a:lnTo>
                  <a:lnTo>
                    <a:pt x="622989" y="1539751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"/>
            <a:ext cx="7780655" cy="9068435"/>
            <a:chOff x="0" y="2"/>
            <a:chExt cx="7780655" cy="90684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1383" y="1441516"/>
              <a:ext cx="2646200" cy="1625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6633" y="3"/>
              <a:ext cx="1383429" cy="14351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5349167"/>
              <a:ext cx="2853690" cy="3324225"/>
            </a:xfrm>
            <a:custGeom>
              <a:avLst/>
              <a:gdLst/>
              <a:ahLst/>
              <a:cxnLst/>
              <a:rect l="l" t="t" r="r" b="b"/>
              <a:pathLst>
                <a:path w="2853690" h="3324225">
                  <a:moveTo>
                    <a:pt x="0" y="3323973"/>
                  </a:moveTo>
                  <a:lnTo>
                    <a:pt x="0" y="349634"/>
                  </a:lnTo>
                  <a:lnTo>
                    <a:pt x="545159" y="35180"/>
                  </a:lnTo>
                  <a:lnTo>
                    <a:pt x="582207" y="18153"/>
                  </a:lnTo>
                  <a:lnTo>
                    <a:pt x="624280" y="6659"/>
                  </a:lnTo>
                  <a:lnTo>
                    <a:pt x="669936" y="630"/>
                  </a:lnTo>
                  <a:lnTo>
                    <a:pt x="717734" y="0"/>
                  </a:lnTo>
                  <a:lnTo>
                    <a:pt x="766233" y="4700"/>
                  </a:lnTo>
                  <a:lnTo>
                    <a:pt x="813991" y="14664"/>
                  </a:lnTo>
                  <a:lnTo>
                    <a:pt x="859566" y="29824"/>
                  </a:lnTo>
                  <a:lnTo>
                    <a:pt x="901518" y="50113"/>
                  </a:lnTo>
                  <a:lnTo>
                    <a:pt x="2764931" y="1124189"/>
                  </a:lnTo>
                  <a:lnTo>
                    <a:pt x="2802848" y="1150915"/>
                  </a:lnTo>
                  <a:lnTo>
                    <a:pt x="2830311" y="1180334"/>
                  </a:lnTo>
                  <a:lnTo>
                    <a:pt x="2853447" y="1242509"/>
                  </a:lnTo>
                  <a:lnTo>
                    <a:pt x="2853447" y="1629635"/>
                  </a:lnTo>
                  <a:lnTo>
                    <a:pt x="2836203" y="1675585"/>
                  </a:lnTo>
                  <a:lnTo>
                    <a:pt x="2791371" y="1714642"/>
                  </a:lnTo>
                  <a:lnTo>
                    <a:pt x="2306263" y="1993787"/>
                  </a:lnTo>
                  <a:lnTo>
                    <a:pt x="2493363" y="2101769"/>
                  </a:lnTo>
                  <a:lnTo>
                    <a:pt x="2116587" y="2101769"/>
                  </a:lnTo>
                  <a:lnTo>
                    <a:pt x="755526" y="2887510"/>
                  </a:lnTo>
                  <a:lnTo>
                    <a:pt x="890023" y="2965625"/>
                  </a:lnTo>
                  <a:lnTo>
                    <a:pt x="932769" y="2984207"/>
                  </a:lnTo>
                  <a:lnTo>
                    <a:pt x="981007" y="2995194"/>
                  </a:lnTo>
                  <a:lnTo>
                    <a:pt x="985397" y="2995492"/>
                  </a:lnTo>
                  <a:lnTo>
                    <a:pt x="569300" y="2995492"/>
                  </a:lnTo>
                  <a:lnTo>
                    <a:pt x="0" y="3323973"/>
                  </a:lnTo>
                  <a:close/>
                </a:path>
                <a:path w="2853690" h="3324225">
                  <a:moveTo>
                    <a:pt x="1403404" y="2998651"/>
                  </a:moveTo>
                  <a:lnTo>
                    <a:pt x="1031992" y="2998651"/>
                  </a:lnTo>
                  <a:lnTo>
                    <a:pt x="1082976" y="2994641"/>
                  </a:lnTo>
                  <a:lnTo>
                    <a:pt x="1131214" y="2983228"/>
                  </a:lnTo>
                  <a:lnTo>
                    <a:pt x="1173960" y="2964476"/>
                  </a:lnTo>
                  <a:lnTo>
                    <a:pt x="2251084" y="2343006"/>
                  </a:lnTo>
                  <a:lnTo>
                    <a:pt x="2289166" y="2312578"/>
                  </a:lnTo>
                  <a:lnTo>
                    <a:pt x="2308267" y="2278235"/>
                  </a:lnTo>
                  <a:lnTo>
                    <a:pt x="2308442" y="2242679"/>
                  </a:lnTo>
                  <a:lnTo>
                    <a:pt x="2289746" y="2208612"/>
                  </a:lnTo>
                  <a:lnTo>
                    <a:pt x="2252234" y="2178735"/>
                  </a:lnTo>
                  <a:lnTo>
                    <a:pt x="2116587" y="2101769"/>
                  </a:lnTo>
                  <a:lnTo>
                    <a:pt x="2493363" y="2101769"/>
                  </a:lnTo>
                  <a:lnTo>
                    <a:pt x="2521228" y="2117851"/>
                  </a:lnTo>
                  <a:lnTo>
                    <a:pt x="2562970" y="2147779"/>
                  </a:lnTo>
                  <a:lnTo>
                    <a:pt x="2590677" y="2181444"/>
                  </a:lnTo>
                  <a:lnTo>
                    <a:pt x="2604387" y="2217380"/>
                  </a:lnTo>
                  <a:lnTo>
                    <a:pt x="2604143" y="2254120"/>
                  </a:lnTo>
                  <a:lnTo>
                    <a:pt x="2589983" y="2290197"/>
                  </a:lnTo>
                  <a:lnTo>
                    <a:pt x="2561948" y="2324143"/>
                  </a:lnTo>
                  <a:lnTo>
                    <a:pt x="2520078" y="2354493"/>
                  </a:lnTo>
                  <a:lnTo>
                    <a:pt x="1403404" y="2998651"/>
                  </a:lnTo>
                  <a:close/>
                </a:path>
                <a:path w="2853690" h="3324225">
                  <a:moveTo>
                    <a:pt x="964395" y="3167580"/>
                  </a:moveTo>
                  <a:lnTo>
                    <a:pt x="915483" y="3162911"/>
                  </a:lnTo>
                  <a:lnTo>
                    <a:pt x="868388" y="3153363"/>
                  </a:lnTo>
                  <a:lnTo>
                    <a:pt x="824264" y="3138918"/>
                  </a:lnTo>
                  <a:lnTo>
                    <a:pt x="784265" y="3119556"/>
                  </a:lnTo>
                  <a:lnTo>
                    <a:pt x="569300" y="2995492"/>
                  </a:lnTo>
                  <a:lnTo>
                    <a:pt x="985397" y="2995492"/>
                  </a:lnTo>
                  <a:lnTo>
                    <a:pt x="1031992" y="2998651"/>
                  </a:lnTo>
                  <a:lnTo>
                    <a:pt x="1403404" y="2998651"/>
                  </a:lnTo>
                  <a:lnTo>
                    <a:pt x="1195802" y="3118407"/>
                  </a:lnTo>
                  <a:lnTo>
                    <a:pt x="1155122" y="3137848"/>
                  </a:lnTo>
                  <a:lnTo>
                    <a:pt x="1110486" y="3152504"/>
                  </a:lnTo>
                  <a:lnTo>
                    <a:pt x="1063051" y="3162357"/>
                  </a:lnTo>
                  <a:lnTo>
                    <a:pt x="1013969" y="3167389"/>
                  </a:lnTo>
                  <a:lnTo>
                    <a:pt x="964395" y="316758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078189"/>
              <a:ext cx="2851785" cy="2977515"/>
            </a:xfrm>
            <a:custGeom>
              <a:avLst/>
              <a:gdLst/>
              <a:ahLst/>
              <a:cxnLst/>
              <a:rect l="l" t="t" r="r" b="b"/>
              <a:pathLst>
                <a:path w="2851785" h="2977515">
                  <a:moveTo>
                    <a:pt x="0" y="2207925"/>
                  </a:moveTo>
                  <a:lnTo>
                    <a:pt x="0" y="1203176"/>
                  </a:lnTo>
                  <a:lnTo>
                    <a:pt x="2084400" y="0"/>
                  </a:lnTo>
                  <a:lnTo>
                    <a:pt x="2764931" y="392870"/>
                  </a:lnTo>
                  <a:lnTo>
                    <a:pt x="2809912" y="425572"/>
                  </a:lnTo>
                  <a:lnTo>
                    <a:pt x="2838928" y="461497"/>
                  </a:lnTo>
                  <a:lnTo>
                    <a:pt x="2851722" y="498698"/>
                  </a:lnTo>
                  <a:lnTo>
                    <a:pt x="2848039" y="535229"/>
                  </a:lnTo>
                  <a:lnTo>
                    <a:pt x="2827624" y="569143"/>
                  </a:lnTo>
                  <a:lnTo>
                    <a:pt x="2790221" y="598495"/>
                  </a:lnTo>
                  <a:lnTo>
                    <a:pt x="0" y="2207925"/>
                  </a:lnTo>
                  <a:close/>
                </a:path>
                <a:path w="2851785" h="2977515">
                  <a:moveTo>
                    <a:pt x="2600546" y="1477284"/>
                  </a:moveTo>
                  <a:lnTo>
                    <a:pt x="2572813" y="1429467"/>
                  </a:lnTo>
                  <a:lnTo>
                    <a:pt x="2520078" y="1387682"/>
                  </a:lnTo>
                  <a:lnTo>
                    <a:pt x="2305113" y="1263617"/>
                  </a:lnTo>
                  <a:lnTo>
                    <a:pt x="2790221" y="984473"/>
                  </a:lnTo>
                  <a:lnTo>
                    <a:pt x="2816068" y="966039"/>
                  </a:lnTo>
                  <a:lnTo>
                    <a:pt x="2834910" y="945559"/>
                  </a:lnTo>
                  <a:lnTo>
                    <a:pt x="2846639" y="923571"/>
                  </a:lnTo>
                  <a:lnTo>
                    <a:pt x="2851147" y="900615"/>
                  </a:lnTo>
                  <a:lnTo>
                    <a:pt x="2851147" y="1272808"/>
                  </a:lnTo>
                  <a:lnTo>
                    <a:pt x="2849225" y="1299175"/>
                  </a:lnTo>
                  <a:lnTo>
                    <a:pt x="2838358" y="1324357"/>
                  </a:lnTo>
                  <a:lnTo>
                    <a:pt x="2818654" y="1347602"/>
                  </a:lnTo>
                  <a:lnTo>
                    <a:pt x="2790221" y="1368153"/>
                  </a:lnTo>
                  <a:lnTo>
                    <a:pt x="2600546" y="1477284"/>
                  </a:lnTo>
                  <a:close/>
                </a:path>
                <a:path w="2851785" h="2977515">
                  <a:moveTo>
                    <a:pt x="1032710" y="2268912"/>
                  </a:moveTo>
                  <a:lnTo>
                    <a:pt x="981901" y="2265279"/>
                  </a:lnTo>
                  <a:lnTo>
                    <a:pt x="933838" y="2254116"/>
                  </a:lnTo>
                  <a:lnTo>
                    <a:pt x="891172" y="2235454"/>
                  </a:lnTo>
                  <a:lnTo>
                    <a:pt x="757825" y="2156191"/>
                  </a:lnTo>
                  <a:lnTo>
                    <a:pt x="2118886" y="1370450"/>
                  </a:lnTo>
                  <a:lnTo>
                    <a:pt x="2253383" y="1448565"/>
                  </a:lnTo>
                  <a:lnTo>
                    <a:pt x="2290785" y="1478993"/>
                  </a:lnTo>
                  <a:lnTo>
                    <a:pt x="2309260" y="1513336"/>
                  </a:lnTo>
                  <a:lnTo>
                    <a:pt x="2308920" y="1548892"/>
                  </a:lnTo>
                  <a:lnTo>
                    <a:pt x="2289874" y="1582959"/>
                  </a:lnTo>
                  <a:lnTo>
                    <a:pt x="2252234" y="1612835"/>
                  </a:lnTo>
                  <a:lnTo>
                    <a:pt x="1175110" y="2234306"/>
                  </a:lnTo>
                  <a:lnTo>
                    <a:pt x="1131965" y="2253457"/>
                  </a:lnTo>
                  <a:lnTo>
                    <a:pt x="1083614" y="2264981"/>
                  </a:lnTo>
                  <a:lnTo>
                    <a:pt x="1032710" y="2268912"/>
                  </a:lnTo>
                  <a:close/>
                </a:path>
                <a:path w="2851785" h="2977515">
                  <a:moveTo>
                    <a:pt x="0" y="2977201"/>
                  </a:moveTo>
                  <a:lnTo>
                    <a:pt x="0" y="2593803"/>
                  </a:lnTo>
                  <a:lnTo>
                    <a:pt x="569299" y="2265322"/>
                  </a:lnTo>
                  <a:lnTo>
                    <a:pt x="783115" y="2389386"/>
                  </a:lnTo>
                  <a:lnTo>
                    <a:pt x="817871" y="2406420"/>
                  </a:lnTo>
                  <a:lnTo>
                    <a:pt x="855967" y="2419684"/>
                  </a:lnTo>
                  <a:lnTo>
                    <a:pt x="896435" y="2429287"/>
                  </a:lnTo>
                  <a:lnTo>
                    <a:pt x="938304" y="2435336"/>
                  </a:lnTo>
                  <a:lnTo>
                    <a:pt x="0" y="297720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"/>
              <a:ext cx="6276520" cy="90678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3793" y="3067439"/>
              <a:ext cx="4592187" cy="28321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27250" y="5166886"/>
            <a:ext cx="104775" cy="1047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27250" y="6328936"/>
            <a:ext cx="104775" cy="1047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819233" y="4483489"/>
            <a:ext cx="10247793" cy="2669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2720" algn="just">
              <a:lnSpc>
                <a:spcPct val="116599"/>
              </a:lnSpc>
              <a:spcBef>
                <a:spcPts val="95"/>
              </a:spcBef>
            </a:pPr>
            <a:r>
              <a:rPr lang="en-US" sz="2800" spc="-10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sz="2800" spc="12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sz="2800" spc="1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sz="2800" spc="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sz="28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 </a:t>
            </a:r>
            <a:r>
              <a:rPr sz="28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sz="28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  <a:r>
              <a:rPr sz="2800" spc="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sz="2800" spc="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sz="28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1940" marR="5080" algn="just">
              <a:lnSpc>
                <a:spcPct val="115500"/>
              </a:lnSpc>
              <a:spcBef>
                <a:spcPts val="605"/>
              </a:spcBef>
            </a:pPr>
            <a:r>
              <a:rPr sz="2800" spc="1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sz="28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 </a:t>
            </a:r>
            <a:r>
              <a:rPr sz="2800" spc="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 </a:t>
            </a:r>
            <a:r>
              <a:rPr sz="2800" spc="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</a:t>
            </a:r>
            <a:r>
              <a:rPr sz="2800" spc="-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 </a:t>
            </a:r>
            <a:r>
              <a:rPr sz="2800" spc="-2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sz="2800" spc="-2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sz="28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sz="28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 </a:t>
            </a:r>
            <a:r>
              <a:rPr sz="2800" spc="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 </a:t>
            </a:r>
            <a:r>
              <a:rPr sz="2800" spc="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sz="2800" spc="-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 </a:t>
            </a:r>
            <a:r>
              <a:rPr sz="28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sz="2800" spc="-1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 </a:t>
            </a:r>
            <a:r>
              <a:rPr sz="2800" spc="-2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sz="28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 </a:t>
            </a:r>
            <a:r>
              <a:rPr sz="2800" spc="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sz="28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PyDev </a:t>
            </a:r>
            <a:r>
              <a:rPr sz="280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Extensions.</a:t>
            </a:r>
            <a:endParaRPr lang="en-US" sz="2800" spc="-1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1940" marR="5080" algn="just">
              <a:lnSpc>
                <a:spcPct val="115500"/>
              </a:lnSpc>
              <a:spcBef>
                <a:spcPts val="605"/>
              </a:spcBef>
            </a:pPr>
            <a:r>
              <a:rPr sz="280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sz="2800" spc="1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sz="2800" spc="4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sz="28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 nâng </a:t>
            </a:r>
            <a:r>
              <a:rPr sz="2800" spc="-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 </a:t>
            </a:r>
            <a:r>
              <a:rPr sz="2800" spc="-1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sz="2800" spc="5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sz="28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</a:t>
            </a:r>
            <a:r>
              <a:rPr sz="2800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mã, </a:t>
            </a:r>
            <a:r>
              <a:rPr sz="2800" spc="-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sz="2800" spc="-2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sz="28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sz="28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800" spc="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sz="2800" spc="5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sz="2800" spc="84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sz="2800" spc="6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  </a:t>
            </a:r>
            <a:r>
              <a:rPr sz="2800" spc="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</a:t>
            </a:r>
            <a:r>
              <a:rPr sz="2800" spc="-2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800" spc="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 </a:t>
            </a:r>
            <a:r>
              <a:rPr sz="28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 </a:t>
            </a:r>
            <a:r>
              <a:rPr sz="2800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sz="28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 </a:t>
            </a:r>
            <a:r>
              <a:rPr sz="2800" spc="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 </a:t>
            </a:r>
            <a:r>
              <a:rPr sz="2800" spc="-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sz="2800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miễn </a:t>
            </a:r>
            <a:r>
              <a:rPr sz="2800" spc="-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phí. </a:t>
            </a:r>
            <a:endParaRPr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3025" y="894180"/>
            <a:ext cx="8817898" cy="9069654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mã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Hoàn thành mã với nhập tự động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Gõ gợi ý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tích mã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 đến định nghĩa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Tái cấu trúc Trình gỡ lỗi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Bảng điều khiển tương tác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Tích hợp thống nhất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Jython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Tython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Ironpython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vài đặc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cơ bản của Pydev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915149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21293" y="571015"/>
            <a:ext cx="179641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6000" dirty="0">
              <a:latin typeface="Arial"/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E788A-9210-4743-85E3-EBB1F0B8D76C}"/>
              </a:ext>
            </a:extLst>
          </p:cNvPr>
          <p:cNvSpPr txBox="1"/>
          <p:nvPr/>
        </p:nvSpPr>
        <p:spPr>
          <a:xfrm>
            <a:off x="7086600" y="247849"/>
            <a:ext cx="1042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4.Các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52110" y="1124080"/>
            <a:ext cx="3484245" cy="2832100"/>
            <a:chOff x="1852110" y="1124080"/>
            <a:chExt cx="3484245" cy="2832100"/>
          </a:xfrm>
        </p:grpSpPr>
        <p:sp>
          <p:nvSpPr>
            <p:cNvPr id="4" name="object 4"/>
            <p:cNvSpPr/>
            <p:nvPr/>
          </p:nvSpPr>
          <p:spPr>
            <a:xfrm>
              <a:off x="3213343" y="1218768"/>
              <a:ext cx="1958339" cy="2517775"/>
            </a:xfrm>
            <a:custGeom>
              <a:avLst/>
              <a:gdLst/>
              <a:ahLst/>
              <a:cxnLst/>
              <a:rect l="l" t="t" r="r" b="b"/>
              <a:pathLst>
                <a:path w="1958339" h="2517775">
                  <a:moveTo>
                    <a:pt x="1446397" y="2517360"/>
                  </a:moveTo>
                  <a:lnTo>
                    <a:pt x="1280257" y="2041459"/>
                  </a:lnTo>
                  <a:lnTo>
                    <a:pt x="339261" y="1498569"/>
                  </a:lnTo>
                  <a:lnTo>
                    <a:pt x="299620" y="1473115"/>
                  </a:lnTo>
                  <a:lnTo>
                    <a:pt x="261342" y="1443401"/>
                  </a:lnTo>
                  <a:lnTo>
                    <a:pt x="224679" y="1409867"/>
                  </a:lnTo>
                  <a:lnTo>
                    <a:pt x="189882" y="1372952"/>
                  </a:lnTo>
                  <a:lnTo>
                    <a:pt x="157205" y="1333095"/>
                  </a:lnTo>
                  <a:lnTo>
                    <a:pt x="126897" y="1290735"/>
                  </a:lnTo>
                  <a:lnTo>
                    <a:pt x="99212" y="1246313"/>
                  </a:lnTo>
                  <a:lnTo>
                    <a:pt x="74402" y="1200267"/>
                  </a:lnTo>
                  <a:lnTo>
                    <a:pt x="52717" y="1153037"/>
                  </a:lnTo>
                  <a:lnTo>
                    <a:pt x="34410" y="1105063"/>
                  </a:lnTo>
                  <a:lnTo>
                    <a:pt x="19733" y="1056783"/>
                  </a:lnTo>
                  <a:lnTo>
                    <a:pt x="8938" y="1008638"/>
                  </a:lnTo>
                  <a:lnTo>
                    <a:pt x="2276" y="961067"/>
                  </a:lnTo>
                  <a:lnTo>
                    <a:pt x="0" y="914508"/>
                  </a:lnTo>
                  <a:lnTo>
                    <a:pt x="0" y="238338"/>
                  </a:lnTo>
                  <a:lnTo>
                    <a:pt x="3088" y="187481"/>
                  </a:lnTo>
                  <a:lnTo>
                    <a:pt x="12086" y="142177"/>
                  </a:lnTo>
                  <a:lnTo>
                    <a:pt x="26592" y="102659"/>
                  </a:lnTo>
                  <a:lnTo>
                    <a:pt x="46201" y="69159"/>
                  </a:lnTo>
                  <a:lnTo>
                    <a:pt x="99125" y="21147"/>
                  </a:lnTo>
                  <a:lnTo>
                    <a:pt x="167639" y="0"/>
                  </a:lnTo>
                  <a:lnTo>
                    <a:pt x="206737" y="82"/>
                  </a:lnTo>
                  <a:lnTo>
                    <a:pt x="248525" y="7578"/>
                  </a:lnTo>
                  <a:lnTo>
                    <a:pt x="292601" y="22722"/>
                  </a:lnTo>
                  <a:lnTo>
                    <a:pt x="338563" y="45744"/>
                  </a:lnTo>
                  <a:lnTo>
                    <a:pt x="1618820" y="784717"/>
                  </a:lnTo>
                  <a:lnTo>
                    <a:pt x="1658332" y="810031"/>
                  </a:lnTo>
                  <a:lnTo>
                    <a:pt x="1696519" y="839626"/>
                  </a:lnTo>
                  <a:lnTo>
                    <a:pt x="1733125" y="873059"/>
                  </a:lnTo>
                  <a:lnTo>
                    <a:pt x="1767893" y="909890"/>
                  </a:lnTo>
                  <a:lnTo>
                    <a:pt x="1800567" y="949678"/>
                  </a:lnTo>
                  <a:lnTo>
                    <a:pt x="1830890" y="991982"/>
                  </a:lnTo>
                  <a:lnTo>
                    <a:pt x="1858606" y="1036362"/>
                  </a:lnTo>
                  <a:lnTo>
                    <a:pt x="1883459" y="1082375"/>
                  </a:lnTo>
                  <a:lnTo>
                    <a:pt x="1905192" y="1129582"/>
                  </a:lnTo>
                  <a:lnTo>
                    <a:pt x="1923548" y="1177541"/>
                  </a:lnTo>
                  <a:lnTo>
                    <a:pt x="1938271" y="1225811"/>
                  </a:lnTo>
                  <a:lnTo>
                    <a:pt x="1949106" y="1273951"/>
                  </a:lnTo>
                  <a:lnTo>
                    <a:pt x="1955794" y="1321521"/>
                  </a:lnTo>
                  <a:lnTo>
                    <a:pt x="1958081" y="1368079"/>
                  </a:lnTo>
                  <a:lnTo>
                    <a:pt x="1958081" y="2044250"/>
                  </a:lnTo>
                  <a:lnTo>
                    <a:pt x="1954992" y="2095107"/>
                  </a:lnTo>
                  <a:lnTo>
                    <a:pt x="1945994" y="2140411"/>
                  </a:lnTo>
                  <a:lnTo>
                    <a:pt x="1931489" y="2179929"/>
                  </a:lnTo>
                  <a:lnTo>
                    <a:pt x="1911879" y="2213428"/>
                  </a:lnTo>
                  <a:lnTo>
                    <a:pt x="1858955" y="2261441"/>
                  </a:lnTo>
                  <a:lnTo>
                    <a:pt x="1790441" y="2282588"/>
                  </a:lnTo>
                  <a:lnTo>
                    <a:pt x="1751344" y="2282506"/>
                  </a:lnTo>
                  <a:lnTo>
                    <a:pt x="1709556" y="2275009"/>
                  </a:lnTo>
                  <a:lnTo>
                    <a:pt x="1665480" y="2259866"/>
                  </a:lnTo>
                  <a:lnTo>
                    <a:pt x="1619518" y="2236843"/>
                  </a:lnTo>
                  <a:lnTo>
                    <a:pt x="1612537" y="2232656"/>
                  </a:lnTo>
                  <a:lnTo>
                    <a:pt x="1446397" y="2517360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93119" y="1781309"/>
              <a:ext cx="1654810" cy="2129155"/>
            </a:xfrm>
            <a:custGeom>
              <a:avLst/>
              <a:gdLst/>
              <a:ahLst/>
              <a:cxnLst/>
              <a:rect l="l" t="t" r="r" b="b"/>
              <a:pathLst>
                <a:path w="1654810" h="2129154">
                  <a:moveTo>
                    <a:pt x="432802" y="2128571"/>
                  </a:moveTo>
                  <a:lnTo>
                    <a:pt x="292490" y="1887830"/>
                  </a:lnTo>
                  <a:lnTo>
                    <a:pt x="286207" y="1891319"/>
                  </a:lnTo>
                  <a:lnTo>
                    <a:pt x="239688" y="1913859"/>
                  </a:lnTo>
                  <a:lnTo>
                    <a:pt x="195593" y="1926862"/>
                  </a:lnTo>
                  <a:lnTo>
                    <a:pt x="154505" y="1930671"/>
                  </a:lnTo>
                  <a:lnTo>
                    <a:pt x="117007" y="1925628"/>
                  </a:lnTo>
                  <a:lnTo>
                    <a:pt x="55108" y="1890364"/>
                  </a:lnTo>
                  <a:lnTo>
                    <a:pt x="14553" y="1823816"/>
                  </a:lnTo>
                  <a:lnTo>
                    <a:pt x="3735" y="1779669"/>
                  </a:lnTo>
                  <a:lnTo>
                    <a:pt x="0" y="1728731"/>
                  </a:lnTo>
                  <a:lnTo>
                    <a:pt x="0" y="1157231"/>
                  </a:lnTo>
                  <a:lnTo>
                    <a:pt x="2778" y="1111157"/>
                  </a:lnTo>
                  <a:lnTo>
                    <a:pt x="10538" y="1064039"/>
                  </a:lnTo>
                  <a:lnTo>
                    <a:pt x="22938" y="1016460"/>
                  </a:lnTo>
                  <a:lnTo>
                    <a:pt x="39634" y="969005"/>
                  </a:lnTo>
                  <a:lnTo>
                    <a:pt x="60287" y="922257"/>
                  </a:lnTo>
                  <a:lnTo>
                    <a:pt x="84553" y="876801"/>
                  </a:lnTo>
                  <a:lnTo>
                    <a:pt x="112091" y="833221"/>
                  </a:lnTo>
                  <a:lnTo>
                    <a:pt x="142560" y="792099"/>
                  </a:lnTo>
                  <a:lnTo>
                    <a:pt x="175618" y="754021"/>
                  </a:lnTo>
                  <a:lnTo>
                    <a:pt x="210923" y="719570"/>
                  </a:lnTo>
                  <a:lnTo>
                    <a:pt x="248132" y="689330"/>
                  </a:lnTo>
                  <a:lnTo>
                    <a:pt x="286905" y="663884"/>
                  </a:lnTo>
                  <a:lnTo>
                    <a:pt x="1368213" y="39351"/>
                  </a:lnTo>
                  <a:lnTo>
                    <a:pt x="1414733" y="16811"/>
                  </a:lnTo>
                  <a:lnTo>
                    <a:pt x="1458828" y="3808"/>
                  </a:lnTo>
                  <a:lnTo>
                    <a:pt x="1499916" y="0"/>
                  </a:lnTo>
                  <a:lnTo>
                    <a:pt x="1537414" y="5042"/>
                  </a:lnTo>
                  <a:lnTo>
                    <a:pt x="1599313" y="40306"/>
                  </a:lnTo>
                  <a:lnTo>
                    <a:pt x="1639868" y="106854"/>
                  </a:lnTo>
                  <a:lnTo>
                    <a:pt x="1650686" y="151001"/>
                  </a:lnTo>
                  <a:lnTo>
                    <a:pt x="1654421" y="201939"/>
                  </a:lnTo>
                  <a:lnTo>
                    <a:pt x="1654421" y="773439"/>
                  </a:lnTo>
                  <a:lnTo>
                    <a:pt x="1651803" y="819513"/>
                  </a:lnTo>
                  <a:lnTo>
                    <a:pt x="1644176" y="866632"/>
                  </a:lnTo>
                  <a:lnTo>
                    <a:pt x="1631887" y="914210"/>
                  </a:lnTo>
                  <a:lnTo>
                    <a:pt x="1615278" y="961665"/>
                  </a:lnTo>
                  <a:lnTo>
                    <a:pt x="1594694" y="1008413"/>
                  </a:lnTo>
                  <a:lnTo>
                    <a:pt x="1570479" y="1053869"/>
                  </a:lnTo>
                  <a:lnTo>
                    <a:pt x="1542977" y="1097449"/>
                  </a:lnTo>
                  <a:lnTo>
                    <a:pt x="1512532" y="1138571"/>
                  </a:lnTo>
                  <a:lnTo>
                    <a:pt x="1479490" y="1176649"/>
                  </a:lnTo>
                  <a:lnTo>
                    <a:pt x="1444193" y="1211100"/>
                  </a:lnTo>
                  <a:lnTo>
                    <a:pt x="1406986" y="1241341"/>
                  </a:lnTo>
                  <a:lnTo>
                    <a:pt x="1368213" y="1266786"/>
                  </a:lnTo>
                  <a:lnTo>
                    <a:pt x="573114" y="1725939"/>
                  </a:lnTo>
                  <a:lnTo>
                    <a:pt x="432802" y="2128571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91758" y="1939205"/>
              <a:ext cx="2070735" cy="1267460"/>
            </a:xfrm>
            <a:custGeom>
              <a:avLst/>
              <a:gdLst/>
              <a:ahLst/>
              <a:cxnLst/>
              <a:rect l="l" t="t" r="r" b="b"/>
              <a:pathLst>
                <a:path w="2070735" h="1267460">
                  <a:moveTo>
                    <a:pt x="1700276" y="782319"/>
                  </a:moveTo>
                  <a:lnTo>
                    <a:pt x="1415464" y="383874"/>
                  </a:lnTo>
                  <a:lnTo>
                    <a:pt x="1384317" y="334100"/>
                  </a:lnTo>
                  <a:lnTo>
                    <a:pt x="1359899" y="282690"/>
                  </a:lnTo>
                  <a:lnTo>
                    <a:pt x="1342527" y="231171"/>
                  </a:lnTo>
                  <a:lnTo>
                    <a:pt x="1332518" y="181067"/>
                  </a:lnTo>
                  <a:lnTo>
                    <a:pt x="1330190" y="133906"/>
                  </a:lnTo>
                  <a:lnTo>
                    <a:pt x="1335860" y="91212"/>
                  </a:lnTo>
                  <a:lnTo>
                    <a:pt x="1349846" y="54511"/>
                  </a:lnTo>
                  <a:lnTo>
                    <a:pt x="1394796" y="9791"/>
                  </a:lnTo>
                  <a:lnTo>
                    <a:pt x="1455581" y="0"/>
                  </a:lnTo>
                  <a:lnTo>
                    <a:pt x="1489677" y="7266"/>
                  </a:lnTo>
                  <a:lnTo>
                    <a:pt x="1525051" y="22143"/>
                  </a:lnTo>
                  <a:lnTo>
                    <a:pt x="1560808" y="44254"/>
                  </a:lnTo>
                  <a:lnTo>
                    <a:pt x="1596056" y="73225"/>
                  </a:lnTo>
                  <a:lnTo>
                    <a:pt x="1629901" y="108683"/>
                  </a:lnTo>
                  <a:lnTo>
                    <a:pt x="1661448" y="150253"/>
                  </a:lnTo>
                  <a:lnTo>
                    <a:pt x="1689805" y="197560"/>
                  </a:lnTo>
                  <a:lnTo>
                    <a:pt x="1700276" y="217099"/>
                  </a:lnTo>
                  <a:lnTo>
                    <a:pt x="1863113" y="217099"/>
                  </a:lnTo>
                  <a:lnTo>
                    <a:pt x="1910875" y="249615"/>
                  </a:lnTo>
                  <a:lnTo>
                    <a:pt x="1944971" y="281679"/>
                  </a:lnTo>
                  <a:lnTo>
                    <a:pt x="1976896" y="319255"/>
                  </a:lnTo>
                  <a:lnTo>
                    <a:pt x="2005756" y="361691"/>
                  </a:lnTo>
                  <a:lnTo>
                    <a:pt x="2030657" y="408336"/>
                  </a:lnTo>
                  <a:lnTo>
                    <a:pt x="2050706" y="458538"/>
                  </a:lnTo>
                  <a:lnTo>
                    <a:pt x="2066254" y="520045"/>
                  </a:lnTo>
                  <a:lnTo>
                    <a:pt x="2070614" y="576338"/>
                  </a:lnTo>
                  <a:lnTo>
                    <a:pt x="2064231" y="625575"/>
                  </a:lnTo>
                  <a:lnTo>
                    <a:pt x="2047552" y="665915"/>
                  </a:lnTo>
                  <a:lnTo>
                    <a:pt x="2021022" y="695517"/>
                  </a:lnTo>
                  <a:lnTo>
                    <a:pt x="1985087" y="712538"/>
                  </a:lnTo>
                  <a:lnTo>
                    <a:pt x="1700276" y="782319"/>
                  </a:lnTo>
                  <a:close/>
                </a:path>
                <a:path w="2070735" h="1267460">
                  <a:moveTo>
                    <a:pt x="1863113" y="217099"/>
                  </a:moveTo>
                  <a:lnTo>
                    <a:pt x="1700276" y="217099"/>
                  </a:lnTo>
                  <a:lnTo>
                    <a:pt x="1710747" y="209423"/>
                  </a:lnTo>
                  <a:lnTo>
                    <a:pt x="1739103" y="194747"/>
                  </a:lnTo>
                  <a:lnTo>
                    <a:pt x="1770651" y="189489"/>
                  </a:lnTo>
                  <a:lnTo>
                    <a:pt x="1804495" y="192998"/>
                  </a:lnTo>
                  <a:lnTo>
                    <a:pt x="1839743" y="204623"/>
                  </a:lnTo>
                  <a:lnTo>
                    <a:pt x="1863113" y="217099"/>
                  </a:lnTo>
                  <a:close/>
                </a:path>
                <a:path w="2070735" h="1267460">
                  <a:moveTo>
                    <a:pt x="126393" y="1266855"/>
                  </a:moveTo>
                  <a:lnTo>
                    <a:pt x="115759" y="1257904"/>
                  </a:lnTo>
                  <a:lnTo>
                    <a:pt x="113566" y="1238681"/>
                  </a:lnTo>
                  <a:lnTo>
                    <a:pt x="145678" y="1003522"/>
                  </a:lnTo>
                  <a:lnTo>
                    <a:pt x="8856" y="929555"/>
                  </a:lnTo>
                  <a:lnTo>
                    <a:pt x="0" y="916951"/>
                  </a:lnTo>
                  <a:lnTo>
                    <a:pt x="828" y="897282"/>
                  </a:lnTo>
                  <a:lnTo>
                    <a:pt x="10034" y="875781"/>
                  </a:lnTo>
                  <a:lnTo>
                    <a:pt x="26308" y="857681"/>
                  </a:lnTo>
                  <a:lnTo>
                    <a:pt x="216183" y="716725"/>
                  </a:lnTo>
                  <a:lnTo>
                    <a:pt x="300649" y="471099"/>
                  </a:lnTo>
                  <a:lnTo>
                    <a:pt x="312930" y="448998"/>
                  </a:lnTo>
                  <a:lnTo>
                    <a:pt x="329270" y="434551"/>
                  </a:lnTo>
                  <a:lnTo>
                    <a:pt x="345609" y="430179"/>
                  </a:lnTo>
                  <a:lnTo>
                    <a:pt x="357890" y="438302"/>
                  </a:lnTo>
                  <a:lnTo>
                    <a:pt x="442357" y="586236"/>
                  </a:lnTo>
                  <a:lnTo>
                    <a:pt x="634070" y="586236"/>
                  </a:lnTo>
                  <a:lnTo>
                    <a:pt x="512861" y="792088"/>
                  </a:lnTo>
                  <a:lnTo>
                    <a:pt x="544973" y="989566"/>
                  </a:lnTo>
                  <a:lnTo>
                    <a:pt x="542780" y="1011285"/>
                  </a:lnTo>
                  <a:lnTo>
                    <a:pt x="532146" y="1032481"/>
                  </a:lnTo>
                  <a:lnTo>
                    <a:pt x="516406" y="1048443"/>
                  </a:lnTo>
                  <a:lnTo>
                    <a:pt x="511079" y="1050275"/>
                  </a:lnTo>
                  <a:lnTo>
                    <a:pt x="329270" y="1050275"/>
                  </a:lnTo>
                  <a:lnTo>
                    <a:pt x="159639" y="1250544"/>
                  </a:lnTo>
                  <a:lnTo>
                    <a:pt x="142133" y="1264686"/>
                  </a:lnTo>
                  <a:lnTo>
                    <a:pt x="126393" y="1266855"/>
                  </a:lnTo>
                  <a:close/>
                </a:path>
                <a:path w="2070735" h="1267460">
                  <a:moveTo>
                    <a:pt x="634070" y="586236"/>
                  </a:moveTo>
                  <a:lnTo>
                    <a:pt x="442357" y="586236"/>
                  </a:lnTo>
                  <a:lnTo>
                    <a:pt x="632231" y="508083"/>
                  </a:lnTo>
                  <a:lnTo>
                    <a:pt x="648505" y="506927"/>
                  </a:lnTo>
                  <a:lnTo>
                    <a:pt x="657711" y="517677"/>
                  </a:lnTo>
                  <a:lnTo>
                    <a:pt x="658540" y="536540"/>
                  </a:lnTo>
                  <a:lnTo>
                    <a:pt x="649683" y="559720"/>
                  </a:lnTo>
                  <a:lnTo>
                    <a:pt x="634070" y="586236"/>
                  </a:lnTo>
                  <a:close/>
                </a:path>
                <a:path w="2070735" h="1267460">
                  <a:moveTo>
                    <a:pt x="498900" y="1054462"/>
                  </a:moveTo>
                  <a:lnTo>
                    <a:pt x="329270" y="1050275"/>
                  </a:lnTo>
                  <a:lnTo>
                    <a:pt x="511079" y="1050275"/>
                  </a:lnTo>
                  <a:lnTo>
                    <a:pt x="498900" y="10544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52110" y="1124080"/>
              <a:ext cx="3484245" cy="2832100"/>
            </a:xfrm>
            <a:custGeom>
              <a:avLst/>
              <a:gdLst/>
              <a:ahLst/>
              <a:cxnLst/>
              <a:rect l="l" t="t" r="r" b="b"/>
              <a:pathLst>
                <a:path w="3484245" h="2832100">
                  <a:moveTo>
                    <a:pt x="578698" y="2832100"/>
                  </a:moveTo>
                  <a:lnTo>
                    <a:pt x="460725" y="2781300"/>
                  </a:lnTo>
                  <a:lnTo>
                    <a:pt x="355316" y="2590800"/>
                  </a:lnTo>
                  <a:lnTo>
                    <a:pt x="219193" y="2590800"/>
                  </a:lnTo>
                  <a:lnTo>
                    <a:pt x="212910" y="2578100"/>
                  </a:lnTo>
                  <a:lnTo>
                    <a:pt x="94937" y="2527300"/>
                  </a:lnTo>
                  <a:lnTo>
                    <a:pt x="61474" y="2501900"/>
                  </a:lnTo>
                  <a:lnTo>
                    <a:pt x="34981" y="2463800"/>
                  </a:lnTo>
                  <a:lnTo>
                    <a:pt x="15726" y="2425700"/>
                  </a:lnTo>
                  <a:lnTo>
                    <a:pt x="3976" y="2374900"/>
                  </a:lnTo>
                  <a:lnTo>
                    <a:pt x="0" y="2324100"/>
                  </a:lnTo>
                  <a:lnTo>
                    <a:pt x="0" y="1752600"/>
                  </a:lnTo>
                  <a:lnTo>
                    <a:pt x="2331" y="1701800"/>
                  </a:lnTo>
                  <a:lnTo>
                    <a:pt x="9138" y="1663700"/>
                  </a:lnTo>
                  <a:lnTo>
                    <a:pt x="20134" y="1612900"/>
                  </a:lnTo>
                  <a:lnTo>
                    <a:pt x="35037" y="1574800"/>
                  </a:lnTo>
                  <a:lnTo>
                    <a:pt x="53562" y="1524000"/>
                  </a:lnTo>
                  <a:lnTo>
                    <a:pt x="75425" y="1485900"/>
                  </a:lnTo>
                  <a:lnTo>
                    <a:pt x="100342" y="1435100"/>
                  </a:lnTo>
                  <a:lnTo>
                    <a:pt x="128030" y="1397000"/>
                  </a:lnTo>
                  <a:lnTo>
                    <a:pt x="158203" y="1358900"/>
                  </a:lnTo>
                  <a:lnTo>
                    <a:pt x="190578" y="1320800"/>
                  </a:lnTo>
                  <a:lnTo>
                    <a:pt x="224871" y="1295400"/>
                  </a:lnTo>
                  <a:lnTo>
                    <a:pt x="260798" y="1257300"/>
                  </a:lnTo>
                  <a:lnTo>
                    <a:pt x="298075" y="1231900"/>
                  </a:lnTo>
                  <a:lnTo>
                    <a:pt x="1151114" y="749300"/>
                  </a:lnTo>
                  <a:lnTo>
                    <a:pt x="1338196" y="635000"/>
                  </a:lnTo>
                  <a:lnTo>
                    <a:pt x="1338196" y="330200"/>
                  </a:lnTo>
                  <a:lnTo>
                    <a:pt x="1341687" y="266700"/>
                  </a:lnTo>
                  <a:lnTo>
                    <a:pt x="1351983" y="228600"/>
                  </a:lnTo>
                  <a:lnTo>
                    <a:pt x="1368824" y="177800"/>
                  </a:lnTo>
                  <a:lnTo>
                    <a:pt x="1391948" y="139700"/>
                  </a:lnTo>
                  <a:lnTo>
                    <a:pt x="1432392" y="101600"/>
                  </a:lnTo>
                  <a:lnTo>
                    <a:pt x="1590897" y="12700"/>
                  </a:lnTo>
                  <a:lnTo>
                    <a:pt x="1628331" y="0"/>
                  </a:lnTo>
                  <a:lnTo>
                    <a:pt x="1758433" y="0"/>
                  </a:lnTo>
                  <a:lnTo>
                    <a:pt x="1805989" y="12700"/>
                  </a:lnTo>
                  <a:lnTo>
                    <a:pt x="1854767" y="38100"/>
                  </a:lnTo>
                  <a:lnTo>
                    <a:pt x="1987135" y="114300"/>
                  </a:lnTo>
                  <a:lnTo>
                    <a:pt x="1508263" y="114300"/>
                  </a:lnTo>
                  <a:lnTo>
                    <a:pt x="1489622" y="127000"/>
                  </a:lnTo>
                  <a:lnTo>
                    <a:pt x="1472225" y="127000"/>
                  </a:lnTo>
                  <a:lnTo>
                    <a:pt x="1441778" y="152400"/>
                  </a:lnTo>
                  <a:lnTo>
                    <a:pt x="1417631" y="190500"/>
                  </a:lnTo>
                  <a:lnTo>
                    <a:pt x="1400051" y="228600"/>
                  </a:lnTo>
                  <a:lnTo>
                    <a:pt x="1389306" y="279400"/>
                  </a:lnTo>
                  <a:lnTo>
                    <a:pt x="1385665" y="330200"/>
                  </a:lnTo>
                  <a:lnTo>
                    <a:pt x="1385665" y="609600"/>
                  </a:lnTo>
                  <a:lnTo>
                    <a:pt x="1636271" y="609600"/>
                  </a:lnTo>
                  <a:lnTo>
                    <a:pt x="1724228" y="647700"/>
                  </a:lnTo>
                  <a:lnTo>
                    <a:pt x="1729813" y="647700"/>
                  </a:lnTo>
                  <a:lnTo>
                    <a:pt x="1753576" y="673100"/>
                  </a:lnTo>
                  <a:lnTo>
                    <a:pt x="1619867" y="673100"/>
                  </a:lnTo>
                  <a:lnTo>
                    <a:pt x="1572398" y="685800"/>
                  </a:lnTo>
                  <a:lnTo>
                    <a:pt x="1521788" y="711200"/>
                  </a:lnTo>
                  <a:lnTo>
                    <a:pt x="439783" y="1333500"/>
                  </a:lnTo>
                  <a:lnTo>
                    <a:pt x="402563" y="1358900"/>
                  </a:lnTo>
                  <a:lnTo>
                    <a:pt x="366864" y="1384300"/>
                  </a:lnTo>
                  <a:lnTo>
                    <a:pt x="333011" y="1422400"/>
                  </a:lnTo>
                  <a:lnTo>
                    <a:pt x="301332" y="1460500"/>
                  </a:lnTo>
                  <a:lnTo>
                    <a:pt x="272155" y="1498600"/>
                  </a:lnTo>
                  <a:lnTo>
                    <a:pt x="245807" y="1536700"/>
                  </a:lnTo>
                  <a:lnTo>
                    <a:pt x="222614" y="1587500"/>
                  </a:lnTo>
                  <a:lnTo>
                    <a:pt x="202905" y="1625600"/>
                  </a:lnTo>
                  <a:lnTo>
                    <a:pt x="187005" y="1676400"/>
                  </a:lnTo>
                  <a:lnTo>
                    <a:pt x="175244" y="1714500"/>
                  </a:lnTo>
                  <a:lnTo>
                    <a:pt x="167947" y="1765300"/>
                  </a:lnTo>
                  <a:lnTo>
                    <a:pt x="165442" y="1803400"/>
                  </a:lnTo>
                  <a:lnTo>
                    <a:pt x="165442" y="2374900"/>
                  </a:lnTo>
                  <a:lnTo>
                    <a:pt x="170088" y="2438400"/>
                  </a:lnTo>
                  <a:lnTo>
                    <a:pt x="183766" y="2476500"/>
                  </a:lnTo>
                  <a:lnTo>
                    <a:pt x="206082" y="2514600"/>
                  </a:lnTo>
                  <a:lnTo>
                    <a:pt x="236645" y="2540000"/>
                  </a:lnTo>
                  <a:lnTo>
                    <a:pt x="274689" y="2552700"/>
                  </a:lnTo>
                  <a:lnTo>
                    <a:pt x="472304" y="2552700"/>
                  </a:lnTo>
                  <a:lnTo>
                    <a:pt x="568925" y="2717800"/>
                  </a:lnTo>
                  <a:lnTo>
                    <a:pt x="618368" y="2717800"/>
                  </a:lnTo>
                  <a:lnTo>
                    <a:pt x="578698" y="2832100"/>
                  </a:lnTo>
                  <a:close/>
                </a:path>
                <a:path w="3484245" h="2832100">
                  <a:moveTo>
                    <a:pt x="3278826" y="2349500"/>
                  </a:moveTo>
                  <a:lnTo>
                    <a:pt x="3172776" y="2349500"/>
                  </a:lnTo>
                  <a:lnTo>
                    <a:pt x="3209019" y="2324100"/>
                  </a:lnTo>
                  <a:lnTo>
                    <a:pt x="3239466" y="2298700"/>
                  </a:lnTo>
                  <a:lnTo>
                    <a:pt x="3281194" y="2235200"/>
                  </a:lnTo>
                  <a:lnTo>
                    <a:pt x="3291939" y="2184400"/>
                  </a:lnTo>
                  <a:lnTo>
                    <a:pt x="3295580" y="2133600"/>
                  </a:lnTo>
                  <a:lnTo>
                    <a:pt x="3296278" y="1460500"/>
                  </a:lnTo>
                  <a:lnTo>
                    <a:pt x="3294075" y="1409700"/>
                  </a:lnTo>
                  <a:lnTo>
                    <a:pt x="3287632" y="1371600"/>
                  </a:lnTo>
                  <a:lnTo>
                    <a:pt x="3277196" y="1320800"/>
                  </a:lnTo>
                  <a:lnTo>
                    <a:pt x="3263014" y="1270000"/>
                  </a:lnTo>
                  <a:lnTo>
                    <a:pt x="3245334" y="1231900"/>
                  </a:lnTo>
                  <a:lnTo>
                    <a:pt x="3224403" y="1181100"/>
                  </a:lnTo>
                  <a:lnTo>
                    <a:pt x="3200468" y="1130300"/>
                  </a:lnTo>
                  <a:lnTo>
                    <a:pt x="3173776" y="1092200"/>
                  </a:lnTo>
                  <a:lnTo>
                    <a:pt x="3144574" y="1054100"/>
                  </a:lnTo>
                  <a:lnTo>
                    <a:pt x="3113111" y="1016000"/>
                  </a:lnTo>
                  <a:lnTo>
                    <a:pt x="3079633" y="977900"/>
                  </a:lnTo>
                  <a:lnTo>
                    <a:pt x="3044387" y="952500"/>
                  </a:lnTo>
                  <a:lnTo>
                    <a:pt x="3007621" y="914400"/>
                  </a:lnTo>
                  <a:lnTo>
                    <a:pt x="2969582" y="889000"/>
                  </a:lnTo>
                  <a:lnTo>
                    <a:pt x="1689325" y="152400"/>
                  </a:lnTo>
                  <a:lnTo>
                    <a:pt x="1652185" y="139700"/>
                  </a:lnTo>
                  <a:lnTo>
                    <a:pt x="1616289" y="127000"/>
                  </a:lnTo>
                  <a:lnTo>
                    <a:pt x="1581833" y="114300"/>
                  </a:lnTo>
                  <a:lnTo>
                    <a:pt x="1987135" y="114300"/>
                  </a:lnTo>
                  <a:lnTo>
                    <a:pt x="3134326" y="774700"/>
                  </a:lnTo>
                  <a:lnTo>
                    <a:pt x="3172488" y="800100"/>
                  </a:lnTo>
                  <a:lnTo>
                    <a:pt x="3209480" y="838200"/>
                  </a:lnTo>
                  <a:lnTo>
                    <a:pt x="3245084" y="863600"/>
                  </a:lnTo>
                  <a:lnTo>
                    <a:pt x="3279080" y="901700"/>
                  </a:lnTo>
                  <a:lnTo>
                    <a:pt x="3311247" y="939800"/>
                  </a:lnTo>
                  <a:lnTo>
                    <a:pt x="3341367" y="977900"/>
                  </a:lnTo>
                  <a:lnTo>
                    <a:pt x="3369220" y="1016000"/>
                  </a:lnTo>
                  <a:lnTo>
                    <a:pt x="3394585" y="1066800"/>
                  </a:lnTo>
                  <a:lnTo>
                    <a:pt x="3417244" y="1104900"/>
                  </a:lnTo>
                  <a:lnTo>
                    <a:pt x="3436977" y="1155700"/>
                  </a:lnTo>
                  <a:lnTo>
                    <a:pt x="3453564" y="1206500"/>
                  </a:lnTo>
                  <a:lnTo>
                    <a:pt x="3466785" y="1244600"/>
                  </a:lnTo>
                  <a:lnTo>
                    <a:pt x="3476421" y="1295400"/>
                  </a:lnTo>
                  <a:lnTo>
                    <a:pt x="3482251" y="1346200"/>
                  </a:lnTo>
                  <a:lnTo>
                    <a:pt x="3484058" y="1384300"/>
                  </a:lnTo>
                  <a:lnTo>
                    <a:pt x="3484058" y="2057400"/>
                  </a:lnTo>
                  <a:lnTo>
                    <a:pt x="3480832" y="2120900"/>
                  </a:lnTo>
                  <a:lnTo>
                    <a:pt x="3471286" y="2159000"/>
                  </a:lnTo>
                  <a:lnTo>
                    <a:pt x="3455611" y="2209800"/>
                  </a:lnTo>
                  <a:lnTo>
                    <a:pt x="3434004" y="2247900"/>
                  </a:lnTo>
                  <a:lnTo>
                    <a:pt x="3373763" y="2298700"/>
                  </a:lnTo>
                  <a:lnTo>
                    <a:pt x="3278826" y="2349500"/>
                  </a:lnTo>
                  <a:close/>
                </a:path>
                <a:path w="3484245" h="2832100">
                  <a:moveTo>
                    <a:pt x="1636271" y="609600"/>
                  </a:moveTo>
                  <a:lnTo>
                    <a:pt x="1385665" y="609600"/>
                  </a:lnTo>
                  <a:lnTo>
                    <a:pt x="1434479" y="584200"/>
                  </a:lnTo>
                  <a:lnTo>
                    <a:pt x="1481652" y="571500"/>
                  </a:lnTo>
                  <a:lnTo>
                    <a:pt x="1568525" y="571500"/>
                  </a:lnTo>
                  <a:lnTo>
                    <a:pt x="1606953" y="596900"/>
                  </a:lnTo>
                  <a:lnTo>
                    <a:pt x="1636271" y="609600"/>
                  </a:lnTo>
                  <a:close/>
                </a:path>
                <a:path w="3484245" h="2832100">
                  <a:moveTo>
                    <a:pt x="618368" y="2717800"/>
                  </a:moveTo>
                  <a:lnTo>
                    <a:pt x="568925" y="2717800"/>
                  </a:lnTo>
                  <a:lnTo>
                    <a:pt x="695275" y="2362200"/>
                  </a:lnTo>
                  <a:lnTo>
                    <a:pt x="702954" y="2362200"/>
                  </a:lnTo>
                  <a:lnTo>
                    <a:pt x="1498054" y="1892300"/>
                  </a:lnTo>
                  <a:lnTo>
                    <a:pt x="1535273" y="1866900"/>
                  </a:lnTo>
                  <a:lnTo>
                    <a:pt x="1570973" y="1841500"/>
                  </a:lnTo>
                  <a:lnTo>
                    <a:pt x="1604826" y="1816100"/>
                  </a:lnTo>
                  <a:lnTo>
                    <a:pt x="1636504" y="1778000"/>
                  </a:lnTo>
                  <a:lnTo>
                    <a:pt x="1665681" y="1739900"/>
                  </a:lnTo>
                  <a:lnTo>
                    <a:pt x="1692030" y="1689100"/>
                  </a:lnTo>
                  <a:lnTo>
                    <a:pt x="1715222" y="1651000"/>
                  </a:lnTo>
                  <a:lnTo>
                    <a:pt x="1734932" y="1600200"/>
                  </a:lnTo>
                  <a:lnTo>
                    <a:pt x="1750831" y="1562100"/>
                  </a:lnTo>
                  <a:lnTo>
                    <a:pt x="1762593" y="1511300"/>
                  </a:lnTo>
                  <a:lnTo>
                    <a:pt x="1769890" y="1473200"/>
                  </a:lnTo>
                  <a:lnTo>
                    <a:pt x="1772395" y="1422400"/>
                  </a:lnTo>
                  <a:lnTo>
                    <a:pt x="1772395" y="850900"/>
                  </a:lnTo>
                  <a:lnTo>
                    <a:pt x="1767748" y="800100"/>
                  </a:lnTo>
                  <a:lnTo>
                    <a:pt x="1754070" y="749300"/>
                  </a:lnTo>
                  <a:lnTo>
                    <a:pt x="1731754" y="711200"/>
                  </a:lnTo>
                  <a:lnTo>
                    <a:pt x="1701192" y="685800"/>
                  </a:lnTo>
                  <a:lnTo>
                    <a:pt x="1663147" y="673100"/>
                  </a:lnTo>
                  <a:lnTo>
                    <a:pt x="1753576" y="673100"/>
                  </a:lnTo>
                  <a:lnTo>
                    <a:pt x="1792464" y="723900"/>
                  </a:lnTo>
                  <a:lnTo>
                    <a:pt x="1810309" y="774700"/>
                  </a:lnTo>
                  <a:lnTo>
                    <a:pt x="1818467" y="838200"/>
                  </a:lnTo>
                  <a:lnTo>
                    <a:pt x="1819165" y="850900"/>
                  </a:lnTo>
                  <a:lnTo>
                    <a:pt x="1819165" y="1422400"/>
                  </a:lnTo>
                  <a:lnTo>
                    <a:pt x="1816842" y="1473200"/>
                  </a:lnTo>
                  <a:lnTo>
                    <a:pt x="1810003" y="1511300"/>
                  </a:lnTo>
                  <a:lnTo>
                    <a:pt x="1798845" y="1562100"/>
                  </a:lnTo>
                  <a:lnTo>
                    <a:pt x="1783564" y="1612900"/>
                  </a:lnTo>
                  <a:lnTo>
                    <a:pt x="1851008" y="1651000"/>
                  </a:lnTo>
                  <a:lnTo>
                    <a:pt x="1766112" y="1651000"/>
                  </a:lnTo>
                  <a:lnTo>
                    <a:pt x="1744104" y="1701800"/>
                  </a:lnTo>
                  <a:lnTo>
                    <a:pt x="1719102" y="1739900"/>
                  </a:lnTo>
                  <a:lnTo>
                    <a:pt x="1691383" y="1778000"/>
                  </a:lnTo>
                  <a:lnTo>
                    <a:pt x="1661227" y="1816100"/>
                  </a:lnTo>
                  <a:lnTo>
                    <a:pt x="1628912" y="1854200"/>
                  </a:lnTo>
                  <a:lnTo>
                    <a:pt x="1594715" y="1892300"/>
                  </a:lnTo>
                  <a:lnTo>
                    <a:pt x="1558914" y="1917700"/>
                  </a:lnTo>
                  <a:lnTo>
                    <a:pt x="1521788" y="1943100"/>
                  </a:lnTo>
                  <a:lnTo>
                    <a:pt x="732971" y="2387600"/>
                  </a:lnTo>
                  <a:lnTo>
                    <a:pt x="618368" y="2717800"/>
                  </a:lnTo>
                  <a:close/>
                </a:path>
                <a:path w="3484245" h="2832100">
                  <a:moveTo>
                    <a:pt x="2329453" y="1612900"/>
                  </a:moveTo>
                  <a:lnTo>
                    <a:pt x="2035567" y="1206500"/>
                  </a:lnTo>
                  <a:lnTo>
                    <a:pt x="2006117" y="1155700"/>
                  </a:lnTo>
                  <a:lnTo>
                    <a:pt x="1982295" y="1117600"/>
                  </a:lnTo>
                  <a:lnTo>
                    <a:pt x="1964298" y="1066800"/>
                  </a:lnTo>
                  <a:lnTo>
                    <a:pt x="1952322" y="1016000"/>
                  </a:lnTo>
                  <a:lnTo>
                    <a:pt x="1946563" y="965200"/>
                  </a:lnTo>
                  <a:lnTo>
                    <a:pt x="1947217" y="927100"/>
                  </a:lnTo>
                  <a:lnTo>
                    <a:pt x="1954482" y="889000"/>
                  </a:lnTo>
                  <a:lnTo>
                    <a:pt x="1968552" y="850900"/>
                  </a:lnTo>
                  <a:lnTo>
                    <a:pt x="2016108" y="800100"/>
                  </a:lnTo>
                  <a:lnTo>
                    <a:pt x="2047379" y="787400"/>
                  </a:lnTo>
                  <a:lnTo>
                    <a:pt x="2123482" y="787400"/>
                  </a:lnTo>
                  <a:lnTo>
                    <a:pt x="2164626" y="800100"/>
                  </a:lnTo>
                  <a:lnTo>
                    <a:pt x="2205537" y="825500"/>
                  </a:lnTo>
                  <a:lnTo>
                    <a:pt x="2081639" y="825500"/>
                  </a:lnTo>
                  <a:lnTo>
                    <a:pt x="2059421" y="838200"/>
                  </a:lnTo>
                  <a:lnTo>
                    <a:pt x="2040016" y="838200"/>
                  </a:lnTo>
                  <a:lnTo>
                    <a:pt x="2023623" y="850900"/>
                  </a:lnTo>
                  <a:lnTo>
                    <a:pt x="2010436" y="876300"/>
                  </a:lnTo>
                  <a:lnTo>
                    <a:pt x="1998204" y="901700"/>
                  </a:lnTo>
                  <a:lnTo>
                    <a:pt x="1993617" y="952500"/>
                  </a:lnTo>
                  <a:lnTo>
                    <a:pt x="1996369" y="990600"/>
                  </a:lnTo>
                  <a:lnTo>
                    <a:pt x="2006154" y="1041400"/>
                  </a:lnTo>
                  <a:lnTo>
                    <a:pt x="2022667" y="1079500"/>
                  </a:lnTo>
                  <a:lnTo>
                    <a:pt x="2045604" y="1130300"/>
                  </a:lnTo>
                  <a:lnTo>
                    <a:pt x="2074658" y="1181100"/>
                  </a:lnTo>
                  <a:lnTo>
                    <a:pt x="2349697" y="1562100"/>
                  </a:lnTo>
                  <a:lnTo>
                    <a:pt x="2569589" y="1562100"/>
                  </a:lnTo>
                  <a:lnTo>
                    <a:pt x="2329453" y="1612900"/>
                  </a:lnTo>
                  <a:close/>
                </a:path>
                <a:path w="3484245" h="2832100">
                  <a:moveTo>
                    <a:pt x="2331547" y="1066800"/>
                  </a:moveTo>
                  <a:lnTo>
                    <a:pt x="2308511" y="1016000"/>
                  </a:lnTo>
                  <a:lnTo>
                    <a:pt x="2272803" y="965200"/>
                  </a:lnTo>
                  <a:lnTo>
                    <a:pt x="2233895" y="914400"/>
                  </a:lnTo>
                  <a:lnTo>
                    <a:pt x="2193592" y="876300"/>
                  </a:lnTo>
                  <a:lnTo>
                    <a:pt x="2153695" y="850900"/>
                  </a:lnTo>
                  <a:lnTo>
                    <a:pt x="2116009" y="838200"/>
                  </a:lnTo>
                  <a:lnTo>
                    <a:pt x="2082337" y="825500"/>
                  </a:lnTo>
                  <a:lnTo>
                    <a:pt x="2205537" y="825500"/>
                  </a:lnTo>
                  <a:lnTo>
                    <a:pt x="2245288" y="863600"/>
                  </a:lnTo>
                  <a:lnTo>
                    <a:pt x="2282951" y="901700"/>
                  </a:lnTo>
                  <a:lnTo>
                    <a:pt x="2317598" y="939800"/>
                  </a:lnTo>
                  <a:lnTo>
                    <a:pt x="2348301" y="990600"/>
                  </a:lnTo>
                  <a:lnTo>
                    <a:pt x="2484614" y="990600"/>
                  </a:lnTo>
                  <a:lnTo>
                    <a:pt x="2503651" y="1003300"/>
                  </a:lnTo>
                  <a:lnTo>
                    <a:pt x="2540990" y="1016000"/>
                  </a:lnTo>
                  <a:lnTo>
                    <a:pt x="2409295" y="1016000"/>
                  </a:lnTo>
                  <a:lnTo>
                    <a:pt x="2386335" y="1028700"/>
                  </a:lnTo>
                  <a:lnTo>
                    <a:pt x="2364356" y="1041400"/>
                  </a:lnTo>
                  <a:lnTo>
                    <a:pt x="2331547" y="1066800"/>
                  </a:lnTo>
                  <a:close/>
                </a:path>
                <a:path w="3484245" h="2832100">
                  <a:moveTo>
                    <a:pt x="2484614" y="990600"/>
                  </a:moveTo>
                  <a:lnTo>
                    <a:pt x="2348301" y="990600"/>
                  </a:lnTo>
                  <a:lnTo>
                    <a:pt x="2374282" y="977900"/>
                  </a:lnTo>
                  <a:lnTo>
                    <a:pt x="2465577" y="977900"/>
                  </a:lnTo>
                  <a:lnTo>
                    <a:pt x="2484614" y="990600"/>
                  </a:lnTo>
                  <a:close/>
                </a:path>
                <a:path w="3484245" h="2832100">
                  <a:moveTo>
                    <a:pt x="2569589" y="1562100"/>
                  </a:moveTo>
                  <a:lnTo>
                    <a:pt x="2349697" y="1562100"/>
                  </a:lnTo>
                  <a:lnTo>
                    <a:pt x="2619151" y="1498600"/>
                  </a:lnTo>
                  <a:lnTo>
                    <a:pt x="2634465" y="1498600"/>
                  </a:lnTo>
                  <a:lnTo>
                    <a:pt x="2647947" y="1485900"/>
                  </a:lnTo>
                  <a:lnTo>
                    <a:pt x="2659596" y="1473200"/>
                  </a:lnTo>
                  <a:lnTo>
                    <a:pt x="2669412" y="1460500"/>
                  </a:lnTo>
                  <a:lnTo>
                    <a:pt x="2682348" y="1422400"/>
                  </a:lnTo>
                  <a:lnTo>
                    <a:pt x="2686515" y="1371600"/>
                  </a:lnTo>
                  <a:lnTo>
                    <a:pt x="2681781" y="1333500"/>
                  </a:lnTo>
                  <a:lnTo>
                    <a:pt x="2668016" y="1270000"/>
                  </a:lnTo>
                  <a:lnTo>
                    <a:pt x="2646065" y="1219200"/>
                  </a:lnTo>
                  <a:lnTo>
                    <a:pt x="2618826" y="1168400"/>
                  </a:lnTo>
                  <a:lnTo>
                    <a:pt x="2587679" y="1130300"/>
                  </a:lnTo>
                  <a:lnTo>
                    <a:pt x="2554005" y="1092200"/>
                  </a:lnTo>
                  <a:lnTo>
                    <a:pt x="2484593" y="1041400"/>
                  </a:lnTo>
                  <a:lnTo>
                    <a:pt x="2451615" y="1028700"/>
                  </a:lnTo>
                  <a:lnTo>
                    <a:pt x="2431600" y="1028700"/>
                  </a:lnTo>
                  <a:lnTo>
                    <a:pt x="2409295" y="1016000"/>
                  </a:lnTo>
                  <a:lnTo>
                    <a:pt x="2540990" y="1016000"/>
                  </a:lnTo>
                  <a:lnTo>
                    <a:pt x="2576921" y="1054100"/>
                  </a:lnTo>
                  <a:lnTo>
                    <a:pt x="2610775" y="1079500"/>
                  </a:lnTo>
                  <a:lnTo>
                    <a:pt x="2641880" y="1117600"/>
                  </a:lnTo>
                  <a:lnTo>
                    <a:pt x="2669565" y="1168400"/>
                  </a:lnTo>
                  <a:lnTo>
                    <a:pt x="2693160" y="1206500"/>
                  </a:lnTo>
                  <a:lnTo>
                    <a:pt x="2711995" y="1257300"/>
                  </a:lnTo>
                  <a:lnTo>
                    <a:pt x="2725649" y="1308100"/>
                  </a:lnTo>
                  <a:lnTo>
                    <a:pt x="2732267" y="1358900"/>
                  </a:lnTo>
                  <a:lnTo>
                    <a:pt x="2731848" y="1409700"/>
                  </a:lnTo>
                  <a:lnTo>
                    <a:pt x="2724393" y="1447800"/>
                  </a:lnTo>
                  <a:lnTo>
                    <a:pt x="2709901" y="1485900"/>
                  </a:lnTo>
                  <a:lnTo>
                    <a:pt x="2694510" y="1498600"/>
                  </a:lnTo>
                  <a:lnTo>
                    <a:pt x="2675783" y="1524000"/>
                  </a:lnTo>
                  <a:lnTo>
                    <a:pt x="2654044" y="1536700"/>
                  </a:lnTo>
                  <a:lnTo>
                    <a:pt x="2629623" y="1549400"/>
                  </a:lnTo>
                  <a:lnTo>
                    <a:pt x="2569589" y="1562100"/>
                  </a:lnTo>
                  <a:close/>
                </a:path>
                <a:path w="3484245" h="2832100">
                  <a:moveTo>
                    <a:pt x="794139" y="2095500"/>
                  </a:moveTo>
                  <a:lnTo>
                    <a:pt x="743028" y="2095500"/>
                  </a:lnTo>
                  <a:lnTo>
                    <a:pt x="734542" y="2082800"/>
                  </a:lnTo>
                  <a:lnTo>
                    <a:pt x="729459" y="2070100"/>
                  </a:lnTo>
                  <a:lnTo>
                    <a:pt x="729481" y="2044700"/>
                  </a:lnTo>
                  <a:lnTo>
                    <a:pt x="759498" y="1828800"/>
                  </a:lnTo>
                  <a:lnTo>
                    <a:pt x="636638" y="1765300"/>
                  </a:lnTo>
                  <a:lnTo>
                    <a:pt x="628152" y="1752600"/>
                  </a:lnTo>
                  <a:lnTo>
                    <a:pt x="621629" y="1739900"/>
                  </a:lnTo>
                  <a:lnTo>
                    <a:pt x="617201" y="1739900"/>
                  </a:lnTo>
                  <a:lnTo>
                    <a:pt x="614998" y="1727200"/>
                  </a:lnTo>
                  <a:lnTo>
                    <a:pt x="616546" y="1701800"/>
                  </a:lnTo>
                  <a:lnTo>
                    <a:pt x="623723" y="1676400"/>
                  </a:lnTo>
                  <a:lnTo>
                    <a:pt x="635612" y="1663700"/>
                  </a:lnTo>
                  <a:lnTo>
                    <a:pt x="651297" y="1651000"/>
                  </a:lnTo>
                  <a:lnTo>
                    <a:pt x="834889" y="1511300"/>
                  </a:lnTo>
                  <a:lnTo>
                    <a:pt x="917261" y="1270000"/>
                  </a:lnTo>
                  <a:lnTo>
                    <a:pt x="928038" y="1244600"/>
                  </a:lnTo>
                  <a:lnTo>
                    <a:pt x="942741" y="1231900"/>
                  </a:lnTo>
                  <a:lnTo>
                    <a:pt x="960061" y="1219200"/>
                  </a:lnTo>
                  <a:lnTo>
                    <a:pt x="1001378" y="1219200"/>
                  </a:lnTo>
                  <a:lnTo>
                    <a:pt x="1010497" y="1231900"/>
                  </a:lnTo>
                  <a:lnTo>
                    <a:pt x="1017783" y="1231900"/>
                  </a:lnTo>
                  <a:lnTo>
                    <a:pt x="1040191" y="1270000"/>
                  </a:lnTo>
                  <a:lnTo>
                    <a:pt x="971449" y="1270000"/>
                  </a:lnTo>
                  <a:lnTo>
                    <a:pt x="967031" y="1282700"/>
                  </a:lnTo>
                  <a:lnTo>
                    <a:pt x="963334" y="1282700"/>
                  </a:lnTo>
                  <a:lnTo>
                    <a:pt x="876075" y="1536700"/>
                  </a:lnTo>
                  <a:lnTo>
                    <a:pt x="680616" y="1689100"/>
                  </a:lnTo>
                  <a:lnTo>
                    <a:pt x="672490" y="1689100"/>
                  </a:lnTo>
                  <a:lnTo>
                    <a:pt x="666916" y="1701800"/>
                  </a:lnTo>
                  <a:lnTo>
                    <a:pt x="663830" y="1714500"/>
                  </a:lnTo>
                  <a:lnTo>
                    <a:pt x="663164" y="1714500"/>
                  </a:lnTo>
                  <a:lnTo>
                    <a:pt x="811853" y="1803400"/>
                  </a:lnTo>
                  <a:lnTo>
                    <a:pt x="777648" y="2044700"/>
                  </a:lnTo>
                  <a:lnTo>
                    <a:pt x="838333" y="2044700"/>
                  </a:lnTo>
                  <a:lnTo>
                    <a:pt x="816739" y="2070100"/>
                  </a:lnTo>
                  <a:lnTo>
                    <a:pt x="805799" y="2082800"/>
                  </a:lnTo>
                  <a:lnTo>
                    <a:pt x="794139" y="2095500"/>
                  </a:lnTo>
                  <a:close/>
                </a:path>
                <a:path w="3484245" h="2832100">
                  <a:moveTo>
                    <a:pt x="1072232" y="1422400"/>
                  </a:moveTo>
                  <a:lnTo>
                    <a:pt x="980087" y="1270000"/>
                  </a:lnTo>
                  <a:lnTo>
                    <a:pt x="1040191" y="1270000"/>
                  </a:lnTo>
                  <a:lnTo>
                    <a:pt x="1092476" y="1358900"/>
                  </a:lnTo>
                  <a:lnTo>
                    <a:pt x="1241514" y="1358900"/>
                  </a:lnTo>
                  <a:lnTo>
                    <a:pt x="1072232" y="1422400"/>
                  </a:lnTo>
                  <a:close/>
                </a:path>
                <a:path w="3484245" h="2832100">
                  <a:moveTo>
                    <a:pt x="1241514" y="1358900"/>
                  </a:moveTo>
                  <a:lnTo>
                    <a:pt x="1092476" y="1358900"/>
                  </a:lnTo>
                  <a:lnTo>
                    <a:pt x="1262805" y="1295400"/>
                  </a:lnTo>
                  <a:lnTo>
                    <a:pt x="1301580" y="1295400"/>
                  </a:lnTo>
                  <a:lnTo>
                    <a:pt x="1311670" y="1308100"/>
                  </a:lnTo>
                  <a:lnTo>
                    <a:pt x="1320177" y="1320800"/>
                  </a:lnTo>
                  <a:lnTo>
                    <a:pt x="1322664" y="1333500"/>
                  </a:lnTo>
                  <a:lnTo>
                    <a:pt x="1320897" y="1346200"/>
                  </a:lnTo>
                  <a:lnTo>
                    <a:pt x="1272578" y="1346200"/>
                  </a:lnTo>
                  <a:lnTo>
                    <a:pt x="1272257" y="1347367"/>
                  </a:lnTo>
                  <a:lnTo>
                    <a:pt x="1241514" y="1358900"/>
                  </a:lnTo>
                  <a:close/>
                </a:path>
                <a:path w="3484245" h="2832100">
                  <a:moveTo>
                    <a:pt x="1272257" y="1347367"/>
                  </a:moveTo>
                  <a:lnTo>
                    <a:pt x="1272578" y="1346200"/>
                  </a:lnTo>
                  <a:lnTo>
                    <a:pt x="1275370" y="1346200"/>
                  </a:lnTo>
                  <a:lnTo>
                    <a:pt x="1272257" y="1347367"/>
                  </a:lnTo>
                  <a:close/>
                </a:path>
                <a:path w="3484245" h="2832100">
                  <a:moveTo>
                    <a:pt x="838333" y="2044700"/>
                  </a:moveTo>
                  <a:lnTo>
                    <a:pt x="781836" y="2044700"/>
                  </a:lnTo>
                  <a:lnTo>
                    <a:pt x="958447" y="1841500"/>
                  </a:lnTo>
                  <a:lnTo>
                    <a:pt x="1146228" y="1841500"/>
                  </a:lnTo>
                  <a:lnTo>
                    <a:pt x="1151812" y="1828800"/>
                  </a:lnTo>
                  <a:lnTo>
                    <a:pt x="1156568" y="1816100"/>
                  </a:lnTo>
                  <a:lnTo>
                    <a:pt x="1159491" y="1816100"/>
                  </a:lnTo>
                  <a:lnTo>
                    <a:pt x="1160843" y="1803400"/>
                  </a:lnTo>
                  <a:lnTo>
                    <a:pt x="1127380" y="1600200"/>
                  </a:lnTo>
                  <a:lnTo>
                    <a:pt x="1269088" y="1358900"/>
                  </a:lnTo>
                  <a:lnTo>
                    <a:pt x="1272257" y="1347367"/>
                  </a:lnTo>
                  <a:lnTo>
                    <a:pt x="1275370" y="1346200"/>
                  </a:lnTo>
                  <a:lnTo>
                    <a:pt x="1320897" y="1346200"/>
                  </a:lnTo>
                  <a:lnTo>
                    <a:pt x="1319130" y="1358900"/>
                  </a:lnTo>
                  <a:lnTo>
                    <a:pt x="1309575" y="1384300"/>
                  </a:lnTo>
                  <a:lnTo>
                    <a:pt x="1176942" y="1600200"/>
                  </a:lnTo>
                  <a:lnTo>
                    <a:pt x="1207657" y="1790700"/>
                  </a:lnTo>
                  <a:lnTo>
                    <a:pt x="1207788" y="1816100"/>
                  </a:lnTo>
                  <a:lnTo>
                    <a:pt x="1202945" y="1828800"/>
                  </a:lnTo>
                  <a:lnTo>
                    <a:pt x="1194700" y="1854200"/>
                  </a:lnTo>
                  <a:lnTo>
                    <a:pt x="1184621" y="1866900"/>
                  </a:lnTo>
                  <a:lnTo>
                    <a:pt x="1173572" y="1879600"/>
                  </a:lnTo>
                  <a:lnTo>
                    <a:pt x="978691" y="1879600"/>
                  </a:lnTo>
                  <a:lnTo>
                    <a:pt x="838333" y="2044700"/>
                  </a:lnTo>
                  <a:close/>
                </a:path>
                <a:path w="3484245" h="2832100">
                  <a:moveTo>
                    <a:pt x="2801347" y="2667000"/>
                  </a:moveTo>
                  <a:lnTo>
                    <a:pt x="2729446" y="2451100"/>
                  </a:lnTo>
                  <a:lnTo>
                    <a:pt x="2621944" y="2146300"/>
                  </a:lnTo>
                  <a:lnTo>
                    <a:pt x="1766112" y="1651000"/>
                  </a:lnTo>
                  <a:lnTo>
                    <a:pt x="1851008" y="1651000"/>
                  </a:lnTo>
                  <a:lnTo>
                    <a:pt x="2660338" y="2108200"/>
                  </a:lnTo>
                  <a:lnTo>
                    <a:pt x="2812517" y="2552700"/>
                  </a:lnTo>
                  <a:lnTo>
                    <a:pt x="2966135" y="2552700"/>
                  </a:lnTo>
                  <a:lnTo>
                    <a:pt x="2943753" y="2590800"/>
                  </a:lnTo>
                  <a:lnTo>
                    <a:pt x="2801347" y="2667000"/>
                  </a:lnTo>
                  <a:close/>
                </a:path>
                <a:path w="3484245" h="2832100">
                  <a:moveTo>
                    <a:pt x="1149380" y="1892300"/>
                  </a:moveTo>
                  <a:lnTo>
                    <a:pt x="1137152" y="1892300"/>
                  </a:lnTo>
                  <a:lnTo>
                    <a:pt x="978691" y="1879600"/>
                  </a:lnTo>
                  <a:lnTo>
                    <a:pt x="1161672" y="1879600"/>
                  </a:lnTo>
                  <a:lnTo>
                    <a:pt x="1149380" y="1892300"/>
                  </a:lnTo>
                  <a:close/>
                </a:path>
                <a:path w="3484245" h="2832100">
                  <a:moveTo>
                    <a:pt x="2966135" y="2552700"/>
                  </a:moveTo>
                  <a:lnTo>
                    <a:pt x="2812517" y="2552700"/>
                  </a:lnTo>
                  <a:lnTo>
                    <a:pt x="2964695" y="2286000"/>
                  </a:lnTo>
                  <a:lnTo>
                    <a:pt x="2992618" y="2298700"/>
                  </a:lnTo>
                  <a:lnTo>
                    <a:pt x="3041595" y="2324100"/>
                  </a:lnTo>
                  <a:lnTo>
                    <a:pt x="3088393" y="2349500"/>
                  </a:lnTo>
                  <a:lnTo>
                    <a:pt x="3278826" y="2349500"/>
                  </a:lnTo>
                  <a:lnTo>
                    <a:pt x="3231357" y="2374900"/>
                  </a:lnTo>
                  <a:lnTo>
                    <a:pt x="3214080" y="2374900"/>
                  </a:lnTo>
                  <a:lnTo>
                    <a:pt x="3208321" y="2387600"/>
                  </a:lnTo>
                  <a:lnTo>
                    <a:pt x="3063123" y="2387600"/>
                  </a:lnTo>
                  <a:lnTo>
                    <a:pt x="2966135" y="2552700"/>
                  </a:lnTo>
                  <a:close/>
                </a:path>
                <a:path w="3484245" h="2832100">
                  <a:moveTo>
                    <a:pt x="3151777" y="2400300"/>
                  </a:moveTo>
                  <a:lnTo>
                    <a:pt x="3112206" y="2400300"/>
                  </a:lnTo>
                  <a:lnTo>
                    <a:pt x="3096107" y="2387600"/>
                  </a:lnTo>
                  <a:lnTo>
                    <a:pt x="3159456" y="2387600"/>
                  </a:lnTo>
                  <a:lnTo>
                    <a:pt x="3151777" y="2400300"/>
                  </a:lnTo>
                  <a:close/>
                </a:path>
                <a:path w="3484245" h="2832100">
                  <a:moveTo>
                    <a:pt x="472304" y="2552700"/>
                  </a:moveTo>
                  <a:lnTo>
                    <a:pt x="317970" y="2552700"/>
                  </a:lnTo>
                  <a:lnTo>
                    <a:pt x="365438" y="2540000"/>
                  </a:lnTo>
                  <a:lnTo>
                    <a:pt x="416048" y="2527300"/>
                  </a:lnTo>
                  <a:lnTo>
                    <a:pt x="442575" y="2501900"/>
                  </a:lnTo>
                  <a:lnTo>
                    <a:pt x="472304" y="2552700"/>
                  </a:lnTo>
                  <a:close/>
                </a:path>
                <a:path w="3484245" h="2832100">
                  <a:moveTo>
                    <a:pt x="341202" y="2603500"/>
                  </a:moveTo>
                  <a:lnTo>
                    <a:pt x="248512" y="2603500"/>
                  </a:lnTo>
                  <a:lnTo>
                    <a:pt x="244323" y="2590800"/>
                  </a:lnTo>
                  <a:lnTo>
                    <a:pt x="355316" y="2590800"/>
                  </a:lnTo>
                  <a:lnTo>
                    <a:pt x="341202" y="26035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2939" y="4351657"/>
            <a:ext cx="4615329" cy="41020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80965" y="3881100"/>
            <a:ext cx="9827895" cy="602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3600" spc="-2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3600" spc="-6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600" spc="-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3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sz="3600" spc="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2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spc="3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sz="3600" spc="2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-2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ồ</a:t>
            </a:r>
            <a:r>
              <a:rPr sz="360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2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3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3600" spc="2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6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84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sz="3600" spc="2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sz="3600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sz="360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sz="3600" spc="2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sz="3600" spc="2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sz="3600" spc="2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999" y="723900"/>
            <a:ext cx="16251555" cy="978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>
              <a:lnSpc>
                <a:spcPct val="116700"/>
              </a:lnSpc>
              <a:spcBef>
                <a:spcPts val="95"/>
              </a:spcBef>
              <a:tabLst>
                <a:tab pos="2034539" algn="l"/>
                <a:tab pos="3281679" algn="l"/>
                <a:tab pos="4531995" algn="l"/>
                <a:tab pos="6059805" algn="l"/>
                <a:tab pos="6655434" algn="l"/>
                <a:tab pos="7603490" algn="l"/>
                <a:tab pos="9803130" algn="l"/>
                <a:tab pos="10829925" algn="l"/>
                <a:tab pos="11355070" algn="l"/>
                <a:tab pos="13115925" algn="l"/>
                <a:tab pos="13641069" algn="l"/>
                <a:tab pos="14599285" algn="l"/>
                <a:tab pos="15676880" algn="l"/>
              </a:tabLst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Java 8 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Eclipse 4.6 ( Neon )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Python 2.6 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 Thanh menu → 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→ 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”.</a:t>
            </a:r>
            <a:endParaRPr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95500"/>
            <a:ext cx="1301115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998" y="647700"/>
            <a:ext cx="16254730" cy="15116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95"/>
              </a:spcBef>
            </a:pPr>
            <a:r>
              <a:rPr sz="2800" b="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 </a:t>
            </a:r>
            <a:r>
              <a:rPr sz="2800" b="0" spc="-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sz="2800" b="0" spc="-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 </a:t>
            </a:r>
            <a:r>
              <a:rPr sz="2800" b="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sz="2800" b="0" spc="-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sz="2800" b="0" spc="-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2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sz="2800" b="0" spc="-2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3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800" b="0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2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sz="2800" b="0" spc="3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 </a:t>
            </a:r>
            <a:r>
              <a:rPr sz="2800" b="0" spc="-2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sz="2800" b="0" spc="5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sz="2800" b="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sz="2800" b="0" spc="-2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sz="2800" b="0" spc="5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đây. </a:t>
            </a:r>
            <a:r>
              <a:rPr sz="2800" b="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 </a:t>
            </a:r>
            <a:r>
              <a:rPr sz="2800" b="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 </a:t>
            </a:r>
            <a:r>
              <a:rPr sz="2800" b="0" spc="-5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sz="2800" b="0" spc="-5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</a:t>
            </a:r>
            <a:r>
              <a:rPr sz="2800" b="0" spc="-5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800" b="0" spc="-5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sz="2800" b="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 URL </a:t>
            </a:r>
            <a:r>
              <a:rPr sz="2800" b="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800" b="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http://www.pydev.org/updates</a:t>
            </a:r>
            <a:r>
              <a:rPr sz="2800" b="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</a:t>
            </a:r>
            <a:r>
              <a:rPr sz="2800" b="0" spc="-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sz="2800" b="0" spc="-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sz="2800" b="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</a:t>
            </a:r>
            <a:r>
              <a:rPr sz="2800" b="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 </a:t>
            </a:r>
            <a:r>
              <a:rPr sz="2800" b="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</a:t>
            </a:r>
            <a:r>
              <a:rPr sz="2800" b="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</a:t>
            </a:r>
            <a:r>
              <a:rPr sz="2800" b="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 </a:t>
            </a:r>
            <a:r>
              <a:rPr sz="2800" b="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 </a:t>
            </a:r>
            <a:r>
              <a:rPr sz="2800" b="0" spc="-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 </a:t>
            </a:r>
            <a:r>
              <a:rPr sz="2800" b="0" spc="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 </a:t>
            </a:r>
            <a:r>
              <a:rPr sz="2800" b="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sz="2800" b="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PyDev </a:t>
            </a:r>
            <a:r>
              <a:rPr sz="2800" b="0" spc="-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sz="2800" b="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sz="2800" b="0" spc="-3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sz="2800" b="0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 </a:t>
            </a:r>
            <a:r>
              <a:rPr sz="2800" b="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cấp. </a:t>
            </a:r>
            <a:r>
              <a:rPr sz="2800" b="0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sz="2800" b="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 </a:t>
            </a:r>
            <a:r>
              <a:rPr sz="2800" b="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="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b="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b="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b="0" spc="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2800" b="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sz="2800" b="0" spc="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</a:t>
            </a:r>
            <a:r>
              <a:rPr sz="2800" b="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b="0" spc="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2800" b="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800" b="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sz="2800" b="0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="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20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b="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0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5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800" b="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sz="2800" b="0" spc="-4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sz="2800" b="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20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0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0" spc="-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0"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b="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b="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ì</a:t>
            </a:r>
            <a:r>
              <a:rPr sz="2800" b="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sz="2800" b="0" spc="-3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D837C-60E9-42E3-B9F0-5A29E68A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337" y="3771900"/>
            <a:ext cx="9682053" cy="5660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1346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685</Words>
  <Application>Microsoft Office PowerPoint</Application>
  <PresentationFormat>Custom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Microsoft Sans Serif</vt:lpstr>
      <vt:lpstr>Times New Roman</vt:lpstr>
      <vt:lpstr>Office Theme</vt:lpstr>
      <vt:lpstr>ĐẠI HỌC CÔNG NGHỆ GIAO THÔNG VẬN TẢI  KHOA CÔNG NGHỆ THÔNG TIN  MÔN HỌC: PHẦN MỀM MÃ NGUỒN MỞ  Chủ đề thảo luận : Tìm hiểu về phần mềm Pydev </vt:lpstr>
      <vt:lpstr>Nội dung</vt:lpstr>
      <vt:lpstr>1.G iớ i thiệu về phần mềm  Pydev</vt:lpstr>
      <vt:lpstr>2.Giấy phép phần mềm Pydev</vt:lpstr>
      <vt:lpstr>3.Các phiên bản phần mềm  Pydev</vt:lpstr>
      <vt:lpstr>PowerPoint Presentation</vt:lpstr>
      <vt:lpstr>5.Tải mã nguồn và sử dụng  trên môi trường Linux</vt:lpstr>
      <vt:lpstr>PyDev yêu cầu Java 8 và Eclipse 4.6 ( Neon ) hỗ trợ từ Python 2.6 trở lên. Đi tới “ Thanh menu → Trợ giúp → Cài đặt phần mềm mới ”.</vt:lpstr>
      <vt:lpstr>Bạn sẽ thấy một cửa sổ được mở ra như trong hình dưới đây. Nhấp vào “  Thêm ” và nhập URL “http://www.pydev.org/updates”. Eclipse sẽ quản lý  việc cài đặt phiên bản mới nhất của PyDev từ URL được cung cấp. Chọn gói  PyDev và nhấn và “ Tiếp theo ” như trong hình.</vt:lpstr>
      <vt:lpstr>PowerPoint Presentation</vt:lpstr>
      <vt:lpstr>Tạo một project(dự án) mới bằng cách chọn “ Project Explorer →Create a  Project →PyDev Project ”.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MMT</dc:title>
  <dc:creator>Đức Trần</dc:creator>
  <cp:keywords>DAErCFtFYxo,BAEq5jmB57E</cp:keywords>
  <cp:lastModifiedBy>pc</cp:lastModifiedBy>
  <cp:revision>9</cp:revision>
  <dcterms:created xsi:type="dcterms:W3CDTF">2021-09-25T18:04:46Z</dcterms:created>
  <dcterms:modified xsi:type="dcterms:W3CDTF">2021-09-29T02:52:14Z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2021-09-25T00:00:00Z</vt:filetime>
  </property>
  <property fmtid="{D5CDD505-2E9C-101B-9397-08002B2CF9AE}" pid="3" name="Creator">
    <vt:lpwstr>Canva</vt:lpwstr>
  </property>
  <property fmtid="{D5CDD505-2E9C-101B-9397-08002B2CF9AE}" pid="4" name="LastSaved">
    <vt:filetime>2021-09-25T00:00:00Z</vt:filetime>
  </property>
</Properties>
</file>