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07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293F4-8A50-CF44-A997-813588D1F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r>
              <a:rPr kumimoji="1" lang="ko-KR" altLang="en-US" dirty="0" err="1"/>
              <a:t>유니티</a:t>
            </a:r>
            <a:r>
              <a:rPr kumimoji="1" lang="ko-KR" altLang="en-US" dirty="0"/>
              <a:t>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663AB9-0235-B84E-BF8C-E8B7B675D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2018045105</a:t>
            </a:r>
            <a:r>
              <a:rPr kumimoji="1" lang="ko-KR" altLang="en-US" dirty="0"/>
              <a:t> 조승현</a:t>
            </a:r>
          </a:p>
        </p:txBody>
      </p:sp>
    </p:spTree>
    <p:extLst>
      <p:ext uri="{BB962C8B-B14F-4D97-AF65-F5344CB8AC3E}">
        <p14:creationId xmlns:p14="http://schemas.microsoft.com/office/powerpoint/2010/main" val="381072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49400-BE33-0C4E-9C18-01455E55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E105B-D804-BC4C-BDF0-782A8C8E2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ko-KR" altLang="en-US" dirty="0" err="1"/>
              <a:t>유니티</a:t>
            </a:r>
            <a:r>
              <a:rPr kumimoji="1" lang="ko-KR" altLang="en-US" dirty="0"/>
              <a:t> 스터디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주 기초과정</a:t>
            </a:r>
            <a:endParaRPr kumimoji="1" lang="en-US" altLang="ko-KR" dirty="0"/>
          </a:p>
          <a:p>
            <a:pPr>
              <a:buFont typeface="Wingdings" pitchFamily="2" charset="2"/>
              <a:buChar char="l"/>
            </a:pPr>
            <a:r>
              <a:rPr kumimoji="1" lang="ko-KR" altLang="en-US" dirty="0"/>
              <a:t>예제 게임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Avoid_Brick</a:t>
            </a:r>
            <a:endParaRPr kumimoji="1" lang="en-US" altLang="ko-KR" dirty="0"/>
          </a:p>
          <a:p>
            <a:pPr>
              <a:buFont typeface="Wingdings" pitchFamily="2" charset="2"/>
              <a:buChar char="l"/>
            </a:pPr>
            <a:r>
              <a:rPr kumimoji="1" lang="ko-KR" altLang="en-US" dirty="0" err="1"/>
              <a:t>유니티</a:t>
            </a:r>
            <a:r>
              <a:rPr kumimoji="1" lang="ko-KR" altLang="en-US" dirty="0"/>
              <a:t> 프로젝트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D.T.T</a:t>
            </a:r>
          </a:p>
          <a:p>
            <a:pPr>
              <a:buFont typeface="Wingdings" pitchFamily="2" charset="2"/>
              <a:buChar char="l"/>
            </a:pPr>
            <a:r>
              <a:rPr kumimoji="1" lang="ko-KR" altLang="en-US" dirty="0" err="1"/>
              <a:t>유니티</a:t>
            </a:r>
            <a:r>
              <a:rPr kumimoji="1" lang="ko-KR" altLang="en-US" dirty="0"/>
              <a:t> 프로젝트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Puzzle_Game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022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0D0F2-FAF9-8547-A00E-3B1F18F6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유니티</a:t>
            </a:r>
            <a:r>
              <a:rPr kumimoji="1" lang="ko-KR" altLang="en-US" dirty="0"/>
              <a:t> 스터디 </a:t>
            </a:r>
            <a:r>
              <a:rPr kumimoji="1" lang="en-US" altLang="ko-KR" dirty="0"/>
              <a:t>5</a:t>
            </a:r>
            <a:r>
              <a:rPr kumimoji="1" lang="ko-KR" altLang="en-US" dirty="0"/>
              <a:t>주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845AE-BBD5-4A48-B37A-4047765D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주차 과정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유니티의</a:t>
            </a:r>
            <a:r>
              <a:rPr kumimoji="1" lang="ko-KR" altLang="en-US" dirty="0"/>
              <a:t> 기본 구성요소 파악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하이어아키</a:t>
            </a:r>
            <a:r>
              <a:rPr kumimoji="1" lang="ko-KR" altLang="en-US" dirty="0"/>
              <a:t> 창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인스펙터</a:t>
            </a:r>
            <a:r>
              <a:rPr kumimoji="1" lang="ko-KR" altLang="en-US" dirty="0"/>
              <a:t> 창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객체 적용 요소들 파악</a:t>
            </a:r>
            <a:endParaRPr kumimoji="1" lang="en-US" altLang="ko-KR" dirty="0"/>
          </a:p>
          <a:p>
            <a:r>
              <a:rPr kumimoji="1" lang="en-US" altLang="ko-KR" dirty="0"/>
              <a:t>2</a:t>
            </a:r>
            <a:r>
              <a:rPr kumimoji="1" lang="ko-KR" altLang="en-US" dirty="0"/>
              <a:t>주차 과정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게임의 생동감을 더해주는 애니메이션 요소 알아보기</a:t>
            </a:r>
            <a:endParaRPr kumimoji="1" lang="en-US" altLang="ko-KR" dirty="0"/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주차 과정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기본적인 스크립트 요소와 애니메이션 요소의 연동으로 캐릭터 움직이기</a:t>
            </a:r>
            <a:endParaRPr kumimoji="1" lang="en-US" altLang="ko-KR" dirty="0"/>
          </a:p>
          <a:p>
            <a:r>
              <a:rPr kumimoji="1" lang="en-US" altLang="ko-KR" dirty="0"/>
              <a:t>4</a:t>
            </a:r>
            <a:r>
              <a:rPr kumimoji="1" lang="ko-KR" altLang="en-US" dirty="0"/>
              <a:t>주차 과정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장애물을 만들어 만든 캐릭터와 충돌하는 것을 만들어 보기</a:t>
            </a:r>
            <a:endParaRPr kumimoji="1" lang="en-US" altLang="ko-KR" dirty="0"/>
          </a:p>
          <a:p>
            <a:r>
              <a:rPr kumimoji="1" lang="en-US" altLang="ko-KR" dirty="0"/>
              <a:t>5</a:t>
            </a:r>
            <a:r>
              <a:rPr kumimoji="1" lang="ko-KR" altLang="en-US" dirty="0"/>
              <a:t>주차 과정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UI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제작해 캐릭터와 상호작용하는 것을 만들어보기</a:t>
            </a:r>
            <a:r>
              <a:rPr kumimoji="1" lang="en-US" altLang="ko-KR" dirty="0"/>
              <a:t>/</a:t>
            </a:r>
            <a:r>
              <a:rPr kumimoji="1" lang="ko-KR" altLang="en-US" dirty="0"/>
              <a:t> 씬 전환 알아보기 </a:t>
            </a:r>
            <a:r>
              <a:rPr kumimoji="1" lang="en-US" altLang="ko-KR" dirty="0"/>
              <a:t>(</a:t>
            </a:r>
            <a:r>
              <a:rPr kumimoji="1" lang="ko-KR" altLang="en-US" dirty="0"/>
              <a:t>좀더 게임같이 보이게 하기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04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2430E-DB4E-6243-A59B-EE3DE830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예제 게임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Avoid_brick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14EEF2-3053-0C48-AB79-CD7DDE70D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8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CEED7-1466-5E4A-85EF-3FF24D22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유니티</a:t>
            </a:r>
            <a:r>
              <a:rPr kumimoji="1" lang="ko-KR" altLang="en-US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157AB-2504-E647-86BE-F74DB58CB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유니티</a:t>
            </a:r>
            <a:r>
              <a:rPr kumimoji="1" lang="ko-KR" altLang="en-US" dirty="0"/>
              <a:t> 프로젝트는 인원이 많은 관계로 </a:t>
            </a:r>
            <a:r>
              <a:rPr kumimoji="1" lang="en-US" altLang="ko-KR" dirty="0"/>
              <a:t>2</a:t>
            </a:r>
            <a:r>
              <a:rPr kumimoji="1" lang="ko-KR" altLang="en-US" dirty="0"/>
              <a:t>팀으로 나눠서 진행</a:t>
            </a:r>
            <a:endParaRPr kumimoji="1" lang="en-US" altLang="ko-KR" dirty="0"/>
          </a:p>
          <a:p>
            <a:r>
              <a:rPr kumimoji="1" lang="ko-KR" altLang="en-US" dirty="0"/>
              <a:t>각 팀 별로 </a:t>
            </a:r>
            <a:r>
              <a:rPr kumimoji="1" lang="ko-KR" altLang="en-US" dirty="0" err="1"/>
              <a:t>만들게임을</a:t>
            </a:r>
            <a:r>
              <a:rPr kumimoji="1" lang="ko-KR" altLang="en-US" dirty="0"/>
              <a:t> 방학 전까지 기획 후 방학 </a:t>
            </a:r>
            <a:r>
              <a:rPr kumimoji="1" lang="ko-KR" altLang="en-US" dirty="0" err="1"/>
              <a:t>기간동안</a:t>
            </a:r>
            <a:r>
              <a:rPr kumimoji="1" lang="ko-KR" altLang="en-US" dirty="0"/>
              <a:t> 제작 예정</a:t>
            </a:r>
            <a:endParaRPr kumimoji="1" lang="en-US" altLang="ko-KR" dirty="0"/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팀 제작 게임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D.T.T(</a:t>
            </a:r>
            <a:r>
              <a:rPr kumimoji="1" lang="ko-KR" altLang="en-US" dirty="0"/>
              <a:t>가제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2</a:t>
            </a:r>
            <a:r>
              <a:rPr kumimoji="1" lang="ko-KR" altLang="en-US" dirty="0"/>
              <a:t>팀 제작 게임</a:t>
            </a:r>
            <a:r>
              <a:rPr kumimoji="1" lang="en-US" altLang="ko-KR" dirty="0"/>
              <a:t>: </a:t>
            </a:r>
            <a:r>
              <a:rPr kumimoji="1" lang="en-US" altLang="ko-KR" dirty="0" err="1"/>
              <a:t>Puzzle_Game</a:t>
            </a:r>
            <a:r>
              <a:rPr kumimoji="1" lang="en-US" altLang="ko-KR" dirty="0"/>
              <a:t>(</a:t>
            </a:r>
            <a:r>
              <a:rPr kumimoji="1" lang="ko-KR" altLang="en-US" dirty="0"/>
              <a:t>가제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41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B2D62-103B-014F-BB3B-6AC8E6D9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유니티</a:t>
            </a:r>
            <a:r>
              <a:rPr kumimoji="1" lang="ko-KR" altLang="en-US" dirty="0"/>
              <a:t> 프로젝트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D.T.T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F32AA-6C6C-434E-B9F6-E3A59E27E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유저가 게임상에 주어진 도구를 통해 제한 </a:t>
            </a:r>
            <a:r>
              <a:rPr kumimoji="1" lang="ko-KR" altLang="en-US" dirty="0" err="1"/>
              <a:t>시간내에</a:t>
            </a:r>
            <a:r>
              <a:rPr kumimoji="1" lang="ko-KR" altLang="en-US" dirty="0"/>
              <a:t> 타워를 부수거나 목표물을 안전하게 확보하는 아케이드 게임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유저는 여러 도구 중에 일부만 가지고 스테이지 내에 진입할 수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목표물인 타워는 크게 외벽 </a:t>
            </a:r>
            <a:r>
              <a:rPr kumimoji="1" lang="ko-KR" altLang="en-US" dirty="0" err="1"/>
              <a:t>내부골격</a:t>
            </a:r>
            <a:r>
              <a:rPr kumimoji="1" lang="ko-KR" altLang="en-US" dirty="0"/>
              <a:t> 구조물로 이루어져 있으며 각각 이루는 재질의 종류가 다양하다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유저는 그에 맞춰 효율적인 도구를 통해 타워를 철거하거나 목표물을 안전하게 시간 내에 확보해야 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115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715EA-4318-F844-BE82-61B557EE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유니티</a:t>
            </a:r>
            <a:r>
              <a:rPr kumimoji="1" lang="ko-KR" altLang="en-US" dirty="0"/>
              <a:t> 프로젝트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Puzzle_Game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595B7-DB7D-054C-93CF-EB2A74A0A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장르는 </a:t>
            </a:r>
            <a:r>
              <a:rPr kumimoji="1" lang="en-US" altLang="ko-KR" dirty="0"/>
              <a:t>2D</a:t>
            </a:r>
            <a:r>
              <a:rPr kumimoji="1" lang="ko-KR" altLang="en-US" dirty="0"/>
              <a:t>퍼즐</a:t>
            </a:r>
            <a:r>
              <a:rPr kumimoji="1" lang="en-US" altLang="ko-KR" dirty="0"/>
              <a:t>, </a:t>
            </a:r>
            <a:r>
              <a:rPr kumimoji="1" lang="ko-KR" altLang="en-US" dirty="0"/>
              <a:t>캐주얼 이며 </a:t>
            </a:r>
            <a:r>
              <a:rPr kumimoji="1" lang="en-US" altLang="ko-KR" dirty="0"/>
              <a:t>4x4, 6x6</a:t>
            </a:r>
            <a:r>
              <a:rPr kumimoji="1" lang="ko-KR" altLang="en-US" dirty="0"/>
              <a:t>로 구성된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가지  색상의 </a:t>
            </a:r>
            <a:r>
              <a:rPr kumimoji="1" lang="ko-KR" altLang="en-US" dirty="0" err="1"/>
              <a:t>블럭이</a:t>
            </a:r>
            <a:r>
              <a:rPr kumimoji="1" lang="ko-KR" altLang="en-US" dirty="0"/>
              <a:t> 나오고 전부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가지 색으로 만드는 게임</a:t>
            </a:r>
            <a:endParaRPr kumimoji="1" lang="en-US" altLang="ko-KR" dirty="0"/>
          </a:p>
          <a:p>
            <a:r>
              <a:rPr kumimoji="1" lang="ko-KR" altLang="en-US" dirty="0" err="1"/>
              <a:t>블럭은</a:t>
            </a:r>
            <a:r>
              <a:rPr kumimoji="1" lang="ko-KR" altLang="en-US" dirty="0"/>
              <a:t> 스테이지 별로 난이도에 맞춰서 개수가 </a:t>
            </a:r>
            <a:r>
              <a:rPr kumimoji="1" lang="ko-KR" altLang="en-US" dirty="0" err="1"/>
              <a:t>조절되서</a:t>
            </a:r>
            <a:r>
              <a:rPr kumimoji="1" lang="ko-KR" altLang="en-US" dirty="0"/>
              <a:t> 나온다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색상은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가지로 구성된 </a:t>
            </a:r>
            <a:r>
              <a:rPr kumimoji="1" lang="ko-KR" altLang="en-US" dirty="0" err="1"/>
              <a:t>블럭들이며</a:t>
            </a:r>
            <a:r>
              <a:rPr kumimoji="1" lang="ko-KR" altLang="en-US" dirty="0"/>
              <a:t> 색상을 전부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가지로 통일해야 </a:t>
            </a:r>
            <a:r>
              <a:rPr kumimoji="1" lang="ko-KR" altLang="en-US" dirty="0" err="1"/>
              <a:t>클리어</a:t>
            </a:r>
            <a:endParaRPr kumimoji="1" lang="en-US" altLang="ko-KR" dirty="0"/>
          </a:p>
          <a:p>
            <a:r>
              <a:rPr kumimoji="1" lang="ko-KR" altLang="en-US" dirty="0" err="1"/>
              <a:t>블럭의</a:t>
            </a:r>
            <a:r>
              <a:rPr kumimoji="1" lang="ko-KR" altLang="en-US" dirty="0"/>
              <a:t> 색은 가운데 </a:t>
            </a:r>
            <a:r>
              <a:rPr kumimoji="1" lang="ko-KR" altLang="en-US" dirty="0" err="1"/>
              <a:t>블럭을</a:t>
            </a:r>
            <a:r>
              <a:rPr kumimoji="1" lang="ko-KR" altLang="en-US" dirty="0"/>
              <a:t> 누르면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누른 </a:t>
            </a:r>
            <a:r>
              <a:rPr kumimoji="1" lang="ko-KR" altLang="en-US" dirty="0" err="1"/>
              <a:t>블럭에</a:t>
            </a:r>
            <a:r>
              <a:rPr kumimoji="1" lang="ko-KR" altLang="en-US" dirty="0"/>
              <a:t> 인접해 있는 </a:t>
            </a:r>
            <a:r>
              <a:rPr kumimoji="1" lang="en-US" altLang="ko-KR" dirty="0"/>
              <a:t>4</a:t>
            </a:r>
            <a:r>
              <a:rPr kumimoji="1" lang="ko-KR" altLang="en-US" dirty="0"/>
              <a:t>방향의 </a:t>
            </a:r>
            <a:r>
              <a:rPr kumimoji="1" lang="ko-KR" altLang="en-US" dirty="0" err="1"/>
              <a:t>블럭들과</a:t>
            </a:r>
            <a:r>
              <a:rPr kumimoji="1" lang="ko-KR" altLang="en-US" dirty="0"/>
              <a:t> 누른 </a:t>
            </a:r>
            <a:r>
              <a:rPr kumimoji="1" lang="ko-KR" altLang="en-US" dirty="0" err="1"/>
              <a:t>블럭</a:t>
            </a:r>
            <a:r>
              <a:rPr kumimoji="1" lang="ko-KR" altLang="en-US" dirty="0"/>
              <a:t> 총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블럭의</a:t>
            </a:r>
            <a:r>
              <a:rPr kumimoji="1" lang="ko-KR" altLang="en-US" dirty="0"/>
              <a:t> 색이 바뀐다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게임에서 지정해준 최소 횟수가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특정횟수를</a:t>
            </a:r>
            <a:r>
              <a:rPr kumimoji="1" lang="ko-KR" altLang="en-US" dirty="0"/>
              <a:t> 초과하면 </a:t>
            </a:r>
            <a:r>
              <a:rPr kumimoji="1" lang="ko-KR" altLang="en-US" dirty="0" err="1"/>
              <a:t>클리어시</a:t>
            </a:r>
            <a:r>
              <a:rPr kumimoji="1" lang="ko-KR" altLang="en-US" dirty="0"/>
              <a:t> 별의 개수가 줄어든다</a:t>
            </a:r>
            <a:endParaRPr kumimoji="1" lang="en-US" altLang="ko-KR" dirty="0"/>
          </a:p>
          <a:p>
            <a:r>
              <a:rPr kumimoji="1" lang="ko-KR" altLang="en-US" dirty="0" err="1"/>
              <a:t>추가기능</a:t>
            </a:r>
            <a:r>
              <a:rPr kumimoji="1" lang="en-US" altLang="ko-KR" dirty="0"/>
              <a:t>…</a:t>
            </a:r>
            <a:r>
              <a:rPr kumimoji="1" lang="ko-KR" altLang="en-US" dirty="0"/>
              <a:t> 보고서 참조</a:t>
            </a:r>
          </a:p>
        </p:txBody>
      </p:sp>
    </p:spTree>
    <p:extLst>
      <p:ext uri="{BB962C8B-B14F-4D97-AF65-F5344CB8AC3E}">
        <p14:creationId xmlns:p14="http://schemas.microsoft.com/office/powerpoint/2010/main" val="1747980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60</TotalTime>
  <Words>312</Words>
  <Application>Microsoft Macintosh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2</vt:lpstr>
      <vt:lpstr>명언</vt:lpstr>
      <vt:lpstr>유니티 프로젝트</vt:lpstr>
      <vt:lpstr>목차</vt:lpstr>
      <vt:lpstr>유니티 스터디 5주 과정</vt:lpstr>
      <vt:lpstr>예제 게임 Avoid_brick</vt:lpstr>
      <vt:lpstr>유니티 프로젝트</vt:lpstr>
      <vt:lpstr>유니티 프로젝트: D.T.T</vt:lpstr>
      <vt:lpstr>유니티 프로젝트: Puzzle_Game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유니티 프로젝트</dc:title>
  <dc:creator>조승현</dc:creator>
  <cp:lastModifiedBy>조승현</cp:lastModifiedBy>
  <cp:revision>5</cp:revision>
  <dcterms:created xsi:type="dcterms:W3CDTF">2019-05-31T17:53:50Z</dcterms:created>
  <dcterms:modified xsi:type="dcterms:W3CDTF">2019-05-31T18:54:27Z</dcterms:modified>
</cp:coreProperties>
</file>