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54D9-D92A-4DC9-A229-10F84800F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328DD-E48E-4BE3-853A-482989AAC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4CB4C-8915-4C14-848F-6EEFB49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72A2-1DA4-4058-AB61-6104BF73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F1E65-CAF2-4E97-8AE9-90C8C651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C961-A609-4F04-AC02-FD32D83C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99290-A76B-4442-899B-3A733C24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EA9A8-714A-445C-B653-B57BA502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C964-A606-4F41-B60D-F4F9F82B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C31C0-6A8D-4F7B-A783-032E90D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5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FE05DB-F064-4642-A26A-91994E56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7285C-C5A0-45CA-9649-7E45A07F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CC86-9B7A-4348-9235-91F2B2B0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48230-894A-4C59-A456-1CF705B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BCFD5-F83A-47A3-929D-123D510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D1010-5D22-4A2A-A347-1D8F9F2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2EA9-F3E5-47FD-A879-9A4B4D08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1AE4-EEC7-4FA5-BD2D-DE2DC128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5CE33-1E2C-43B3-94EB-7D8E6C0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A9C7C-A903-4BDB-A926-786F643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B33B-5A2F-4ED3-9D30-6F1E0436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A5002-1911-4C5F-841A-ED0F8A17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554B-E535-4FAD-AD84-30A95FB0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1D811-E67E-4B1B-A334-F9080FBD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C41B4-4653-4229-B7B2-C0215552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9074-EF4F-4C53-815D-B9FCC52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40FF2-D66F-4B2F-9385-B20EB86E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A5E51-6720-4E0B-A8DB-C3B240D80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EF57-BE08-44D3-A1B0-976E912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93BB2-E86F-4C7D-92C7-57AEED1D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C98A0-ABB7-47F6-946E-9FA22072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0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DE833-912F-4289-96A3-91740897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F1455-B577-4A08-8E3D-E12A85D7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21FB9-213D-4147-88E7-FA3F1B51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DCC5-2424-4569-97C3-A03F63DDA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2FB24-8092-4966-951A-B2214908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5E87B-A47B-4A47-B6B7-F5FD1ECD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A0E71-5A04-4A33-B230-F2818C7F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66699-8712-4FC0-90C5-063F0DF8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0898-A57D-46B3-B6EA-4DE5C675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ED49C-2CE3-4332-A63F-BD94C0A5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4CED5D-4E99-4E8E-9E6D-EA8BF5B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A99F-4C76-4B8B-ABDF-675FC3A8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8EFBAE-19AD-4B24-BEBE-7BCF48BF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6B97F-D9C3-4210-A56B-2298A336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A8005-1F1F-4113-BE8E-73ADA2A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8A60F-F663-4E89-8CD3-22271C6D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20284-3E40-4961-8314-C78E0A07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A33FC-ADFC-4781-BC73-65E03DA8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E12BB-F6CB-4BD8-B7C0-4F02E5B9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8D827-EB10-4BFD-922D-FFEBFB5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B0DFB-0A34-4C59-99B8-C28110D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5B15-4B96-4AE9-8B38-2D17F7E5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5803E-8442-4B98-8DDB-DC191108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8F892-971A-4D76-BCA3-B96A1FA6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EB563-18AF-4E6A-88B8-B2EA905A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087F5-68C1-4E79-A383-3FE7AB8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16E45-4C83-429F-A58A-0CD43E5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DD7AF8-95A9-45EB-84AB-F6A43862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52E0F-2A0D-4B12-B613-0D18CDF9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E494-B8BA-40E0-98B7-16832CF70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BD53-91F0-4FCF-9BD8-4C872E30D33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B235-CAAB-4CE9-B2B6-CA14728BF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579AD-F6C7-4BAF-871B-E5BEEDEB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34F80-2E65-4F8C-858B-4B755F7C119B}"/>
              </a:ext>
            </a:extLst>
          </p:cNvPr>
          <p:cNvSpPr txBox="1"/>
          <p:nvPr/>
        </p:nvSpPr>
        <p:spPr>
          <a:xfrm>
            <a:off x="708211" y="523546"/>
            <a:ext cx="55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SET(</a:t>
            </a:r>
            <a:r>
              <a:rPr lang="ko-KR" altLang="en-US" dirty="0"/>
              <a:t>결합게임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05210-4550-4E9A-8D7D-6D58588E96B5}"/>
              </a:ext>
            </a:extLst>
          </p:cNvPr>
          <p:cNvSpPr txBox="1"/>
          <p:nvPr/>
        </p:nvSpPr>
        <p:spPr>
          <a:xfrm>
            <a:off x="708210" y="1213829"/>
            <a:ext cx="10802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룰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0. </a:t>
            </a:r>
            <a:r>
              <a:rPr lang="ko-KR" altLang="en-US" dirty="0"/>
              <a:t>서로 다른 </a:t>
            </a:r>
            <a:r>
              <a:rPr lang="en-US" altLang="ko-KR" dirty="0"/>
              <a:t>3</a:t>
            </a:r>
            <a:r>
              <a:rPr lang="ko-KR" altLang="en-US" dirty="0"/>
              <a:t>가지의 속성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 err="1"/>
              <a:t>도형색</a:t>
            </a:r>
            <a:r>
              <a:rPr lang="en-US" altLang="ko-KR" dirty="0"/>
              <a:t>, </a:t>
            </a:r>
            <a:r>
              <a:rPr lang="ko-KR" altLang="en-US" dirty="0"/>
              <a:t>배경색</a:t>
            </a:r>
            <a:r>
              <a:rPr lang="en-US" altLang="ko-KR" dirty="0"/>
              <a:t>)</a:t>
            </a:r>
            <a:r>
              <a:rPr lang="ko-KR" altLang="en-US" dirty="0"/>
              <a:t>으로 만들어질 수 있는</a:t>
            </a:r>
            <a:endParaRPr lang="en-US" altLang="ko-KR" dirty="0"/>
          </a:p>
          <a:p>
            <a:r>
              <a:rPr lang="en-US" altLang="ko-KR" dirty="0"/>
              <a:t>	27</a:t>
            </a:r>
            <a:r>
              <a:rPr lang="ko-KR" altLang="en-US" dirty="0"/>
              <a:t>가지의 타일 중</a:t>
            </a:r>
            <a:r>
              <a:rPr lang="en-US" altLang="ko-KR" dirty="0"/>
              <a:t>, 4</a:t>
            </a:r>
            <a:r>
              <a:rPr lang="ko-KR" altLang="en-US" dirty="0"/>
              <a:t>가지의 타일이 화면에 나옴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각각의 속성이 모두 같거나 다르게 되도록 제거할 타일을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정답이면 </a:t>
            </a:r>
            <a:r>
              <a:rPr lang="en-US" altLang="ko-KR" dirty="0"/>
              <a:t>5</a:t>
            </a:r>
            <a:r>
              <a:rPr lang="ko-KR" altLang="en-US" dirty="0"/>
              <a:t>점 획득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연속으로 정답일 경우 추가 점수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오답이면 </a:t>
            </a:r>
            <a:r>
              <a:rPr lang="en-US" altLang="ko-KR" dirty="0"/>
              <a:t>2</a:t>
            </a:r>
            <a:r>
              <a:rPr lang="ko-KR" altLang="en-US" dirty="0"/>
              <a:t>점 감점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1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2C122-1DD3-461D-9005-4F82AD92FDEB}"/>
              </a:ext>
            </a:extLst>
          </p:cNvPr>
          <p:cNvSpPr txBox="1"/>
          <p:nvPr/>
        </p:nvSpPr>
        <p:spPr>
          <a:xfrm>
            <a:off x="0" y="7185"/>
            <a:ext cx="546847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3933B-36A4-4E9E-8F14-E8C08E9E4D14}"/>
              </a:ext>
            </a:extLst>
          </p:cNvPr>
          <p:cNvSpPr txBox="1"/>
          <p:nvPr/>
        </p:nvSpPr>
        <p:spPr>
          <a:xfrm>
            <a:off x="137608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85E652-9AB1-4C3D-938D-E01D2C811DA8}"/>
              </a:ext>
            </a:extLst>
          </p:cNvPr>
          <p:cNvSpPr txBox="1"/>
          <p:nvPr/>
        </p:nvSpPr>
        <p:spPr>
          <a:xfrm>
            <a:off x="3975847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C4633-DC10-4231-B02C-49EA6F60F804}"/>
              </a:ext>
            </a:extLst>
          </p:cNvPr>
          <p:cNvSpPr txBox="1"/>
          <p:nvPr/>
        </p:nvSpPr>
        <p:spPr>
          <a:xfrm>
            <a:off x="657561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3182-0787-4F5A-9145-140FD7B69873}"/>
              </a:ext>
            </a:extLst>
          </p:cNvPr>
          <p:cNvSpPr txBox="1"/>
          <p:nvPr/>
        </p:nvSpPr>
        <p:spPr>
          <a:xfrm>
            <a:off x="0" y="81041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448265-26A5-4FEB-9542-A284794CD9A3}"/>
              </a:ext>
            </a:extLst>
          </p:cNvPr>
          <p:cNvSpPr txBox="1"/>
          <p:nvPr/>
        </p:nvSpPr>
        <p:spPr>
          <a:xfrm>
            <a:off x="0" y="280058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4046A-4E93-47E2-93B5-2C85D0A80313}"/>
              </a:ext>
            </a:extLst>
          </p:cNvPr>
          <p:cNvSpPr txBox="1"/>
          <p:nvPr/>
        </p:nvSpPr>
        <p:spPr>
          <a:xfrm>
            <a:off x="0" y="479074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6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F085CC-2648-4661-8563-10B02822F4D2}"/>
              </a:ext>
            </a:extLst>
          </p:cNvPr>
          <p:cNvSpPr txBox="1"/>
          <p:nvPr/>
        </p:nvSpPr>
        <p:spPr>
          <a:xfrm>
            <a:off x="137608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7D22E1-9302-4D4B-95CA-94F4EE983966}"/>
              </a:ext>
            </a:extLst>
          </p:cNvPr>
          <p:cNvSpPr txBox="1"/>
          <p:nvPr/>
        </p:nvSpPr>
        <p:spPr>
          <a:xfrm>
            <a:off x="3975847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D88E0-9A99-4050-ACB3-3ABD7BF81137}"/>
              </a:ext>
            </a:extLst>
          </p:cNvPr>
          <p:cNvSpPr txBox="1"/>
          <p:nvPr/>
        </p:nvSpPr>
        <p:spPr>
          <a:xfrm>
            <a:off x="657561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69089F-EC3A-4641-A345-B4985352EE90}"/>
              </a:ext>
            </a:extLst>
          </p:cNvPr>
          <p:cNvSpPr txBox="1"/>
          <p:nvPr/>
        </p:nvSpPr>
        <p:spPr>
          <a:xfrm>
            <a:off x="0" y="81041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F169B2-4C03-4A00-8073-62C1FA418AE9}"/>
              </a:ext>
            </a:extLst>
          </p:cNvPr>
          <p:cNvSpPr txBox="1"/>
          <p:nvPr/>
        </p:nvSpPr>
        <p:spPr>
          <a:xfrm>
            <a:off x="0" y="280058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A103D5-A5EC-4ECD-97BE-C26A98043AF4}"/>
              </a:ext>
            </a:extLst>
          </p:cNvPr>
          <p:cNvSpPr txBox="1"/>
          <p:nvPr/>
        </p:nvSpPr>
        <p:spPr>
          <a:xfrm>
            <a:off x="0" y="479074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C93829-FDAC-4A9A-8EC7-24900923CD23}"/>
              </a:ext>
            </a:extLst>
          </p:cNvPr>
          <p:cNvSpPr txBox="1"/>
          <p:nvPr/>
        </p:nvSpPr>
        <p:spPr>
          <a:xfrm>
            <a:off x="0" y="7185"/>
            <a:ext cx="546847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1CB984E-0740-4A23-8F0C-F9197EF4EB4A}"/>
              </a:ext>
            </a:extLst>
          </p:cNvPr>
          <p:cNvSpPr txBox="1"/>
          <p:nvPr/>
        </p:nvSpPr>
        <p:spPr>
          <a:xfrm>
            <a:off x="137608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E73E3-8685-486F-AB8C-41485A562F29}"/>
              </a:ext>
            </a:extLst>
          </p:cNvPr>
          <p:cNvSpPr txBox="1"/>
          <p:nvPr/>
        </p:nvSpPr>
        <p:spPr>
          <a:xfrm>
            <a:off x="3975847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DB6A04-853D-4BD0-9004-04DCA27DBF22}"/>
              </a:ext>
            </a:extLst>
          </p:cNvPr>
          <p:cNvSpPr txBox="1"/>
          <p:nvPr/>
        </p:nvSpPr>
        <p:spPr>
          <a:xfrm>
            <a:off x="657561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96A210-C89E-4007-80C5-5C5DCB4CA084}"/>
              </a:ext>
            </a:extLst>
          </p:cNvPr>
          <p:cNvSpPr txBox="1"/>
          <p:nvPr/>
        </p:nvSpPr>
        <p:spPr>
          <a:xfrm>
            <a:off x="0" y="81041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125220-3788-439F-9780-390A7C471FDC}"/>
              </a:ext>
            </a:extLst>
          </p:cNvPr>
          <p:cNvSpPr txBox="1"/>
          <p:nvPr/>
        </p:nvSpPr>
        <p:spPr>
          <a:xfrm>
            <a:off x="0" y="280058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341781-A6DB-461C-9D17-5C1BAE3D3951}"/>
              </a:ext>
            </a:extLst>
          </p:cNvPr>
          <p:cNvSpPr txBox="1"/>
          <p:nvPr/>
        </p:nvSpPr>
        <p:spPr>
          <a:xfrm>
            <a:off x="0" y="479074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C23863-116E-4034-B71D-3D6358E15892}"/>
              </a:ext>
            </a:extLst>
          </p:cNvPr>
          <p:cNvSpPr txBox="1"/>
          <p:nvPr/>
        </p:nvSpPr>
        <p:spPr>
          <a:xfrm>
            <a:off x="0" y="7185"/>
            <a:ext cx="546847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4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BA72F6B-E512-4B66-AC41-7B92B1792339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A8B09104-D4E1-4238-B21D-38181AE47C2E}"/>
              </a:ext>
            </a:extLst>
          </p:cNvPr>
          <p:cNvSpPr/>
          <p:nvPr/>
        </p:nvSpPr>
        <p:spPr>
          <a:xfrm>
            <a:off x="1578926" y="5370698"/>
            <a:ext cx="145955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None!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97C9-8B8D-451A-9394-3EAF59DC44F2}"/>
              </a:ext>
            </a:extLst>
          </p:cNvPr>
          <p:cNvSpPr txBox="1"/>
          <p:nvPr/>
        </p:nvSpPr>
        <p:spPr>
          <a:xfrm>
            <a:off x="1091322" y="923365"/>
            <a:ext cx="233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765</a:t>
            </a:r>
          </a:p>
        </p:txBody>
      </p:sp>
      <p:grpSp>
        <p:nvGrpSpPr>
          <p:cNvPr id="8" name="그룹 7" descr="s">
            <a:extLst>
              <a:ext uri="{FF2B5EF4-FFF2-40B4-BE49-F238E27FC236}">
                <a16:creationId xmlns:a16="http://schemas.microsoft.com/office/drawing/2014/main" id="{5A8D6E3F-8FAE-4011-AA62-9301A8A9B48F}"/>
              </a:ext>
            </a:extLst>
          </p:cNvPr>
          <p:cNvGrpSpPr/>
          <p:nvPr/>
        </p:nvGrpSpPr>
        <p:grpSpPr>
          <a:xfrm>
            <a:off x="900857" y="1768780"/>
            <a:ext cx="1266318" cy="1266318"/>
            <a:chOff x="1057835" y="403411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83DE55C-8C36-44DF-A816-64D5A963426B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F81C68-7D6B-48D3-B85F-58B0AB9F868B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1729880-4EAF-4840-917E-B19149B4F9B6}"/>
              </a:ext>
            </a:extLst>
          </p:cNvPr>
          <p:cNvGrpSpPr/>
          <p:nvPr/>
        </p:nvGrpSpPr>
        <p:grpSpPr>
          <a:xfrm>
            <a:off x="2534940" y="1759747"/>
            <a:ext cx="1265324" cy="1265324"/>
            <a:chOff x="3657600" y="2393576"/>
            <a:chExt cx="1183342" cy="1183342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A17F18A4-98AB-4E37-8136-E1E493B0E181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88E100D-FCCB-49E3-8085-8DEF21A25D5A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1CA0F-4D40-4D34-8A19-69BB5BE6DC8A}"/>
              </a:ext>
            </a:extLst>
          </p:cNvPr>
          <p:cNvGrpSpPr/>
          <p:nvPr/>
        </p:nvGrpSpPr>
        <p:grpSpPr>
          <a:xfrm>
            <a:off x="896576" y="3501220"/>
            <a:ext cx="1265324" cy="1265324"/>
            <a:chOff x="1057835" y="4383741"/>
            <a:chExt cx="1183342" cy="1183342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0D29F72-E79B-4363-B862-BB25DC1847B4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79FE79-5015-412C-8758-A27B5911867D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EDEA14D-4629-4566-9F85-FB8ED2B52CF9}"/>
              </a:ext>
            </a:extLst>
          </p:cNvPr>
          <p:cNvGrpSpPr/>
          <p:nvPr/>
        </p:nvGrpSpPr>
        <p:grpSpPr>
          <a:xfrm>
            <a:off x="2529726" y="3479558"/>
            <a:ext cx="1265324" cy="1265324"/>
            <a:chOff x="6257365" y="4383741"/>
            <a:chExt cx="1183342" cy="1183342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47CA4EB-2840-4569-B67B-E2C785DC432C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2959D7E-238A-41D9-B195-01559E2B4D5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9C785-D287-46F1-A9D2-DBF2C579BDD6}"/>
              </a:ext>
            </a:extLst>
          </p:cNvPr>
          <p:cNvSpPr txBox="1"/>
          <p:nvPr/>
        </p:nvSpPr>
        <p:spPr>
          <a:xfrm>
            <a:off x="5110443" y="596267"/>
            <a:ext cx="634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모두 다른 속성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Index 3</a:t>
            </a:r>
          </a:p>
          <a:p>
            <a:pPr lvl="2"/>
            <a:r>
              <a:rPr lang="en-US" altLang="ko-KR" dirty="0"/>
              <a:t>(ex, 000 + 111 + 222 + R)</a:t>
            </a:r>
          </a:p>
          <a:p>
            <a:pPr lvl="2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한가지의 다른 속성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Index 2 + </a:t>
            </a:r>
            <a:r>
              <a:rPr lang="ko-KR" altLang="en-US" dirty="0"/>
              <a:t>다른 </a:t>
            </a:r>
            <a:r>
              <a:rPr lang="en-US" altLang="ko-KR" dirty="0"/>
              <a:t>Index 1</a:t>
            </a:r>
          </a:p>
          <a:p>
            <a:pPr lvl="1"/>
            <a:r>
              <a:rPr lang="en-US" altLang="ko-KR" dirty="0"/>
              <a:t>	(ex, 000 + 001 + 002 + R)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한가지의 같은 속성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Index 1 + </a:t>
            </a:r>
            <a:r>
              <a:rPr lang="ko-KR" altLang="en-US" dirty="0"/>
              <a:t>다른 </a:t>
            </a:r>
            <a:r>
              <a:rPr lang="en-US" altLang="ko-KR" dirty="0"/>
              <a:t>Index 2</a:t>
            </a:r>
          </a:p>
          <a:p>
            <a:pPr lvl="1"/>
            <a:r>
              <a:rPr lang="en-US" altLang="ko-KR" dirty="0"/>
              <a:t>	(ex, 000 + 011 + 022 + 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22EED-83AA-4875-AD89-33CD3BED6518}"/>
              </a:ext>
            </a:extLst>
          </p:cNvPr>
          <p:cNvSpPr txBox="1"/>
          <p:nvPr/>
        </p:nvSpPr>
        <p:spPr>
          <a:xfrm>
            <a:off x="4715136" y="4518824"/>
            <a:ext cx="2761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무지성으로 타일을 제공할 것인가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로직을 잘 짜서 무조건 정답이 존재하게 할 것인가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5F6BFC-CA3C-4758-A17B-F417C38EF198}"/>
              </a:ext>
            </a:extLst>
          </p:cNvPr>
          <p:cNvCxnSpPr>
            <a:stCxn id="3" idx="3"/>
          </p:cNvCxnSpPr>
          <p:nvPr/>
        </p:nvCxnSpPr>
        <p:spPr>
          <a:xfrm flipV="1">
            <a:off x="7476863" y="5370698"/>
            <a:ext cx="995680" cy="252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4B34D-543C-49C7-B894-B4975A784483}"/>
              </a:ext>
            </a:extLst>
          </p:cNvPr>
          <p:cNvSpPr txBox="1"/>
          <p:nvPr/>
        </p:nvSpPr>
        <p:spPr>
          <a:xfrm>
            <a:off x="8472543" y="4875993"/>
            <a:ext cx="318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배열에 모든 정답을 때려 넣는다</a:t>
            </a:r>
            <a:r>
              <a:rPr lang="en-US" altLang="ko-KR" dirty="0"/>
              <a:t>! QED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4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173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최성환</dc:creator>
  <cp:lastModifiedBy>최성환</cp:lastModifiedBy>
  <cp:revision>21</cp:revision>
  <dcterms:created xsi:type="dcterms:W3CDTF">2021-07-31T05:36:50Z</dcterms:created>
  <dcterms:modified xsi:type="dcterms:W3CDTF">2021-08-08T05:49:52Z</dcterms:modified>
</cp:coreProperties>
</file>