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118" d="100"/>
          <a:sy n="118" d="100"/>
        </p:scale>
        <p:origin x="6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4098A-F0EE-6C48-A1FD-CFD0B359E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632B4E-268A-7842-9C3A-FA3AC41AE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31635-4304-1946-BC2D-444BBA66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4300-8159-F647-B882-3ABE69B93899}" type="datetimeFigureOut">
              <a:rPr kumimoji="1" lang="ko-Kore-KR" altLang="en-US" smtClean="0"/>
              <a:t>07/17/2021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037E37-1FD8-854E-B439-31C03AB2C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F7E13-5CAC-B742-A9A0-4B28988C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98D56-CC30-6945-9BE8-129E5C9E03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0254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C3521-0E0C-D546-BAAD-FE826110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6B4313-CB40-EB48-926E-E47732E5B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22000B-B71C-BC4F-B23F-98A5E8CB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4300-8159-F647-B882-3ABE69B93899}" type="datetimeFigureOut">
              <a:rPr kumimoji="1" lang="ko-Kore-KR" altLang="en-US" smtClean="0"/>
              <a:t>07/17/2021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3F7C3-B679-034F-AA06-D23EEC25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E38988-B61A-3D4C-8D2A-3DA40583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98D56-CC30-6945-9BE8-129E5C9E03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062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0C71B2-9B50-0148-BF75-2C5A39581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F0C7C8-139F-654F-83B2-D645058DD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B187B-80FC-4442-AE90-BEBCCFDBB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4300-8159-F647-B882-3ABE69B93899}" type="datetimeFigureOut">
              <a:rPr kumimoji="1" lang="ko-Kore-KR" altLang="en-US" smtClean="0"/>
              <a:t>07/17/2021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9C6785-B7C0-9643-8EF1-54E71CB63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0DACA2-70EE-144B-BBB9-435A376F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98D56-CC30-6945-9BE8-129E5C9E03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661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B41C7-B559-7647-B641-4B70C5F5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40A39E-C4A0-8446-A014-8004D1EC8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09C1A-EE7D-7547-A9B2-645C93749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4300-8159-F647-B882-3ABE69B93899}" type="datetimeFigureOut">
              <a:rPr kumimoji="1" lang="ko-Kore-KR" altLang="en-US" smtClean="0"/>
              <a:t>07/17/2021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B238F-9DF8-0545-B787-D0DF8807B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793B77-4E92-3340-A0FD-B0FCCC0B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98D56-CC30-6945-9BE8-129E5C9E03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686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40F1E-320B-7B4E-BF94-157C049BB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C8DAE6-D85D-1540-AE83-B4FCB963A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EFA94D-8904-214E-AC13-0EE5200CF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4300-8159-F647-B882-3ABE69B93899}" type="datetimeFigureOut">
              <a:rPr kumimoji="1" lang="ko-Kore-KR" altLang="en-US" smtClean="0"/>
              <a:t>07/17/2021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0F7B97-81A7-5F44-BAC0-AAD92AF0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EDC72B-BC59-ED4A-B0B9-B70CE398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98D56-CC30-6945-9BE8-129E5C9E03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797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A03B0-FF15-BD4C-8781-523D1F523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1597EE-15A7-C84F-BC79-40582B082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571AF3-E6FA-044E-9B6B-CD9E6FF3E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532516-22CB-BF49-8FD9-F9E24B25E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4300-8159-F647-B882-3ABE69B93899}" type="datetimeFigureOut">
              <a:rPr kumimoji="1" lang="ko-Kore-KR" altLang="en-US" smtClean="0"/>
              <a:t>07/17/2021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F40EA4-436D-8249-BCCE-0CCE9DF9E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697BFA-2C73-194D-ACD9-56B2BD7F4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98D56-CC30-6945-9BE8-129E5C9E03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5989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87985-D320-7E41-A66D-09A1A223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F00A0E-64F4-7C46-B059-8925A8E44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CD8C77-5C2E-B74A-933D-619F82F54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AB59B1-8D50-4045-93BE-1B0904134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171C11-73CD-2349-96CD-A659A0AA8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10BC50-3A4F-2148-B2BB-E37E604F6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4300-8159-F647-B882-3ABE69B93899}" type="datetimeFigureOut">
              <a:rPr kumimoji="1" lang="ko-Kore-KR" altLang="en-US" smtClean="0"/>
              <a:t>07/17/2021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36D9F0-5FB7-4145-A4D4-223EA506E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712711-67ED-A445-AC1D-25A9E76C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98D56-CC30-6945-9BE8-129E5C9E03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597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44902-FAD6-A347-9685-B51EE8020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87C95F-3323-9544-900D-7A7DB567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4300-8159-F647-B882-3ABE69B93899}" type="datetimeFigureOut">
              <a:rPr kumimoji="1" lang="ko-Kore-KR" altLang="en-US" smtClean="0"/>
              <a:t>07/17/2021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3F047A-FC3C-8F49-AD8C-3421AF3B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40D3BC-75BE-4A4F-8B79-B04CC12D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98D56-CC30-6945-9BE8-129E5C9E03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239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A362B7-EC97-7147-84ED-82CE69451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4300-8159-F647-B882-3ABE69B93899}" type="datetimeFigureOut">
              <a:rPr kumimoji="1" lang="ko-Kore-KR" altLang="en-US" smtClean="0"/>
              <a:t>07/17/2021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8B8D87-DA37-E04F-AAFD-C128D72C7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3ECA4F-D86D-C945-979A-9C99A61E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98D56-CC30-6945-9BE8-129E5C9E03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021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AA199-6204-D544-9C99-2406E3666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629B9F-1E01-D947-BD0A-9F8AED3B5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E0E0D3-2909-B445-8E7D-2BB4297F7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485D16-6320-0149-86EC-8BEB03D1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4300-8159-F647-B882-3ABE69B93899}" type="datetimeFigureOut">
              <a:rPr kumimoji="1" lang="ko-Kore-KR" altLang="en-US" smtClean="0"/>
              <a:t>07/17/2021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5593C2-8564-2749-883A-F3A26DA8F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7B448D-CDAA-6E4B-BD99-96B77EEB1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98D56-CC30-6945-9BE8-129E5C9E03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120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84797-DF0E-2347-B09E-219F77100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71FB74-CCB4-BC48-AA99-2F44F5213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E5B609-CDCC-3341-8A2C-17E8F4B16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B93588-2831-154C-B8A7-02959C39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4300-8159-F647-B882-3ABE69B93899}" type="datetimeFigureOut">
              <a:rPr kumimoji="1" lang="ko-Kore-KR" altLang="en-US" smtClean="0"/>
              <a:t>07/17/2021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A64646-A737-0F4A-8068-96AA59209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E7C476-F96F-1542-8E29-8DA0C1CC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98D56-CC30-6945-9BE8-129E5C9E03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4AD2DB-4DBF-3B45-AAF9-4ED39FD09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EF300F-20DB-5F4E-BF22-2229E9B20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FA272A-CEB5-2A41-92D6-F6F456218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D4300-8159-F647-B882-3ABE69B93899}" type="datetimeFigureOut">
              <a:rPr kumimoji="1" lang="ko-Kore-KR" altLang="en-US" smtClean="0"/>
              <a:t>07/17/2021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3ABC0F-3B71-5640-BF4A-28594916F7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AE1AD-30C7-534F-927D-5661C9A48B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98D56-CC30-6945-9BE8-129E5C9E03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255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279B25CF-0D3F-1E45-B2A5-5198B38A6442}"/>
              </a:ext>
            </a:extLst>
          </p:cNvPr>
          <p:cNvSpPr/>
          <p:nvPr/>
        </p:nvSpPr>
        <p:spPr>
          <a:xfrm>
            <a:off x="508701" y="649013"/>
            <a:ext cx="3600000" cy="576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2DE281-F1AE-1B4F-B282-EB09DB542E1A}"/>
              </a:ext>
            </a:extLst>
          </p:cNvPr>
          <p:cNvSpPr txBox="1"/>
          <p:nvPr/>
        </p:nvSpPr>
        <p:spPr>
          <a:xfrm>
            <a:off x="417799" y="167612"/>
            <a:ext cx="3781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*** 현재 모델 뷰 비율 기준은 </a:t>
            </a:r>
            <a:r>
              <a:rPr kumimoji="1" lang="en-US" altLang="ko-KR" sz="1200" dirty="0"/>
              <a:t>16:10 </a:t>
            </a:r>
            <a:r>
              <a:rPr kumimoji="1" lang="ko-KR" altLang="en-US" sz="1200" dirty="0"/>
              <a:t>해상도 기준임 ***</a:t>
            </a:r>
            <a:endParaRPr kumimoji="1" lang="ko-Kore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056477-CA0B-FA4D-8AB3-92FAF53501D5}"/>
              </a:ext>
            </a:extLst>
          </p:cNvPr>
          <p:cNvSpPr txBox="1"/>
          <p:nvPr/>
        </p:nvSpPr>
        <p:spPr>
          <a:xfrm>
            <a:off x="5043488" y="885825"/>
            <a:ext cx="3441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Page ID : 000</a:t>
            </a:r>
          </a:p>
          <a:p>
            <a:r>
              <a:rPr kumimoji="1" lang="en-US" altLang="ko-Kore-KR" dirty="0"/>
              <a:t>Page Name : </a:t>
            </a:r>
            <a:r>
              <a:rPr kumimoji="1" lang="en-US" altLang="ko-Kore-KR" dirty="0" err="1"/>
              <a:t>HomeNavigationView</a:t>
            </a:r>
            <a:endParaRPr kumimoji="1" lang="en-US" altLang="ko-Kore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BC9B3F-E3AE-E643-AADF-E9CBEB4DE60A}"/>
              </a:ext>
            </a:extLst>
          </p:cNvPr>
          <p:cNvSpPr/>
          <p:nvPr/>
        </p:nvSpPr>
        <p:spPr>
          <a:xfrm>
            <a:off x="508701" y="5808938"/>
            <a:ext cx="3600001" cy="60007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Multi     |     Single     |    Shop</a:t>
            </a:r>
            <a:endParaRPr kumimoji="1" lang="ko-Kore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0EE6C86-DF69-0143-AAB4-88A208EE077E}"/>
              </a:ext>
            </a:extLst>
          </p:cNvPr>
          <p:cNvSpPr/>
          <p:nvPr/>
        </p:nvSpPr>
        <p:spPr>
          <a:xfrm>
            <a:off x="3460702" y="88582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CEA0C5-3FD9-5E40-9225-F5326C85C913}"/>
              </a:ext>
            </a:extLst>
          </p:cNvPr>
          <p:cNvSpPr txBox="1"/>
          <p:nvPr/>
        </p:nvSpPr>
        <p:spPr>
          <a:xfrm>
            <a:off x="3404969" y="971020"/>
            <a:ext cx="662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100" dirty="0">
                <a:solidFill>
                  <a:schemeClr val="bg1"/>
                </a:solidFill>
              </a:rPr>
              <a:t>setting</a:t>
            </a:r>
            <a:endParaRPr kumimoji="1" lang="ko-Kore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76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279B25CF-0D3F-1E45-B2A5-5198B38A6442}"/>
              </a:ext>
            </a:extLst>
          </p:cNvPr>
          <p:cNvSpPr/>
          <p:nvPr/>
        </p:nvSpPr>
        <p:spPr>
          <a:xfrm>
            <a:off x="508701" y="649013"/>
            <a:ext cx="3600000" cy="5760000"/>
          </a:xfrm>
          <a:prstGeom prst="round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2DE281-F1AE-1B4F-B282-EB09DB542E1A}"/>
              </a:ext>
            </a:extLst>
          </p:cNvPr>
          <p:cNvSpPr txBox="1"/>
          <p:nvPr/>
        </p:nvSpPr>
        <p:spPr>
          <a:xfrm>
            <a:off x="417799" y="167612"/>
            <a:ext cx="3781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*** 현재 모델 뷰 비율 기준은 </a:t>
            </a:r>
            <a:r>
              <a:rPr kumimoji="1" lang="en-US" altLang="ko-KR" sz="1200" dirty="0"/>
              <a:t>16:10 </a:t>
            </a:r>
            <a:r>
              <a:rPr kumimoji="1" lang="ko-KR" altLang="en-US" sz="1200" dirty="0"/>
              <a:t>해상도 기준임 ***</a:t>
            </a:r>
            <a:endParaRPr kumimoji="1" lang="ko-Kore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056477-CA0B-FA4D-8AB3-92FAF53501D5}"/>
              </a:ext>
            </a:extLst>
          </p:cNvPr>
          <p:cNvSpPr txBox="1"/>
          <p:nvPr/>
        </p:nvSpPr>
        <p:spPr>
          <a:xfrm>
            <a:off x="5043488" y="885825"/>
            <a:ext cx="3555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Page ID : 001</a:t>
            </a:r>
          </a:p>
          <a:p>
            <a:r>
              <a:rPr kumimoji="1" lang="en-US" altLang="ko-Kore-KR" dirty="0"/>
              <a:t>Page Name : </a:t>
            </a:r>
            <a:r>
              <a:rPr kumimoji="1" lang="en-US" altLang="ko-Kore-KR" dirty="0" err="1"/>
              <a:t>SingleGameHomeView</a:t>
            </a:r>
            <a:endParaRPr kumimoji="1" lang="en-US" altLang="ko-Kore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BC9B3F-E3AE-E643-AADF-E9CBEB4DE60A}"/>
              </a:ext>
            </a:extLst>
          </p:cNvPr>
          <p:cNvSpPr/>
          <p:nvPr/>
        </p:nvSpPr>
        <p:spPr>
          <a:xfrm>
            <a:off x="508701" y="5808938"/>
            <a:ext cx="3600001" cy="60007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Multi     |     Single     |    Shop</a:t>
            </a:r>
            <a:endParaRPr kumimoji="1" lang="ko-Kore-KR" altLang="en-US" dirty="0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B4DDEC00-3652-AF40-A6ED-3ECF504F60CB}"/>
              </a:ext>
            </a:extLst>
          </p:cNvPr>
          <p:cNvSpPr/>
          <p:nvPr/>
        </p:nvSpPr>
        <p:spPr>
          <a:xfrm>
            <a:off x="1387157" y="5063800"/>
            <a:ext cx="1843087" cy="4286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플레이</a:t>
            </a:r>
            <a:r>
              <a:rPr kumimoji="1" lang="en-US" altLang="ko-Kore-KR" sz="1400" dirty="0"/>
              <a:t>!</a:t>
            </a:r>
            <a:endParaRPr kumimoji="1" lang="ko-Kore-KR" altLang="en-US" sz="1400" dirty="0"/>
          </a:p>
        </p:txBody>
      </p: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3C4C2A39-6581-7646-9651-D25C2F7FF539}"/>
              </a:ext>
            </a:extLst>
          </p:cNvPr>
          <p:cNvSpPr/>
          <p:nvPr/>
        </p:nvSpPr>
        <p:spPr>
          <a:xfrm>
            <a:off x="961484" y="3004115"/>
            <a:ext cx="2669906" cy="11990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A423DADB-B666-5444-AB62-81A15F77B0DA}"/>
              </a:ext>
            </a:extLst>
          </p:cNvPr>
          <p:cNvSpPr/>
          <p:nvPr/>
        </p:nvSpPr>
        <p:spPr>
          <a:xfrm>
            <a:off x="961484" y="2670266"/>
            <a:ext cx="2669906" cy="11990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441CF97A-F4A6-F14E-AD45-2C05586C3ABE}"/>
              </a:ext>
            </a:extLst>
          </p:cNvPr>
          <p:cNvCxnSpPr>
            <a:stCxn id="3" idx="2"/>
            <a:endCxn id="10" idx="2"/>
          </p:cNvCxnSpPr>
          <p:nvPr/>
        </p:nvCxnSpPr>
        <p:spPr>
          <a:xfrm>
            <a:off x="2296437" y="3869274"/>
            <a:ext cx="0" cy="333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238BAE9C-6641-D044-A19C-B14AABABCB4C}"/>
              </a:ext>
            </a:extLst>
          </p:cNvPr>
          <p:cNvCxnSpPr>
            <a:stCxn id="3" idx="3"/>
            <a:endCxn id="10" idx="3"/>
          </p:cNvCxnSpPr>
          <p:nvPr/>
        </p:nvCxnSpPr>
        <p:spPr>
          <a:xfrm>
            <a:off x="3631390" y="3269770"/>
            <a:ext cx="0" cy="333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82C1B433-0176-BC4B-A81C-9FBAB55895F8}"/>
              </a:ext>
            </a:extLst>
          </p:cNvPr>
          <p:cNvCxnSpPr>
            <a:stCxn id="3" idx="1"/>
          </p:cNvCxnSpPr>
          <p:nvPr/>
        </p:nvCxnSpPr>
        <p:spPr>
          <a:xfrm>
            <a:off x="961484" y="3269770"/>
            <a:ext cx="0" cy="3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3" name="3D 모델 22" descr="Rook1">
                <a:extLst>
                  <a:ext uri="{FF2B5EF4-FFF2-40B4-BE49-F238E27FC236}">
                    <a16:creationId xmlns:a16="http://schemas.microsoft.com/office/drawing/2014/main" id="{D2F6B38B-3B5D-3144-B3A4-62F2CA947F9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41633169"/>
                  </p:ext>
                </p:extLst>
              </p:nvPr>
            </p:nvGraphicFramePr>
            <p:xfrm>
              <a:off x="1224976" y="2641473"/>
              <a:ext cx="451123" cy="80199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51123" cy="801998"/>
                    </a:xfrm>
                    <a:prstGeom prst="rect">
                      <a:avLst/>
                    </a:prstGeom>
                  </am3d:spPr>
                  <am3d:camera>
                    <am3d:pos x="0" y="0" z="6157451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7395" d="1000000"/>
                    <am3d:preTrans dx="-25151792" dy="-18000000" dz="20352091"/>
                    <am3d:scale>
                      <am3d:sx n="1000000" d="1000000"/>
                      <am3d:sy n="1000000" d="1000000"/>
                      <am3d:sz n="1000000" d="1000000"/>
                    </am3d:scale>
                    <am3d:rot ax="8134067" ay="2790838" az="8674527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82705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3" name="3D 모델 22" descr="Rook1">
                <a:extLst>
                  <a:ext uri="{FF2B5EF4-FFF2-40B4-BE49-F238E27FC236}">
                    <a16:creationId xmlns:a16="http://schemas.microsoft.com/office/drawing/2014/main" id="{D2F6B38B-3B5D-3144-B3A4-62F2CA947F9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4976" y="2641473"/>
                <a:ext cx="451123" cy="8019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7" name="3D 모델 26" descr="Rook1">
                <a:extLst>
                  <a:ext uri="{FF2B5EF4-FFF2-40B4-BE49-F238E27FC236}">
                    <a16:creationId xmlns:a16="http://schemas.microsoft.com/office/drawing/2014/main" id="{366FCC87-B35C-D741-9326-6F927F932AC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55324630"/>
                  </p:ext>
                </p:extLst>
              </p:nvPr>
            </p:nvGraphicFramePr>
            <p:xfrm>
              <a:off x="2083139" y="2392483"/>
              <a:ext cx="451122" cy="80199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51122" cy="801995"/>
                    </a:xfrm>
                    <a:prstGeom prst="rect">
                      <a:avLst/>
                    </a:prstGeom>
                  </am3d:spPr>
                  <am3d:camera>
                    <am3d:pos x="0" y="0" z="6157451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7395" d="1000000"/>
                    <am3d:preTrans dx="-25151792" dy="-18000000" dz="20352091"/>
                    <am3d:scale>
                      <am3d:sx n="1000000" d="1000000"/>
                      <am3d:sy n="1000000" d="1000000"/>
                      <am3d:sz n="1000000" d="1000000"/>
                    </am3d:scale>
                    <am3d:rot ax="8134067" ay="2790838" az="8674527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82705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7" name="3D 모델 26" descr="Rook1">
                <a:extLst>
                  <a:ext uri="{FF2B5EF4-FFF2-40B4-BE49-F238E27FC236}">
                    <a16:creationId xmlns:a16="http://schemas.microsoft.com/office/drawing/2014/main" id="{366FCC87-B35C-D741-9326-6F927F932AC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83139" y="2392483"/>
                <a:ext cx="451122" cy="8019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8" name="3D 모델 27" descr="Rook1">
                <a:extLst>
                  <a:ext uri="{FF2B5EF4-FFF2-40B4-BE49-F238E27FC236}">
                    <a16:creationId xmlns:a16="http://schemas.microsoft.com/office/drawing/2014/main" id="{02EC8FF9-AC21-D143-A625-9FD958D23F4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21441793"/>
                  </p:ext>
                </p:extLst>
              </p:nvPr>
            </p:nvGraphicFramePr>
            <p:xfrm>
              <a:off x="2296437" y="2813405"/>
              <a:ext cx="451122" cy="80199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51122" cy="801995"/>
                    </a:xfrm>
                    <a:prstGeom prst="rect">
                      <a:avLst/>
                    </a:prstGeom>
                  </am3d:spPr>
                  <am3d:camera>
                    <am3d:pos x="0" y="0" z="6157451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7395" d="1000000"/>
                    <am3d:preTrans dx="-25151792" dy="-18000000" dz="20352091"/>
                    <am3d:scale>
                      <am3d:sx n="1000000" d="1000000"/>
                      <am3d:sy n="1000000" d="1000000"/>
                      <am3d:sz n="1000000" d="1000000"/>
                    </am3d:scale>
                    <am3d:rot ax="8134067" ay="2790838" az="8674527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82705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8" name="3D 모델 27" descr="Rook1">
                <a:extLst>
                  <a:ext uri="{FF2B5EF4-FFF2-40B4-BE49-F238E27FC236}">
                    <a16:creationId xmlns:a16="http://schemas.microsoft.com/office/drawing/2014/main" id="{02EC8FF9-AC21-D143-A625-9FD958D23F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6437" y="2813405"/>
                <a:ext cx="451122" cy="801995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오른쪽 화살표[R] 28">
            <a:extLst>
              <a:ext uri="{FF2B5EF4-FFF2-40B4-BE49-F238E27FC236}">
                <a16:creationId xmlns:a16="http://schemas.microsoft.com/office/drawing/2014/main" id="{63995702-318F-9B4A-BDD5-007AA584B8C6}"/>
              </a:ext>
            </a:extLst>
          </p:cNvPr>
          <p:cNvSpPr/>
          <p:nvPr/>
        </p:nvSpPr>
        <p:spPr>
          <a:xfrm>
            <a:off x="3240610" y="4512567"/>
            <a:ext cx="662458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오른쪽 화살표[R] 29">
            <a:extLst>
              <a:ext uri="{FF2B5EF4-FFF2-40B4-BE49-F238E27FC236}">
                <a16:creationId xmlns:a16="http://schemas.microsoft.com/office/drawing/2014/main" id="{842EA646-0732-9343-822D-A8B57FC5D7BA}"/>
              </a:ext>
            </a:extLst>
          </p:cNvPr>
          <p:cNvSpPr/>
          <p:nvPr/>
        </p:nvSpPr>
        <p:spPr>
          <a:xfrm rot="10800000">
            <a:off x="788079" y="4564407"/>
            <a:ext cx="662458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73A9F1B1-477B-CF45-8DE7-EB487DCDACA3}"/>
              </a:ext>
            </a:extLst>
          </p:cNvPr>
          <p:cNvSpPr/>
          <p:nvPr/>
        </p:nvSpPr>
        <p:spPr>
          <a:xfrm>
            <a:off x="788078" y="1553036"/>
            <a:ext cx="1520622" cy="329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 List      ||     Single</a:t>
            </a:r>
            <a:endParaRPr kumimoji="1" lang="ko-Kore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3D2E30-0C96-9144-BE69-13F64C627C50}"/>
              </a:ext>
            </a:extLst>
          </p:cNvPr>
          <p:cNvSpPr txBox="1"/>
          <p:nvPr/>
        </p:nvSpPr>
        <p:spPr>
          <a:xfrm>
            <a:off x="725429" y="1299162"/>
            <a:ext cx="164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정렬 기준</a:t>
            </a:r>
            <a:endParaRPr kumimoji="1" lang="ko-Kore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B914E9-C492-8E40-9FD5-8B9ACAACA3AD}"/>
              </a:ext>
            </a:extLst>
          </p:cNvPr>
          <p:cNvSpPr txBox="1"/>
          <p:nvPr/>
        </p:nvSpPr>
        <p:spPr>
          <a:xfrm>
            <a:off x="5043488" y="2069317"/>
            <a:ext cx="3072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정렬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List </a:t>
            </a:r>
            <a:r>
              <a:rPr kumimoji="1" lang="ko-KR" altLang="en-US" dirty="0"/>
              <a:t>일 경우 디자인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1CA9ADAC-AC74-3346-A435-4B94840343E5}"/>
              </a:ext>
            </a:extLst>
          </p:cNvPr>
          <p:cNvSpPr/>
          <p:nvPr/>
        </p:nvSpPr>
        <p:spPr>
          <a:xfrm>
            <a:off x="4834977" y="2641473"/>
            <a:ext cx="3600000" cy="35973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F216B30-55C8-A441-93B4-3EDCC95FDB51}"/>
              </a:ext>
            </a:extLst>
          </p:cNvPr>
          <p:cNvSpPr/>
          <p:nvPr/>
        </p:nvSpPr>
        <p:spPr>
          <a:xfrm>
            <a:off x="5145024" y="2941360"/>
            <a:ext cx="816864" cy="821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Icon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216207-C10C-2B46-A6F5-3F8DA3357F7F}"/>
              </a:ext>
            </a:extLst>
          </p:cNvPr>
          <p:cNvSpPr txBox="1"/>
          <p:nvPr/>
        </p:nvSpPr>
        <p:spPr>
          <a:xfrm>
            <a:off x="5043488" y="3814169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Game Name</a:t>
            </a:r>
            <a:endParaRPr kumimoji="1" lang="ko-Kore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86905EE-368F-7047-B363-1E40E3AAB008}"/>
              </a:ext>
            </a:extLst>
          </p:cNvPr>
          <p:cNvSpPr/>
          <p:nvPr/>
        </p:nvSpPr>
        <p:spPr>
          <a:xfrm>
            <a:off x="6220016" y="2941360"/>
            <a:ext cx="816864" cy="821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Icon</a:t>
            </a:r>
            <a:endParaRPr kumimoji="1" lang="ko-Kore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A80D11-B3A8-234B-9734-C550C7E89576}"/>
              </a:ext>
            </a:extLst>
          </p:cNvPr>
          <p:cNvSpPr txBox="1"/>
          <p:nvPr/>
        </p:nvSpPr>
        <p:spPr>
          <a:xfrm>
            <a:off x="6096000" y="3832111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Game Name</a:t>
            </a:r>
            <a:endParaRPr kumimoji="1" lang="ko-Kore-KR" altLang="en-US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C7DED27-1914-C749-A3EC-F93A33A454DA}"/>
              </a:ext>
            </a:extLst>
          </p:cNvPr>
          <p:cNvSpPr/>
          <p:nvPr/>
        </p:nvSpPr>
        <p:spPr>
          <a:xfrm>
            <a:off x="7272528" y="2941360"/>
            <a:ext cx="816864" cy="821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Icon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D3F045-7F38-3846-81C6-5A147CF9D716}"/>
              </a:ext>
            </a:extLst>
          </p:cNvPr>
          <p:cNvSpPr txBox="1"/>
          <p:nvPr/>
        </p:nvSpPr>
        <p:spPr>
          <a:xfrm>
            <a:off x="7148512" y="3833725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Game Name</a:t>
            </a:r>
            <a:endParaRPr kumimoji="1" lang="ko-Kore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6B979D-32A7-0A47-8CF6-8E69C21AED6E}"/>
              </a:ext>
            </a:extLst>
          </p:cNvPr>
          <p:cNvSpPr txBox="1"/>
          <p:nvPr/>
        </p:nvSpPr>
        <p:spPr>
          <a:xfrm>
            <a:off x="6345447" y="4272019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/>
              <a:t>…</a:t>
            </a:r>
            <a:endParaRPr kumimoji="1" lang="ko-Kore-KR" altLang="en-US" sz="32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EBF5972-D501-D642-93CD-F7F45BFB755A}"/>
              </a:ext>
            </a:extLst>
          </p:cNvPr>
          <p:cNvSpPr/>
          <p:nvPr/>
        </p:nvSpPr>
        <p:spPr>
          <a:xfrm>
            <a:off x="3460702" y="88582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1E7729-EEDE-8A4C-962A-A717148B1C2A}"/>
              </a:ext>
            </a:extLst>
          </p:cNvPr>
          <p:cNvSpPr txBox="1"/>
          <p:nvPr/>
        </p:nvSpPr>
        <p:spPr>
          <a:xfrm>
            <a:off x="3404969" y="971020"/>
            <a:ext cx="662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100" dirty="0">
                <a:solidFill>
                  <a:schemeClr val="bg1"/>
                </a:solidFill>
              </a:rPr>
              <a:t>setting</a:t>
            </a:r>
            <a:endParaRPr kumimoji="1" lang="ko-Kore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512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279B25CF-0D3F-1E45-B2A5-5198B38A6442}"/>
              </a:ext>
            </a:extLst>
          </p:cNvPr>
          <p:cNvSpPr/>
          <p:nvPr/>
        </p:nvSpPr>
        <p:spPr>
          <a:xfrm>
            <a:off x="508701" y="649013"/>
            <a:ext cx="3600000" cy="576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2DE281-F1AE-1B4F-B282-EB09DB542E1A}"/>
              </a:ext>
            </a:extLst>
          </p:cNvPr>
          <p:cNvSpPr txBox="1"/>
          <p:nvPr/>
        </p:nvSpPr>
        <p:spPr>
          <a:xfrm>
            <a:off x="417799" y="167612"/>
            <a:ext cx="3781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*** 현재 모델 뷰 비율 기준은 </a:t>
            </a:r>
            <a:r>
              <a:rPr kumimoji="1" lang="en-US" altLang="ko-KR" sz="1200" dirty="0"/>
              <a:t>16:10 </a:t>
            </a:r>
            <a:r>
              <a:rPr kumimoji="1" lang="ko-KR" altLang="en-US" sz="1200" dirty="0"/>
              <a:t>해상도 기준임 ***</a:t>
            </a:r>
            <a:endParaRPr kumimoji="1" lang="ko-Kore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056477-CA0B-FA4D-8AB3-92FAF53501D5}"/>
              </a:ext>
            </a:extLst>
          </p:cNvPr>
          <p:cNvSpPr txBox="1"/>
          <p:nvPr/>
        </p:nvSpPr>
        <p:spPr>
          <a:xfrm>
            <a:off x="5043488" y="885825"/>
            <a:ext cx="2989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Page ID : 0011</a:t>
            </a:r>
          </a:p>
          <a:p>
            <a:r>
              <a:rPr kumimoji="1" lang="en-US" altLang="ko-Kore-KR" dirty="0"/>
              <a:t>Page Name : </a:t>
            </a:r>
            <a:r>
              <a:rPr kumimoji="1" lang="en-US" altLang="ko-Kore-KR" dirty="0" err="1"/>
              <a:t>SingleGameView</a:t>
            </a:r>
            <a:endParaRPr kumimoji="1" lang="en-US" altLang="ko-Kore-KR" dirty="0"/>
          </a:p>
        </p:txBody>
      </p: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3C4C2A39-6581-7646-9651-D25C2F7FF539}"/>
              </a:ext>
            </a:extLst>
          </p:cNvPr>
          <p:cNvSpPr/>
          <p:nvPr/>
        </p:nvSpPr>
        <p:spPr>
          <a:xfrm>
            <a:off x="1059020" y="3589331"/>
            <a:ext cx="2669906" cy="11990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A423DADB-B666-5444-AB62-81A15F77B0DA}"/>
              </a:ext>
            </a:extLst>
          </p:cNvPr>
          <p:cNvSpPr/>
          <p:nvPr/>
        </p:nvSpPr>
        <p:spPr>
          <a:xfrm>
            <a:off x="1059020" y="3255482"/>
            <a:ext cx="2669906" cy="11990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441CF97A-F4A6-F14E-AD45-2C05586C3ABE}"/>
              </a:ext>
            </a:extLst>
          </p:cNvPr>
          <p:cNvCxnSpPr>
            <a:stCxn id="3" idx="2"/>
            <a:endCxn id="10" idx="2"/>
          </p:cNvCxnSpPr>
          <p:nvPr/>
        </p:nvCxnSpPr>
        <p:spPr>
          <a:xfrm>
            <a:off x="2393973" y="4454490"/>
            <a:ext cx="0" cy="333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238BAE9C-6641-D044-A19C-B14AABABCB4C}"/>
              </a:ext>
            </a:extLst>
          </p:cNvPr>
          <p:cNvCxnSpPr>
            <a:stCxn id="3" idx="3"/>
            <a:endCxn id="10" idx="3"/>
          </p:cNvCxnSpPr>
          <p:nvPr/>
        </p:nvCxnSpPr>
        <p:spPr>
          <a:xfrm>
            <a:off x="3728926" y="3854986"/>
            <a:ext cx="0" cy="333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82C1B433-0176-BC4B-A81C-9FBAB55895F8}"/>
              </a:ext>
            </a:extLst>
          </p:cNvPr>
          <p:cNvCxnSpPr>
            <a:stCxn id="3" idx="1"/>
          </p:cNvCxnSpPr>
          <p:nvPr/>
        </p:nvCxnSpPr>
        <p:spPr>
          <a:xfrm>
            <a:off x="1059020" y="3854986"/>
            <a:ext cx="0" cy="3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3" name="3D 모델 22" descr="Rook1">
                <a:extLst>
                  <a:ext uri="{FF2B5EF4-FFF2-40B4-BE49-F238E27FC236}">
                    <a16:creationId xmlns:a16="http://schemas.microsoft.com/office/drawing/2014/main" id="{D2F6B38B-3B5D-3144-B3A4-62F2CA947F9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40192011"/>
                  </p:ext>
                </p:extLst>
              </p:nvPr>
            </p:nvGraphicFramePr>
            <p:xfrm>
              <a:off x="1322512" y="3226689"/>
              <a:ext cx="451123" cy="80199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51123" cy="801998"/>
                    </a:xfrm>
                    <a:prstGeom prst="rect">
                      <a:avLst/>
                    </a:prstGeom>
                  </am3d:spPr>
                  <am3d:camera>
                    <am3d:pos x="0" y="0" z="6157451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7395" d="1000000"/>
                    <am3d:preTrans dx="-25151792" dy="-18000000" dz="20352091"/>
                    <am3d:scale>
                      <am3d:sx n="1000000" d="1000000"/>
                      <am3d:sy n="1000000" d="1000000"/>
                      <am3d:sz n="1000000" d="1000000"/>
                    </am3d:scale>
                    <am3d:rot ax="8134067" ay="2790838" az="8674527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82705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3" name="3D 모델 22" descr="Rook1">
                <a:extLst>
                  <a:ext uri="{FF2B5EF4-FFF2-40B4-BE49-F238E27FC236}">
                    <a16:creationId xmlns:a16="http://schemas.microsoft.com/office/drawing/2014/main" id="{D2F6B38B-3B5D-3144-B3A4-62F2CA947F9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2512" y="3226689"/>
                <a:ext cx="451123" cy="8019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7" name="3D 모델 26" descr="Rook1">
                <a:extLst>
                  <a:ext uri="{FF2B5EF4-FFF2-40B4-BE49-F238E27FC236}">
                    <a16:creationId xmlns:a16="http://schemas.microsoft.com/office/drawing/2014/main" id="{366FCC87-B35C-D741-9326-6F927F932AC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94275660"/>
                  </p:ext>
                </p:extLst>
              </p:nvPr>
            </p:nvGraphicFramePr>
            <p:xfrm>
              <a:off x="2180675" y="2977699"/>
              <a:ext cx="451122" cy="80199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51122" cy="801995"/>
                    </a:xfrm>
                    <a:prstGeom prst="rect">
                      <a:avLst/>
                    </a:prstGeom>
                  </am3d:spPr>
                  <am3d:camera>
                    <am3d:pos x="0" y="0" z="6157451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7395" d="1000000"/>
                    <am3d:preTrans dx="-25151792" dy="-18000000" dz="20352091"/>
                    <am3d:scale>
                      <am3d:sx n="1000000" d="1000000"/>
                      <am3d:sy n="1000000" d="1000000"/>
                      <am3d:sz n="1000000" d="1000000"/>
                    </am3d:scale>
                    <am3d:rot ax="8134067" ay="2790838" az="8674527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82705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7" name="3D 모델 26" descr="Rook1">
                <a:extLst>
                  <a:ext uri="{FF2B5EF4-FFF2-40B4-BE49-F238E27FC236}">
                    <a16:creationId xmlns:a16="http://schemas.microsoft.com/office/drawing/2014/main" id="{366FCC87-B35C-D741-9326-6F927F932AC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0675" y="2977699"/>
                <a:ext cx="451122" cy="8019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8" name="3D 모델 27" descr="Rook1">
                <a:extLst>
                  <a:ext uri="{FF2B5EF4-FFF2-40B4-BE49-F238E27FC236}">
                    <a16:creationId xmlns:a16="http://schemas.microsoft.com/office/drawing/2014/main" id="{02EC8FF9-AC21-D143-A625-9FD958D23F4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40898692"/>
                  </p:ext>
                </p:extLst>
              </p:nvPr>
            </p:nvGraphicFramePr>
            <p:xfrm>
              <a:off x="2393973" y="3398621"/>
              <a:ext cx="451122" cy="80199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51122" cy="801995"/>
                    </a:xfrm>
                    <a:prstGeom prst="rect">
                      <a:avLst/>
                    </a:prstGeom>
                  </am3d:spPr>
                  <am3d:camera>
                    <am3d:pos x="0" y="0" z="6157451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7395" d="1000000"/>
                    <am3d:preTrans dx="-25151792" dy="-18000000" dz="20352091"/>
                    <am3d:scale>
                      <am3d:sx n="1000000" d="1000000"/>
                      <am3d:sy n="1000000" d="1000000"/>
                      <am3d:sz n="1000000" d="1000000"/>
                    </am3d:scale>
                    <am3d:rot ax="8134067" ay="2790838" az="8674527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82705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8" name="3D 모델 27" descr="Rook1">
                <a:extLst>
                  <a:ext uri="{FF2B5EF4-FFF2-40B4-BE49-F238E27FC236}">
                    <a16:creationId xmlns:a16="http://schemas.microsoft.com/office/drawing/2014/main" id="{02EC8FF9-AC21-D143-A625-9FD958D23F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93973" y="3398621"/>
                <a:ext cx="451122" cy="801995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AF90D06-8FAF-E049-9F3A-F71B1EA04078}"/>
              </a:ext>
            </a:extLst>
          </p:cNvPr>
          <p:cNvSpPr txBox="1"/>
          <p:nvPr/>
        </p:nvSpPr>
        <p:spPr>
          <a:xfrm>
            <a:off x="6266688" y="3840480"/>
            <a:ext cx="2420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아직 미정</a:t>
            </a:r>
            <a:endParaRPr kumimoji="1" lang="en-US" altLang="ko-KR" dirty="0"/>
          </a:p>
          <a:p>
            <a:r>
              <a:rPr kumimoji="1" lang="ko-KR" altLang="en-US" dirty="0"/>
              <a:t> </a:t>
            </a:r>
            <a:r>
              <a:rPr kumimoji="1" lang="ko-KR" altLang="en-US" dirty="0" err="1"/>
              <a:t>게임별로</a:t>
            </a:r>
            <a:r>
              <a:rPr kumimoji="1" lang="ko-KR" altLang="en-US" dirty="0"/>
              <a:t> 상이할 예정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6005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279B25CF-0D3F-1E45-B2A5-5198B38A6442}"/>
              </a:ext>
            </a:extLst>
          </p:cNvPr>
          <p:cNvSpPr/>
          <p:nvPr/>
        </p:nvSpPr>
        <p:spPr>
          <a:xfrm>
            <a:off x="508701" y="649013"/>
            <a:ext cx="3600000" cy="576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2DE281-F1AE-1B4F-B282-EB09DB542E1A}"/>
              </a:ext>
            </a:extLst>
          </p:cNvPr>
          <p:cNvSpPr txBox="1"/>
          <p:nvPr/>
        </p:nvSpPr>
        <p:spPr>
          <a:xfrm>
            <a:off x="417799" y="167612"/>
            <a:ext cx="3781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*** 현재 모델 뷰 비율 기준은 </a:t>
            </a:r>
            <a:r>
              <a:rPr kumimoji="1" lang="en-US" altLang="ko-KR" sz="1200" dirty="0"/>
              <a:t>16:10 </a:t>
            </a:r>
            <a:r>
              <a:rPr kumimoji="1" lang="ko-KR" altLang="en-US" sz="1200" dirty="0"/>
              <a:t>해상도 기준임 ***</a:t>
            </a:r>
            <a:endParaRPr kumimoji="1" lang="ko-Kore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056477-CA0B-FA4D-8AB3-92FAF53501D5}"/>
              </a:ext>
            </a:extLst>
          </p:cNvPr>
          <p:cNvSpPr txBox="1"/>
          <p:nvPr/>
        </p:nvSpPr>
        <p:spPr>
          <a:xfrm>
            <a:off x="5043488" y="885825"/>
            <a:ext cx="3499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Page ID : 00</a:t>
            </a:r>
            <a:r>
              <a:rPr kumimoji="1" lang="en-US" altLang="ko-KR" dirty="0"/>
              <a:t>2</a:t>
            </a:r>
            <a:endParaRPr kumimoji="1" lang="en-US" altLang="ko-Kore-KR" dirty="0"/>
          </a:p>
          <a:p>
            <a:r>
              <a:rPr kumimoji="1" lang="en-US" altLang="ko-Kore-KR" dirty="0"/>
              <a:t>Page Name : </a:t>
            </a:r>
            <a:r>
              <a:rPr kumimoji="1" lang="en-US" altLang="ko-Kore-KR" dirty="0" err="1"/>
              <a:t>MultiGameHomeView</a:t>
            </a:r>
            <a:endParaRPr kumimoji="1" lang="en-US" altLang="ko-Kore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BC9B3F-E3AE-E643-AADF-E9CBEB4DE60A}"/>
              </a:ext>
            </a:extLst>
          </p:cNvPr>
          <p:cNvSpPr/>
          <p:nvPr/>
        </p:nvSpPr>
        <p:spPr>
          <a:xfrm>
            <a:off x="508701" y="5808938"/>
            <a:ext cx="3600001" cy="60007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Single     |     Multi     |    Shop</a:t>
            </a:r>
            <a:endParaRPr kumimoji="1" lang="ko-Kore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1CDAC8D-3E35-AF4C-A2B7-F2DECBD7050D}"/>
              </a:ext>
            </a:extLst>
          </p:cNvPr>
          <p:cNvSpPr/>
          <p:nvPr/>
        </p:nvSpPr>
        <p:spPr>
          <a:xfrm>
            <a:off x="3460702" y="88582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6E1FF7-731B-1144-ABE3-756501017E32}"/>
              </a:ext>
            </a:extLst>
          </p:cNvPr>
          <p:cNvSpPr txBox="1"/>
          <p:nvPr/>
        </p:nvSpPr>
        <p:spPr>
          <a:xfrm>
            <a:off x="3404969" y="971020"/>
            <a:ext cx="662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100" dirty="0">
                <a:solidFill>
                  <a:schemeClr val="bg1"/>
                </a:solidFill>
              </a:rPr>
              <a:t>setting</a:t>
            </a:r>
            <a:endParaRPr kumimoji="1" lang="ko-Kore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B4DDEC00-3652-AF40-A6ED-3ECF504F60CB}"/>
              </a:ext>
            </a:extLst>
          </p:cNvPr>
          <p:cNvSpPr/>
          <p:nvPr/>
        </p:nvSpPr>
        <p:spPr>
          <a:xfrm>
            <a:off x="1387157" y="5063800"/>
            <a:ext cx="1843087" cy="4286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상대방 찾기</a:t>
            </a:r>
            <a:r>
              <a:rPr kumimoji="1" lang="en-US" altLang="ko-KR" sz="1400" dirty="0"/>
              <a:t>!</a:t>
            </a:r>
            <a:endParaRPr kumimoji="1" lang="ko-Kore-KR" altLang="en-US" sz="1400" dirty="0"/>
          </a:p>
        </p:txBody>
      </p: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3C4C2A39-6581-7646-9651-D25C2F7FF539}"/>
              </a:ext>
            </a:extLst>
          </p:cNvPr>
          <p:cNvSpPr/>
          <p:nvPr/>
        </p:nvSpPr>
        <p:spPr>
          <a:xfrm>
            <a:off x="961484" y="3004115"/>
            <a:ext cx="2669906" cy="11990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A423DADB-B666-5444-AB62-81A15F77B0DA}"/>
              </a:ext>
            </a:extLst>
          </p:cNvPr>
          <p:cNvSpPr/>
          <p:nvPr/>
        </p:nvSpPr>
        <p:spPr>
          <a:xfrm>
            <a:off x="961484" y="2670266"/>
            <a:ext cx="2669906" cy="11990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441CF97A-F4A6-F14E-AD45-2C05586C3ABE}"/>
              </a:ext>
            </a:extLst>
          </p:cNvPr>
          <p:cNvCxnSpPr>
            <a:stCxn id="3" idx="2"/>
            <a:endCxn id="10" idx="2"/>
          </p:cNvCxnSpPr>
          <p:nvPr/>
        </p:nvCxnSpPr>
        <p:spPr>
          <a:xfrm>
            <a:off x="2296437" y="3869274"/>
            <a:ext cx="0" cy="333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238BAE9C-6641-D044-A19C-B14AABABCB4C}"/>
              </a:ext>
            </a:extLst>
          </p:cNvPr>
          <p:cNvCxnSpPr>
            <a:stCxn id="3" idx="3"/>
            <a:endCxn id="10" idx="3"/>
          </p:cNvCxnSpPr>
          <p:nvPr/>
        </p:nvCxnSpPr>
        <p:spPr>
          <a:xfrm>
            <a:off x="3631390" y="3269770"/>
            <a:ext cx="0" cy="333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82C1B433-0176-BC4B-A81C-9FBAB55895F8}"/>
              </a:ext>
            </a:extLst>
          </p:cNvPr>
          <p:cNvCxnSpPr>
            <a:stCxn id="3" idx="1"/>
          </p:cNvCxnSpPr>
          <p:nvPr/>
        </p:nvCxnSpPr>
        <p:spPr>
          <a:xfrm>
            <a:off x="961484" y="3269770"/>
            <a:ext cx="0" cy="3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3" name="3D 모델 22" descr="Rook1">
                <a:extLst>
                  <a:ext uri="{FF2B5EF4-FFF2-40B4-BE49-F238E27FC236}">
                    <a16:creationId xmlns:a16="http://schemas.microsoft.com/office/drawing/2014/main" id="{D2F6B38B-3B5D-3144-B3A4-62F2CA947F9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24976" y="2641473"/>
              <a:ext cx="451123" cy="80199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51123" cy="801998"/>
                    </a:xfrm>
                    <a:prstGeom prst="rect">
                      <a:avLst/>
                    </a:prstGeom>
                  </am3d:spPr>
                  <am3d:camera>
                    <am3d:pos x="0" y="0" z="6157451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7395" d="1000000"/>
                    <am3d:preTrans dx="-25151792" dy="-18000000" dz="20352091"/>
                    <am3d:scale>
                      <am3d:sx n="1000000" d="1000000"/>
                      <am3d:sy n="1000000" d="1000000"/>
                      <am3d:sz n="1000000" d="1000000"/>
                    </am3d:scale>
                    <am3d:rot ax="8134067" ay="2790838" az="8674527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82705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3" name="3D 모델 22" descr="Rook1">
                <a:extLst>
                  <a:ext uri="{FF2B5EF4-FFF2-40B4-BE49-F238E27FC236}">
                    <a16:creationId xmlns:a16="http://schemas.microsoft.com/office/drawing/2014/main" id="{D2F6B38B-3B5D-3144-B3A4-62F2CA947F9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4976" y="2641473"/>
                <a:ext cx="451123" cy="8019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7" name="3D 모델 26" descr="Rook1">
                <a:extLst>
                  <a:ext uri="{FF2B5EF4-FFF2-40B4-BE49-F238E27FC236}">
                    <a16:creationId xmlns:a16="http://schemas.microsoft.com/office/drawing/2014/main" id="{366FCC87-B35C-D741-9326-6F927F932AC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83139" y="2392483"/>
              <a:ext cx="451122" cy="80199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51122" cy="801995"/>
                    </a:xfrm>
                    <a:prstGeom prst="rect">
                      <a:avLst/>
                    </a:prstGeom>
                  </am3d:spPr>
                  <am3d:camera>
                    <am3d:pos x="0" y="0" z="6157451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7395" d="1000000"/>
                    <am3d:preTrans dx="-25151792" dy="-18000000" dz="20352091"/>
                    <am3d:scale>
                      <am3d:sx n="1000000" d="1000000"/>
                      <am3d:sy n="1000000" d="1000000"/>
                      <am3d:sz n="1000000" d="1000000"/>
                    </am3d:scale>
                    <am3d:rot ax="8134067" ay="2790838" az="8674527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82705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7" name="3D 모델 26" descr="Rook1">
                <a:extLst>
                  <a:ext uri="{FF2B5EF4-FFF2-40B4-BE49-F238E27FC236}">
                    <a16:creationId xmlns:a16="http://schemas.microsoft.com/office/drawing/2014/main" id="{366FCC87-B35C-D741-9326-6F927F932AC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83139" y="2392483"/>
                <a:ext cx="451122" cy="8019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8" name="3D 모델 27" descr="Rook1">
                <a:extLst>
                  <a:ext uri="{FF2B5EF4-FFF2-40B4-BE49-F238E27FC236}">
                    <a16:creationId xmlns:a16="http://schemas.microsoft.com/office/drawing/2014/main" id="{02EC8FF9-AC21-D143-A625-9FD958D23F4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96437" y="2813405"/>
              <a:ext cx="451122" cy="80199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51122" cy="801995"/>
                    </a:xfrm>
                    <a:prstGeom prst="rect">
                      <a:avLst/>
                    </a:prstGeom>
                  </am3d:spPr>
                  <am3d:camera>
                    <am3d:pos x="0" y="0" z="6157451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7395" d="1000000"/>
                    <am3d:preTrans dx="-25151792" dy="-18000000" dz="20352091"/>
                    <am3d:scale>
                      <am3d:sx n="1000000" d="1000000"/>
                      <am3d:sy n="1000000" d="1000000"/>
                      <am3d:sz n="1000000" d="1000000"/>
                    </am3d:scale>
                    <am3d:rot ax="8134067" ay="2790838" az="8674527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82705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8" name="3D 모델 27" descr="Rook1">
                <a:extLst>
                  <a:ext uri="{FF2B5EF4-FFF2-40B4-BE49-F238E27FC236}">
                    <a16:creationId xmlns:a16="http://schemas.microsoft.com/office/drawing/2014/main" id="{02EC8FF9-AC21-D143-A625-9FD958D23F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6437" y="2813405"/>
                <a:ext cx="451122" cy="801995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오른쪽 화살표[R] 28">
            <a:extLst>
              <a:ext uri="{FF2B5EF4-FFF2-40B4-BE49-F238E27FC236}">
                <a16:creationId xmlns:a16="http://schemas.microsoft.com/office/drawing/2014/main" id="{63995702-318F-9B4A-BDD5-007AA584B8C6}"/>
              </a:ext>
            </a:extLst>
          </p:cNvPr>
          <p:cNvSpPr/>
          <p:nvPr/>
        </p:nvSpPr>
        <p:spPr>
          <a:xfrm>
            <a:off x="3240610" y="4512567"/>
            <a:ext cx="662458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오른쪽 화살표[R] 29">
            <a:extLst>
              <a:ext uri="{FF2B5EF4-FFF2-40B4-BE49-F238E27FC236}">
                <a16:creationId xmlns:a16="http://schemas.microsoft.com/office/drawing/2014/main" id="{842EA646-0732-9343-822D-A8B57FC5D7BA}"/>
              </a:ext>
            </a:extLst>
          </p:cNvPr>
          <p:cNvSpPr/>
          <p:nvPr/>
        </p:nvSpPr>
        <p:spPr>
          <a:xfrm rot="10800000">
            <a:off x="788079" y="4564407"/>
            <a:ext cx="662458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73A9F1B1-477B-CF45-8DE7-EB487DCDACA3}"/>
              </a:ext>
            </a:extLst>
          </p:cNvPr>
          <p:cNvSpPr/>
          <p:nvPr/>
        </p:nvSpPr>
        <p:spPr>
          <a:xfrm>
            <a:off x="788078" y="1553036"/>
            <a:ext cx="1520622" cy="329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 List      ||     Single</a:t>
            </a:r>
            <a:endParaRPr kumimoji="1" lang="ko-Kore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3D2E30-0C96-9144-BE69-13F64C627C50}"/>
              </a:ext>
            </a:extLst>
          </p:cNvPr>
          <p:cNvSpPr txBox="1"/>
          <p:nvPr/>
        </p:nvSpPr>
        <p:spPr>
          <a:xfrm>
            <a:off x="725429" y="1299162"/>
            <a:ext cx="164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정렬 기준</a:t>
            </a:r>
            <a:endParaRPr kumimoji="1" lang="ko-Kore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B8847A-2558-0042-97DF-455C83EAD547}"/>
              </a:ext>
            </a:extLst>
          </p:cNvPr>
          <p:cNvSpPr txBox="1"/>
          <p:nvPr/>
        </p:nvSpPr>
        <p:spPr>
          <a:xfrm>
            <a:off x="5043488" y="2069317"/>
            <a:ext cx="3072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정렬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List </a:t>
            </a:r>
            <a:r>
              <a:rPr kumimoji="1" lang="ko-KR" altLang="en-US" dirty="0"/>
              <a:t>일 경우 디자인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0DDC39A0-6997-5546-AA57-D3BA7035C234}"/>
              </a:ext>
            </a:extLst>
          </p:cNvPr>
          <p:cNvSpPr/>
          <p:nvPr/>
        </p:nvSpPr>
        <p:spPr>
          <a:xfrm>
            <a:off x="4834977" y="2641473"/>
            <a:ext cx="3600000" cy="35973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03EDEF7-92FB-A04E-B7E7-425E23BE8A66}"/>
              </a:ext>
            </a:extLst>
          </p:cNvPr>
          <p:cNvSpPr/>
          <p:nvPr/>
        </p:nvSpPr>
        <p:spPr>
          <a:xfrm>
            <a:off x="5145024" y="2941360"/>
            <a:ext cx="816864" cy="821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Icon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CEFFA9-DD8B-EF41-9829-06347524E6D4}"/>
              </a:ext>
            </a:extLst>
          </p:cNvPr>
          <p:cNvSpPr txBox="1"/>
          <p:nvPr/>
        </p:nvSpPr>
        <p:spPr>
          <a:xfrm>
            <a:off x="5043488" y="3814169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Game Name</a:t>
            </a:r>
            <a:endParaRPr kumimoji="1" lang="ko-Kore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3E26C6-2B25-AE4B-ADE9-F5491058138E}"/>
              </a:ext>
            </a:extLst>
          </p:cNvPr>
          <p:cNvSpPr/>
          <p:nvPr/>
        </p:nvSpPr>
        <p:spPr>
          <a:xfrm>
            <a:off x="6220016" y="2941360"/>
            <a:ext cx="816864" cy="821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Icon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68CA48-C500-9F4E-8836-332BC63ED568}"/>
              </a:ext>
            </a:extLst>
          </p:cNvPr>
          <p:cNvSpPr txBox="1"/>
          <p:nvPr/>
        </p:nvSpPr>
        <p:spPr>
          <a:xfrm>
            <a:off x="6096000" y="3832111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Game Name</a:t>
            </a:r>
            <a:endParaRPr kumimoji="1" lang="ko-Kore-KR" altLang="en-US" sz="14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F952D59-B688-0C46-A434-687DC4CDA96C}"/>
              </a:ext>
            </a:extLst>
          </p:cNvPr>
          <p:cNvSpPr/>
          <p:nvPr/>
        </p:nvSpPr>
        <p:spPr>
          <a:xfrm>
            <a:off x="7272528" y="2941360"/>
            <a:ext cx="816864" cy="821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Icon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28D504-A2E2-2041-8166-DAF2D810AAE9}"/>
              </a:ext>
            </a:extLst>
          </p:cNvPr>
          <p:cNvSpPr txBox="1"/>
          <p:nvPr/>
        </p:nvSpPr>
        <p:spPr>
          <a:xfrm>
            <a:off x="7148512" y="3833725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Game Name</a:t>
            </a:r>
            <a:endParaRPr kumimoji="1" lang="ko-Kore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9E8A6B-1B43-E144-BDC6-D1D7615D08F5}"/>
              </a:ext>
            </a:extLst>
          </p:cNvPr>
          <p:cNvSpPr txBox="1"/>
          <p:nvPr/>
        </p:nvSpPr>
        <p:spPr>
          <a:xfrm>
            <a:off x="6345447" y="4272019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/>
              <a:t>…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5124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279B25CF-0D3F-1E45-B2A5-5198B38A6442}"/>
              </a:ext>
            </a:extLst>
          </p:cNvPr>
          <p:cNvSpPr/>
          <p:nvPr/>
        </p:nvSpPr>
        <p:spPr>
          <a:xfrm>
            <a:off x="508701" y="649013"/>
            <a:ext cx="3600000" cy="576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2DE281-F1AE-1B4F-B282-EB09DB542E1A}"/>
              </a:ext>
            </a:extLst>
          </p:cNvPr>
          <p:cNvSpPr txBox="1"/>
          <p:nvPr/>
        </p:nvSpPr>
        <p:spPr>
          <a:xfrm>
            <a:off x="417799" y="167612"/>
            <a:ext cx="3781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*** 현재 모델 뷰 비율 기준은 </a:t>
            </a:r>
            <a:r>
              <a:rPr kumimoji="1" lang="en-US" altLang="ko-KR" sz="1200" dirty="0"/>
              <a:t>16:10 </a:t>
            </a:r>
            <a:r>
              <a:rPr kumimoji="1" lang="ko-KR" altLang="en-US" sz="1200" dirty="0"/>
              <a:t>해상도 기준임 ***</a:t>
            </a:r>
            <a:endParaRPr kumimoji="1" lang="ko-Kore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056477-CA0B-FA4D-8AB3-92FAF53501D5}"/>
              </a:ext>
            </a:extLst>
          </p:cNvPr>
          <p:cNvSpPr txBox="1"/>
          <p:nvPr/>
        </p:nvSpPr>
        <p:spPr>
          <a:xfrm>
            <a:off x="5043488" y="885825"/>
            <a:ext cx="2933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Page ID : 0021</a:t>
            </a:r>
          </a:p>
          <a:p>
            <a:r>
              <a:rPr kumimoji="1" lang="en-US" altLang="ko-Kore-KR" dirty="0"/>
              <a:t>Page Name : </a:t>
            </a:r>
            <a:r>
              <a:rPr kumimoji="1" lang="en-US" altLang="ko-Kore-KR" dirty="0" err="1"/>
              <a:t>MultiGameView</a:t>
            </a:r>
            <a:endParaRPr kumimoji="1" lang="en-US" altLang="ko-Kore-KR" dirty="0"/>
          </a:p>
        </p:txBody>
      </p: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3C4C2A39-6581-7646-9651-D25C2F7FF539}"/>
              </a:ext>
            </a:extLst>
          </p:cNvPr>
          <p:cNvSpPr/>
          <p:nvPr/>
        </p:nvSpPr>
        <p:spPr>
          <a:xfrm>
            <a:off x="1059020" y="3589331"/>
            <a:ext cx="2669906" cy="11990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A423DADB-B666-5444-AB62-81A15F77B0DA}"/>
              </a:ext>
            </a:extLst>
          </p:cNvPr>
          <p:cNvSpPr/>
          <p:nvPr/>
        </p:nvSpPr>
        <p:spPr>
          <a:xfrm>
            <a:off x="1059020" y="3255482"/>
            <a:ext cx="2669906" cy="11990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441CF97A-F4A6-F14E-AD45-2C05586C3ABE}"/>
              </a:ext>
            </a:extLst>
          </p:cNvPr>
          <p:cNvCxnSpPr>
            <a:stCxn id="3" idx="2"/>
            <a:endCxn id="10" idx="2"/>
          </p:cNvCxnSpPr>
          <p:nvPr/>
        </p:nvCxnSpPr>
        <p:spPr>
          <a:xfrm>
            <a:off x="2393973" y="4454490"/>
            <a:ext cx="0" cy="333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238BAE9C-6641-D044-A19C-B14AABABCB4C}"/>
              </a:ext>
            </a:extLst>
          </p:cNvPr>
          <p:cNvCxnSpPr>
            <a:stCxn id="3" idx="3"/>
            <a:endCxn id="10" idx="3"/>
          </p:cNvCxnSpPr>
          <p:nvPr/>
        </p:nvCxnSpPr>
        <p:spPr>
          <a:xfrm>
            <a:off x="3728926" y="3854986"/>
            <a:ext cx="0" cy="333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82C1B433-0176-BC4B-A81C-9FBAB55895F8}"/>
              </a:ext>
            </a:extLst>
          </p:cNvPr>
          <p:cNvCxnSpPr>
            <a:stCxn id="3" idx="1"/>
          </p:cNvCxnSpPr>
          <p:nvPr/>
        </p:nvCxnSpPr>
        <p:spPr>
          <a:xfrm>
            <a:off x="1059020" y="3854986"/>
            <a:ext cx="0" cy="3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3" name="3D 모델 22" descr="Rook1">
                <a:extLst>
                  <a:ext uri="{FF2B5EF4-FFF2-40B4-BE49-F238E27FC236}">
                    <a16:creationId xmlns:a16="http://schemas.microsoft.com/office/drawing/2014/main" id="{D2F6B38B-3B5D-3144-B3A4-62F2CA947F9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322512" y="3226689"/>
              <a:ext cx="451123" cy="80199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51123" cy="801998"/>
                    </a:xfrm>
                    <a:prstGeom prst="rect">
                      <a:avLst/>
                    </a:prstGeom>
                  </am3d:spPr>
                  <am3d:camera>
                    <am3d:pos x="0" y="0" z="6157451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7395" d="1000000"/>
                    <am3d:preTrans dx="-25151792" dy="-18000000" dz="20352091"/>
                    <am3d:scale>
                      <am3d:sx n="1000000" d="1000000"/>
                      <am3d:sy n="1000000" d="1000000"/>
                      <am3d:sz n="1000000" d="1000000"/>
                    </am3d:scale>
                    <am3d:rot ax="8134067" ay="2790838" az="8674527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82705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3" name="3D 모델 22" descr="Rook1">
                <a:extLst>
                  <a:ext uri="{FF2B5EF4-FFF2-40B4-BE49-F238E27FC236}">
                    <a16:creationId xmlns:a16="http://schemas.microsoft.com/office/drawing/2014/main" id="{D2F6B38B-3B5D-3144-B3A4-62F2CA947F9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2512" y="3226689"/>
                <a:ext cx="451123" cy="8019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7" name="3D 모델 26" descr="Rook1">
                <a:extLst>
                  <a:ext uri="{FF2B5EF4-FFF2-40B4-BE49-F238E27FC236}">
                    <a16:creationId xmlns:a16="http://schemas.microsoft.com/office/drawing/2014/main" id="{366FCC87-B35C-D741-9326-6F927F932AC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80675" y="2977699"/>
              <a:ext cx="451122" cy="80199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51122" cy="801995"/>
                    </a:xfrm>
                    <a:prstGeom prst="rect">
                      <a:avLst/>
                    </a:prstGeom>
                  </am3d:spPr>
                  <am3d:camera>
                    <am3d:pos x="0" y="0" z="6157451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7395" d="1000000"/>
                    <am3d:preTrans dx="-25151792" dy="-18000000" dz="20352091"/>
                    <am3d:scale>
                      <am3d:sx n="1000000" d="1000000"/>
                      <am3d:sy n="1000000" d="1000000"/>
                      <am3d:sz n="1000000" d="1000000"/>
                    </am3d:scale>
                    <am3d:rot ax="8134067" ay="2790838" az="8674527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82705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7" name="3D 모델 26" descr="Rook1">
                <a:extLst>
                  <a:ext uri="{FF2B5EF4-FFF2-40B4-BE49-F238E27FC236}">
                    <a16:creationId xmlns:a16="http://schemas.microsoft.com/office/drawing/2014/main" id="{366FCC87-B35C-D741-9326-6F927F932AC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0675" y="2977699"/>
                <a:ext cx="451122" cy="8019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8" name="3D 모델 27" descr="Rook1">
                <a:extLst>
                  <a:ext uri="{FF2B5EF4-FFF2-40B4-BE49-F238E27FC236}">
                    <a16:creationId xmlns:a16="http://schemas.microsoft.com/office/drawing/2014/main" id="{02EC8FF9-AC21-D143-A625-9FD958D23F4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93973" y="3398621"/>
              <a:ext cx="451122" cy="80199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51122" cy="801995"/>
                    </a:xfrm>
                    <a:prstGeom prst="rect">
                      <a:avLst/>
                    </a:prstGeom>
                  </am3d:spPr>
                  <am3d:camera>
                    <am3d:pos x="0" y="0" z="6157451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7395" d="1000000"/>
                    <am3d:preTrans dx="-25151792" dy="-18000000" dz="20352091"/>
                    <am3d:scale>
                      <am3d:sx n="1000000" d="1000000"/>
                      <am3d:sy n="1000000" d="1000000"/>
                      <am3d:sz n="1000000" d="1000000"/>
                    </am3d:scale>
                    <am3d:rot ax="8134067" ay="2790838" az="8674527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82705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8" name="3D 모델 27" descr="Rook1">
                <a:extLst>
                  <a:ext uri="{FF2B5EF4-FFF2-40B4-BE49-F238E27FC236}">
                    <a16:creationId xmlns:a16="http://schemas.microsoft.com/office/drawing/2014/main" id="{02EC8FF9-AC21-D143-A625-9FD958D23F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93973" y="3398621"/>
                <a:ext cx="451122" cy="801995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AF90D06-8FAF-E049-9F3A-F71B1EA04078}"/>
              </a:ext>
            </a:extLst>
          </p:cNvPr>
          <p:cNvSpPr txBox="1"/>
          <p:nvPr/>
        </p:nvSpPr>
        <p:spPr>
          <a:xfrm>
            <a:off x="6266688" y="3840480"/>
            <a:ext cx="2420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아직 미정</a:t>
            </a:r>
            <a:endParaRPr kumimoji="1" lang="en-US" altLang="ko-KR" dirty="0"/>
          </a:p>
          <a:p>
            <a:r>
              <a:rPr kumimoji="1" lang="ko-KR" altLang="en-US" dirty="0"/>
              <a:t> </a:t>
            </a:r>
            <a:r>
              <a:rPr kumimoji="1" lang="ko-KR" altLang="en-US" dirty="0" err="1"/>
              <a:t>게임별로</a:t>
            </a:r>
            <a:r>
              <a:rPr kumimoji="1" lang="ko-KR" altLang="en-US" dirty="0"/>
              <a:t> 상이할 예정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8523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279B25CF-0D3F-1E45-B2A5-5198B38A6442}"/>
              </a:ext>
            </a:extLst>
          </p:cNvPr>
          <p:cNvSpPr/>
          <p:nvPr/>
        </p:nvSpPr>
        <p:spPr>
          <a:xfrm>
            <a:off x="508701" y="649013"/>
            <a:ext cx="3600000" cy="576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2DE281-F1AE-1B4F-B282-EB09DB542E1A}"/>
              </a:ext>
            </a:extLst>
          </p:cNvPr>
          <p:cNvSpPr txBox="1"/>
          <p:nvPr/>
        </p:nvSpPr>
        <p:spPr>
          <a:xfrm>
            <a:off x="417799" y="167612"/>
            <a:ext cx="3781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*** 현재 모델 뷰 비율 기준은 </a:t>
            </a:r>
            <a:r>
              <a:rPr kumimoji="1" lang="en-US" altLang="ko-KR" sz="1200" dirty="0"/>
              <a:t>16:10 </a:t>
            </a:r>
            <a:r>
              <a:rPr kumimoji="1" lang="ko-KR" altLang="en-US" sz="1200" dirty="0"/>
              <a:t>해상도 기준임 ***</a:t>
            </a:r>
            <a:endParaRPr kumimoji="1" lang="ko-Kore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056477-CA0B-FA4D-8AB3-92FAF53501D5}"/>
              </a:ext>
            </a:extLst>
          </p:cNvPr>
          <p:cNvSpPr txBox="1"/>
          <p:nvPr/>
        </p:nvSpPr>
        <p:spPr>
          <a:xfrm>
            <a:off x="5043488" y="885825"/>
            <a:ext cx="2613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Page ID : 003</a:t>
            </a:r>
          </a:p>
          <a:p>
            <a:r>
              <a:rPr kumimoji="1" lang="en-US" altLang="ko-Kore-KR" dirty="0"/>
              <a:t>Page Name : </a:t>
            </a:r>
            <a:r>
              <a:rPr kumimoji="1" lang="en-US" altLang="ko-Kore-KR" dirty="0" err="1"/>
              <a:t>ShopingPage</a:t>
            </a:r>
            <a:endParaRPr kumimoji="1" lang="en-US" altLang="ko-Kore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BC9B3F-E3AE-E643-AADF-E9CBEB4DE60A}"/>
              </a:ext>
            </a:extLst>
          </p:cNvPr>
          <p:cNvSpPr/>
          <p:nvPr/>
        </p:nvSpPr>
        <p:spPr>
          <a:xfrm>
            <a:off x="508701" y="5808938"/>
            <a:ext cx="3600001" cy="60007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Multi     |     Shop     |    Single</a:t>
            </a:r>
            <a:endParaRPr kumimoji="1" lang="ko-Kore-KR" altLang="en-US" dirty="0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C153C847-9FB5-D34A-87D7-6AF127958358}"/>
              </a:ext>
            </a:extLst>
          </p:cNvPr>
          <p:cNvSpPr/>
          <p:nvPr/>
        </p:nvSpPr>
        <p:spPr>
          <a:xfrm>
            <a:off x="987552" y="1532156"/>
            <a:ext cx="2670048" cy="321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Category name</a:t>
            </a:r>
            <a:endParaRPr kumimoji="1" lang="ko-Kore-KR" altLang="en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A18B4FE7-7398-6740-81F0-F334833B1D81}"/>
              </a:ext>
            </a:extLst>
          </p:cNvPr>
          <p:cNvSpPr/>
          <p:nvPr/>
        </p:nvSpPr>
        <p:spPr>
          <a:xfrm>
            <a:off x="816864" y="2255520"/>
            <a:ext cx="743712" cy="67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Icon</a:t>
            </a:r>
            <a:endParaRPr kumimoji="1" lang="ko-Kore-KR" altLang="en-US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ACAF8E1B-C171-804F-B402-046EE28928DD}"/>
              </a:ext>
            </a:extLst>
          </p:cNvPr>
          <p:cNvSpPr/>
          <p:nvPr/>
        </p:nvSpPr>
        <p:spPr>
          <a:xfrm>
            <a:off x="1950720" y="2255520"/>
            <a:ext cx="743712" cy="67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Icon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869C076A-3323-FC4F-B439-3A6CD8274194}"/>
              </a:ext>
            </a:extLst>
          </p:cNvPr>
          <p:cNvSpPr/>
          <p:nvPr/>
        </p:nvSpPr>
        <p:spPr>
          <a:xfrm>
            <a:off x="3088846" y="2255520"/>
            <a:ext cx="743712" cy="67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Icon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EEB6E-1C81-084C-A51D-499D2A8516BB}"/>
              </a:ext>
            </a:extLst>
          </p:cNvPr>
          <p:cNvSpPr txBox="1"/>
          <p:nvPr/>
        </p:nvSpPr>
        <p:spPr>
          <a:xfrm>
            <a:off x="802035" y="294581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Prise</a:t>
            </a:r>
            <a:r>
              <a:rPr kumimoji="1" lang="en-US" altLang="ko-Kore-KR" dirty="0"/>
              <a:t>$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1BEBD0-F75C-E142-87D5-A7173D8FD7F6}"/>
              </a:ext>
            </a:extLst>
          </p:cNvPr>
          <p:cNvSpPr txBox="1"/>
          <p:nvPr/>
        </p:nvSpPr>
        <p:spPr>
          <a:xfrm>
            <a:off x="1929430" y="294581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Prise</a:t>
            </a:r>
            <a:r>
              <a:rPr kumimoji="1" lang="en-US" altLang="ko-Kore-KR" dirty="0"/>
              <a:t>$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C39820-63A7-9541-A8B6-BE7EFCE9AF57}"/>
              </a:ext>
            </a:extLst>
          </p:cNvPr>
          <p:cNvSpPr txBox="1"/>
          <p:nvPr/>
        </p:nvSpPr>
        <p:spPr>
          <a:xfrm>
            <a:off x="3074017" y="293745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Prise</a:t>
            </a:r>
            <a:r>
              <a:rPr kumimoji="1" lang="en-US" altLang="ko-Kore-KR" dirty="0"/>
              <a:t>$</a:t>
            </a:r>
            <a:endParaRPr kumimoji="1" lang="ko-Kore-KR" altLang="en-US" dirty="0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96B0F770-260A-1348-8491-3D9A6F83FAE7}"/>
              </a:ext>
            </a:extLst>
          </p:cNvPr>
          <p:cNvSpPr/>
          <p:nvPr/>
        </p:nvSpPr>
        <p:spPr>
          <a:xfrm>
            <a:off x="987552" y="3771407"/>
            <a:ext cx="2670048" cy="321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Category name</a:t>
            </a:r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3215512C-1E12-944B-B2A7-05592CBA2DFC}"/>
              </a:ext>
            </a:extLst>
          </p:cNvPr>
          <p:cNvSpPr/>
          <p:nvPr/>
        </p:nvSpPr>
        <p:spPr>
          <a:xfrm>
            <a:off x="816864" y="4494771"/>
            <a:ext cx="743712" cy="67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Icon</a:t>
            </a:r>
            <a:endParaRPr kumimoji="1" lang="ko-Kore-KR" altLang="en-US" dirty="0"/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4C601E68-C435-974B-8F63-E8BBC96EB669}"/>
              </a:ext>
            </a:extLst>
          </p:cNvPr>
          <p:cNvSpPr/>
          <p:nvPr/>
        </p:nvSpPr>
        <p:spPr>
          <a:xfrm>
            <a:off x="1950720" y="4494771"/>
            <a:ext cx="743712" cy="67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Icon</a:t>
            </a:r>
            <a:endParaRPr kumimoji="1" lang="ko-Kore-KR" altLang="en-US" dirty="0"/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798413D3-32C3-5D4F-8F54-8EF82D8D9FF0}"/>
              </a:ext>
            </a:extLst>
          </p:cNvPr>
          <p:cNvSpPr/>
          <p:nvPr/>
        </p:nvSpPr>
        <p:spPr>
          <a:xfrm>
            <a:off x="3088846" y="4494771"/>
            <a:ext cx="743712" cy="67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Icon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27A48D-4A4A-344C-BB1F-5285BD67DFB9}"/>
              </a:ext>
            </a:extLst>
          </p:cNvPr>
          <p:cNvSpPr txBox="1"/>
          <p:nvPr/>
        </p:nvSpPr>
        <p:spPr>
          <a:xfrm>
            <a:off x="802035" y="518506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Prise</a:t>
            </a:r>
            <a:r>
              <a:rPr kumimoji="1" lang="en-US" altLang="ko-Kore-KR" dirty="0"/>
              <a:t>$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8DF8D9-2861-4743-B46B-9C57E6A64ADC}"/>
              </a:ext>
            </a:extLst>
          </p:cNvPr>
          <p:cNvSpPr txBox="1"/>
          <p:nvPr/>
        </p:nvSpPr>
        <p:spPr>
          <a:xfrm>
            <a:off x="1929430" y="518506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Prise</a:t>
            </a:r>
            <a:r>
              <a:rPr kumimoji="1" lang="en-US" altLang="ko-Kore-KR" dirty="0"/>
              <a:t>$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69921D-F050-0A49-A365-3513BC839686}"/>
              </a:ext>
            </a:extLst>
          </p:cNvPr>
          <p:cNvSpPr txBox="1"/>
          <p:nvPr/>
        </p:nvSpPr>
        <p:spPr>
          <a:xfrm>
            <a:off x="3074017" y="5176705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Prise</a:t>
            </a:r>
            <a:r>
              <a:rPr kumimoji="1" lang="en-US" altLang="ko-Kore-KR" dirty="0"/>
              <a:t>$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2F467E-0972-6142-BDF9-3A9E419CEEF9}"/>
              </a:ext>
            </a:extLst>
          </p:cNvPr>
          <p:cNvSpPr txBox="1"/>
          <p:nvPr/>
        </p:nvSpPr>
        <p:spPr>
          <a:xfrm>
            <a:off x="2083931" y="5281747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/>
              <a:t>…</a:t>
            </a:r>
            <a:endParaRPr kumimoji="1" lang="ko-Kore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224D5B-785F-404E-983C-F330C8BE8632}"/>
              </a:ext>
            </a:extLst>
          </p:cNvPr>
          <p:cNvSpPr txBox="1"/>
          <p:nvPr/>
        </p:nvSpPr>
        <p:spPr>
          <a:xfrm>
            <a:off x="5043488" y="1930153"/>
            <a:ext cx="68399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Category Name List :</a:t>
            </a:r>
          </a:p>
          <a:p>
            <a:endParaRPr kumimoji="1" lang="en-US" altLang="ko-Kore-KR" dirty="0"/>
          </a:p>
          <a:p>
            <a:pPr marL="342900" indent="-342900">
              <a:buAutoNum type="arabicPeriod"/>
            </a:pPr>
            <a:r>
              <a:rPr kumimoji="1" lang="en-US" altLang="ko-Kore-KR" dirty="0"/>
              <a:t>Recommend Merchandise</a:t>
            </a:r>
          </a:p>
          <a:p>
            <a:pPr marL="342900" indent="-342900">
              <a:buAutoNum type="arabicPeriod"/>
            </a:pPr>
            <a:r>
              <a:rPr kumimoji="1" lang="en-US" altLang="ko-Kore-KR" dirty="0"/>
              <a:t>Package Game (Permanent Own / need Cloud Back up to Save Data)</a:t>
            </a:r>
          </a:p>
          <a:p>
            <a:pPr marL="342900" indent="-342900">
              <a:buAutoNum type="arabicPeriod"/>
            </a:pPr>
            <a:r>
              <a:rPr kumimoji="1" lang="en-US" altLang="ko-Kore-KR" dirty="0"/>
              <a:t>Season Pass (Soon)</a:t>
            </a:r>
          </a:p>
          <a:p>
            <a:pPr marL="342900" indent="-342900">
              <a:buAutoNum type="arabicPeriod"/>
            </a:pPr>
            <a:r>
              <a:rPr kumimoji="1" lang="en-US" altLang="ko-Kore-KR" dirty="0"/>
              <a:t>Donate Us (necessary)</a:t>
            </a:r>
            <a:endParaRPr kumimoji="1" lang="ko-Kore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6AC2160-1467-7D43-BAC7-E37D9E4BE313}"/>
              </a:ext>
            </a:extLst>
          </p:cNvPr>
          <p:cNvSpPr/>
          <p:nvPr/>
        </p:nvSpPr>
        <p:spPr>
          <a:xfrm>
            <a:off x="3460702" y="88582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B1E2A0-549B-144D-88CB-7FE8FADE2D0B}"/>
              </a:ext>
            </a:extLst>
          </p:cNvPr>
          <p:cNvSpPr txBox="1"/>
          <p:nvPr/>
        </p:nvSpPr>
        <p:spPr>
          <a:xfrm>
            <a:off x="3404969" y="971020"/>
            <a:ext cx="662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100" dirty="0">
                <a:solidFill>
                  <a:schemeClr val="bg1"/>
                </a:solidFill>
              </a:rPr>
              <a:t>setting</a:t>
            </a:r>
            <a:endParaRPr kumimoji="1" lang="ko-Kore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096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279B25CF-0D3F-1E45-B2A5-5198B38A6442}"/>
              </a:ext>
            </a:extLst>
          </p:cNvPr>
          <p:cNvSpPr/>
          <p:nvPr/>
        </p:nvSpPr>
        <p:spPr>
          <a:xfrm>
            <a:off x="508701" y="649013"/>
            <a:ext cx="3600000" cy="576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2DE281-F1AE-1B4F-B282-EB09DB542E1A}"/>
              </a:ext>
            </a:extLst>
          </p:cNvPr>
          <p:cNvSpPr txBox="1"/>
          <p:nvPr/>
        </p:nvSpPr>
        <p:spPr>
          <a:xfrm>
            <a:off x="417799" y="167612"/>
            <a:ext cx="3781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*** 현재 모델 뷰 비율 기준은 </a:t>
            </a:r>
            <a:r>
              <a:rPr kumimoji="1" lang="en-US" altLang="ko-KR" sz="1200" dirty="0"/>
              <a:t>16:10 </a:t>
            </a:r>
            <a:r>
              <a:rPr kumimoji="1" lang="ko-KR" altLang="en-US" sz="1200" dirty="0"/>
              <a:t>해상도 기준임 ***</a:t>
            </a:r>
            <a:endParaRPr kumimoji="1" lang="ko-Kore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056477-CA0B-FA4D-8AB3-92FAF53501D5}"/>
              </a:ext>
            </a:extLst>
          </p:cNvPr>
          <p:cNvSpPr txBox="1"/>
          <p:nvPr/>
        </p:nvSpPr>
        <p:spPr>
          <a:xfrm>
            <a:off x="5043488" y="885825"/>
            <a:ext cx="2513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Page ID : 004</a:t>
            </a:r>
          </a:p>
          <a:p>
            <a:r>
              <a:rPr kumimoji="1" lang="en-US" altLang="ko-Kore-KR" dirty="0"/>
              <a:t>Page Name : </a:t>
            </a:r>
            <a:r>
              <a:rPr kumimoji="1" lang="en-US" altLang="ko-Kore-KR" dirty="0" err="1"/>
              <a:t>SettingPage</a:t>
            </a:r>
            <a:endParaRPr kumimoji="1" lang="en-US" altLang="ko-Kore-KR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1CDAC8D-3E35-AF4C-A2B7-F2DECBD7050D}"/>
              </a:ext>
            </a:extLst>
          </p:cNvPr>
          <p:cNvSpPr/>
          <p:nvPr/>
        </p:nvSpPr>
        <p:spPr>
          <a:xfrm>
            <a:off x="3460702" y="88582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6E1FF7-731B-1144-ABE3-756501017E32}"/>
              </a:ext>
            </a:extLst>
          </p:cNvPr>
          <p:cNvSpPr txBox="1"/>
          <p:nvPr/>
        </p:nvSpPr>
        <p:spPr>
          <a:xfrm>
            <a:off x="3460702" y="981608"/>
            <a:ext cx="615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100" dirty="0">
                <a:solidFill>
                  <a:schemeClr val="bg1"/>
                </a:solidFill>
              </a:rPr>
              <a:t>back</a:t>
            </a:r>
            <a:endParaRPr kumimoji="1" lang="ko-Kore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D5BB56-F3DF-C34C-AA23-2C41BF9A547C}"/>
              </a:ext>
            </a:extLst>
          </p:cNvPr>
          <p:cNvSpPr txBox="1"/>
          <p:nvPr/>
        </p:nvSpPr>
        <p:spPr>
          <a:xfrm>
            <a:off x="954558" y="1705961"/>
            <a:ext cx="9060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200" dirty="0"/>
              <a:t>Sound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9E89A8-969A-E742-9D35-3B58C97234B0}"/>
              </a:ext>
            </a:extLst>
          </p:cNvPr>
          <p:cNvSpPr txBox="1"/>
          <p:nvPr/>
        </p:nvSpPr>
        <p:spPr>
          <a:xfrm>
            <a:off x="954558" y="3032331"/>
            <a:ext cx="12358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200" dirty="0"/>
              <a:t>Vibration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341FCC90-45BA-3A43-A969-8DCE49D0870F}"/>
              </a:ext>
            </a:extLst>
          </p:cNvPr>
          <p:cNvSpPr/>
          <p:nvPr/>
        </p:nvSpPr>
        <p:spPr>
          <a:xfrm>
            <a:off x="973084" y="4798471"/>
            <a:ext cx="1024128" cy="353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Credit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ED7A7FCF-94AB-C84C-94FC-AB1E2E48163E}"/>
              </a:ext>
            </a:extLst>
          </p:cNvPr>
          <p:cNvSpPr/>
          <p:nvPr/>
        </p:nvSpPr>
        <p:spPr>
          <a:xfrm>
            <a:off x="958892" y="5356441"/>
            <a:ext cx="1052512" cy="3639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Donate us</a:t>
            </a:r>
            <a:endParaRPr kumimoji="1" lang="ko-Kore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664CDB-DDAF-624F-BC91-F73F06F50081}"/>
              </a:ext>
            </a:extLst>
          </p:cNvPr>
          <p:cNvSpPr/>
          <p:nvPr/>
        </p:nvSpPr>
        <p:spPr>
          <a:xfrm>
            <a:off x="2475787" y="4316861"/>
            <a:ext cx="1104190" cy="103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Unity Logo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CEA09-84F3-E64A-ADFE-A5D5BADB6A00}"/>
              </a:ext>
            </a:extLst>
          </p:cNvPr>
          <p:cNvSpPr txBox="1"/>
          <p:nvPr/>
        </p:nvSpPr>
        <p:spPr>
          <a:xfrm>
            <a:off x="2278203" y="5494706"/>
            <a:ext cx="156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Made by Unity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08CC2F-A2F1-E94B-A856-D3A61ED55E6A}"/>
              </a:ext>
            </a:extLst>
          </p:cNvPr>
          <p:cNvSpPr txBox="1"/>
          <p:nvPr/>
        </p:nvSpPr>
        <p:spPr>
          <a:xfrm>
            <a:off x="964048" y="2213792"/>
            <a:ext cx="919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background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E22F9E-0C7E-1B46-991F-033DF420F752}"/>
              </a:ext>
            </a:extLst>
          </p:cNvPr>
          <p:cNvSpPr txBox="1"/>
          <p:nvPr/>
        </p:nvSpPr>
        <p:spPr>
          <a:xfrm>
            <a:off x="973084" y="2567735"/>
            <a:ext cx="5418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effect</a:t>
            </a:r>
          </a:p>
          <a:p>
            <a:endParaRPr kumimoji="1" lang="ko-Kore-KR" altLang="en-US" dirty="0"/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6B4316B9-C98D-7345-815D-2D05E112EBCD}"/>
              </a:ext>
            </a:extLst>
          </p:cNvPr>
          <p:cNvCxnSpPr/>
          <p:nvPr/>
        </p:nvCxnSpPr>
        <p:spPr>
          <a:xfrm>
            <a:off x="2190409" y="2352291"/>
            <a:ext cx="1651492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2B709B30-C45E-5046-A31E-DFE0E1A58475}"/>
              </a:ext>
            </a:extLst>
          </p:cNvPr>
          <p:cNvCxnSpPr/>
          <p:nvPr/>
        </p:nvCxnSpPr>
        <p:spPr>
          <a:xfrm>
            <a:off x="2202136" y="2711955"/>
            <a:ext cx="1651492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1A67BCDA-D2B9-DC4C-A03A-7CD1E0428844}"/>
              </a:ext>
            </a:extLst>
          </p:cNvPr>
          <p:cNvSpPr/>
          <p:nvPr/>
        </p:nvSpPr>
        <p:spPr>
          <a:xfrm>
            <a:off x="3352702" y="2244291"/>
            <a:ext cx="216000" cy="216000"/>
          </a:xfrm>
          <a:prstGeom prst="ellipse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A22CC4E-E35C-2B43-9AC6-178D62DC84F8}"/>
              </a:ext>
            </a:extLst>
          </p:cNvPr>
          <p:cNvSpPr/>
          <p:nvPr/>
        </p:nvSpPr>
        <p:spPr>
          <a:xfrm>
            <a:off x="2367787" y="2603955"/>
            <a:ext cx="216000" cy="216000"/>
          </a:xfrm>
          <a:prstGeom prst="ellipse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막힌 원호[B] 21">
            <a:extLst>
              <a:ext uri="{FF2B5EF4-FFF2-40B4-BE49-F238E27FC236}">
                <a16:creationId xmlns:a16="http://schemas.microsoft.com/office/drawing/2014/main" id="{A8EB8672-69BD-F243-B2AB-0A288EE9BD1B}"/>
              </a:ext>
            </a:extLst>
          </p:cNvPr>
          <p:cNvSpPr/>
          <p:nvPr/>
        </p:nvSpPr>
        <p:spPr>
          <a:xfrm rot="16200000">
            <a:off x="2574861" y="3146698"/>
            <a:ext cx="336513" cy="226788"/>
          </a:xfrm>
          <a:prstGeom prst="blockArc">
            <a:avLst>
              <a:gd name="adj1" fmla="val 10800000"/>
              <a:gd name="adj2" fmla="val 21479432"/>
              <a:gd name="adj3" fmla="val 6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3" name="막힌 원호[B] 22">
            <a:extLst>
              <a:ext uri="{FF2B5EF4-FFF2-40B4-BE49-F238E27FC236}">
                <a16:creationId xmlns:a16="http://schemas.microsoft.com/office/drawing/2014/main" id="{7AD8ADCC-7674-7845-93A7-6020BC335FA9}"/>
              </a:ext>
            </a:extLst>
          </p:cNvPr>
          <p:cNvSpPr/>
          <p:nvPr/>
        </p:nvSpPr>
        <p:spPr>
          <a:xfrm rot="5400000">
            <a:off x="3357007" y="3155766"/>
            <a:ext cx="336513" cy="226788"/>
          </a:xfrm>
          <a:prstGeom prst="blockArc">
            <a:avLst>
              <a:gd name="adj1" fmla="val 10800000"/>
              <a:gd name="adj2" fmla="val 21479432"/>
              <a:gd name="adj3" fmla="val 6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5179B4A-A8CF-FC4B-AD78-9582D18D5DA4}"/>
              </a:ext>
            </a:extLst>
          </p:cNvPr>
          <p:cNvSpPr/>
          <p:nvPr/>
        </p:nvSpPr>
        <p:spPr>
          <a:xfrm>
            <a:off x="3155755" y="3062092"/>
            <a:ext cx="396000" cy="396000"/>
          </a:xfrm>
          <a:prstGeom prst="ellipse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0AD018-45C4-0141-9C0A-BAE2B3C71C4E}"/>
              </a:ext>
            </a:extLst>
          </p:cNvPr>
          <p:cNvSpPr txBox="1"/>
          <p:nvPr/>
        </p:nvSpPr>
        <p:spPr>
          <a:xfrm>
            <a:off x="2238563" y="305901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on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D1EB74-A374-5642-BD71-2DE8B1583BAE}"/>
              </a:ext>
            </a:extLst>
          </p:cNvPr>
          <p:cNvSpPr txBox="1"/>
          <p:nvPr/>
        </p:nvSpPr>
        <p:spPr>
          <a:xfrm>
            <a:off x="3630970" y="3091835"/>
            <a:ext cx="445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off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2665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279</Words>
  <Application>Microsoft Office PowerPoint</Application>
  <PresentationFormat>와이드스크린</PresentationFormat>
  <Paragraphs>87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조승현</dc:creator>
  <cp:lastModifiedBy>최성환</cp:lastModifiedBy>
  <cp:revision>7</cp:revision>
  <dcterms:created xsi:type="dcterms:W3CDTF">2021-07-17T05:06:02Z</dcterms:created>
  <dcterms:modified xsi:type="dcterms:W3CDTF">2021-07-17T08:34:46Z</dcterms:modified>
</cp:coreProperties>
</file>