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성환" initials="최" lastIdx="2" clrIdx="0">
    <p:extLst>
      <p:ext uri="{19B8F6BF-5375-455C-9EA6-DF929625EA0E}">
        <p15:presenceInfo xmlns:p15="http://schemas.microsoft.com/office/powerpoint/2012/main" userId="최성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D13D1-F72F-49BD-B059-5186DFC9C60C}" v="267" dt="2021-07-17T05:53:41.973"/>
    <p1510:client id="{9BE5E2A8-009C-4F37-97FD-919C96903DEB}" v="118" dt="2021-07-17T05:23:4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2:45:44.261" idx="2">
    <p:pos x="1827" y="3251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B6C339-52B4-4EA2-8A5C-0BED9256F663}"/>
              </a:ext>
            </a:extLst>
          </p:cNvPr>
          <p:cNvGrpSpPr/>
          <p:nvPr/>
        </p:nvGrpSpPr>
        <p:grpSpPr>
          <a:xfrm>
            <a:off x="705869" y="1927658"/>
            <a:ext cx="7061886" cy="2647418"/>
            <a:chOff x="2137720" y="1715007"/>
            <a:chExt cx="7061886" cy="264741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933A35-FF8F-49A6-8565-80541C58F727}"/>
                </a:ext>
              </a:extLst>
            </p:cNvPr>
            <p:cNvGrpSpPr/>
            <p:nvPr/>
          </p:nvGrpSpPr>
          <p:grpSpPr>
            <a:xfrm>
              <a:off x="2137720" y="1715007"/>
              <a:ext cx="7061886" cy="2647418"/>
              <a:chOff x="375280" y="4571457"/>
              <a:chExt cx="4045130" cy="933416"/>
            </a:xfrm>
            <a:solidFill>
              <a:schemeClr val="accent5"/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14B50D-0E4A-4983-B543-156519020A64}"/>
                  </a:ext>
                </a:extLst>
              </p:cNvPr>
              <p:cNvSpPr/>
              <p:nvPr/>
            </p:nvSpPr>
            <p:spPr>
              <a:xfrm>
                <a:off x="375280" y="4852953"/>
                <a:ext cx="4045130" cy="651920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BC48B26A-2249-49B5-A5B4-FE788BDC78F4}"/>
                  </a:ext>
                </a:extLst>
              </p:cNvPr>
              <p:cNvSpPr/>
              <p:nvPr/>
            </p:nvSpPr>
            <p:spPr>
              <a:xfrm>
                <a:off x="1492291" y="4571457"/>
                <a:ext cx="1811106" cy="933416"/>
              </a:xfrm>
              <a:prstGeom prst="round2Same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FB9DA7-6F53-47AE-A210-3B0D7243E887}"/>
                </a:ext>
              </a:extLst>
            </p:cNvPr>
            <p:cNvGrpSpPr/>
            <p:nvPr/>
          </p:nvGrpSpPr>
          <p:grpSpPr>
            <a:xfrm>
              <a:off x="2473844" y="2981144"/>
              <a:ext cx="1277802" cy="913542"/>
              <a:chOff x="3977925" y="2053173"/>
              <a:chExt cx="3843550" cy="2747880"/>
            </a:xfrm>
            <a:solidFill>
              <a:schemeClr val="bg1"/>
            </a:solidFill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36782F2F-85FC-440E-9495-99ECA19D7A9D}"/>
                  </a:ext>
                </a:extLst>
              </p:cNvPr>
              <p:cNvGrpSpPr/>
              <p:nvPr/>
            </p:nvGrpSpPr>
            <p:grpSpPr>
              <a:xfrm>
                <a:off x="3977925" y="2053173"/>
                <a:ext cx="3843550" cy="2747880"/>
                <a:chOff x="3977925" y="2053173"/>
                <a:chExt cx="3843550" cy="2747880"/>
              </a:xfrm>
              <a:grpFill/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5DB8E69-C64F-4D26-B19B-B42AFA3F3B66}"/>
                    </a:ext>
                  </a:extLst>
                </p:cNvPr>
                <p:cNvGrpSpPr/>
                <p:nvPr/>
              </p:nvGrpSpPr>
              <p:grpSpPr>
                <a:xfrm>
                  <a:off x="3977925" y="2053173"/>
                  <a:ext cx="3843550" cy="2747880"/>
                  <a:chOff x="5691816" y="1353298"/>
                  <a:chExt cx="3843550" cy="2747880"/>
                </a:xfrm>
                <a:grpFill/>
              </p:grpSpPr>
              <p:sp>
                <p:nvSpPr>
                  <p:cNvPr id="29" name="사각형: 둥근 모서리 28">
                    <a:extLst>
                      <a:ext uri="{FF2B5EF4-FFF2-40B4-BE49-F238E27FC236}">
                        <a16:creationId xmlns:a16="http://schemas.microsoft.com/office/drawing/2014/main" id="{E94D026E-5057-44C0-9DB3-0BCC927E6FE4}"/>
                      </a:ext>
                    </a:extLst>
                  </p:cNvPr>
                  <p:cNvSpPr/>
                  <p:nvPr/>
                </p:nvSpPr>
                <p:spPr>
                  <a:xfrm rot="2400000">
                    <a:off x="7219052" y="1971935"/>
                    <a:ext cx="2316314" cy="37778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B49A6EEB-F917-444C-BB0B-50ED11819E7B}"/>
                      </a:ext>
                    </a:extLst>
                  </p:cNvPr>
                  <p:cNvSpPr/>
                  <p:nvPr/>
                </p:nvSpPr>
                <p:spPr>
                  <a:xfrm rot="19200000">
                    <a:off x="5691816" y="1968008"/>
                    <a:ext cx="2309324" cy="38477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92F8ECA-B0FB-448D-A2B0-2F39B5EA17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63867" y="1639330"/>
                    <a:ext cx="1061674" cy="4896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7BEBA753-4AE1-4B7B-BC4E-71708AD057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01519" y="2318274"/>
                    <a:ext cx="1236126" cy="23296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3" name="이등변 삼각형 32">
                    <a:extLst>
                      <a:ext uri="{FF2B5EF4-FFF2-40B4-BE49-F238E27FC236}">
                        <a16:creationId xmlns:a16="http://schemas.microsoft.com/office/drawing/2014/main" id="{E33FC94E-62D5-41C0-9C83-780805037661}"/>
                      </a:ext>
                    </a:extLst>
                  </p:cNvPr>
                  <p:cNvSpPr/>
                  <p:nvPr/>
                </p:nvSpPr>
                <p:spPr>
                  <a:xfrm>
                    <a:off x="6448676" y="2016243"/>
                    <a:ext cx="2320952" cy="922948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3CE64CE-EC02-486D-AFA0-97F8993429B9}"/>
                    </a:ext>
                  </a:extLst>
                </p:cNvPr>
                <p:cNvSpPr/>
                <p:nvPr/>
              </p:nvSpPr>
              <p:spPr>
                <a:xfrm>
                  <a:off x="4734784" y="3631946"/>
                  <a:ext cx="2320951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D475249-8533-4C17-B87C-877DFF709629}"/>
                  </a:ext>
                </a:extLst>
              </p:cNvPr>
              <p:cNvSpPr/>
              <p:nvPr/>
            </p:nvSpPr>
            <p:spPr>
              <a:xfrm>
                <a:off x="5144586" y="3262873"/>
                <a:ext cx="1501345" cy="15013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chemeClr val="accent5"/>
                    </a:solidFill>
                  </a:rPr>
                  <a:t>$</a:t>
                </a:r>
                <a:endParaRPr lang="ko-KR" altLang="en-US" sz="3000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C7478F-448B-48D7-93C7-92C567F75011}"/>
                </a:ext>
              </a:extLst>
            </p:cNvPr>
            <p:cNvGrpSpPr/>
            <p:nvPr/>
          </p:nvGrpSpPr>
          <p:grpSpPr>
            <a:xfrm>
              <a:off x="5121873" y="2141850"/>
              <a:ext cx="1093576" cy="1793732"/>
              <a:chOff x="7714775" y="731240"/>
              <a:chExt cx="1642843" cy="2694664"/>
            </a:xfrm>
            <a:solidFill>
              <a:schemeClr val="bg1"/>
            </a:solidFill>
          </p:grpSpPr>
          <p:sp>
            <p:nvSpPr>
              <p:cNvPr id="35" name="순서도: 지연 34">
                <a:extLst>
                  <a:ext uri="{FF2B5EF4-FFF2-40B4-BE49-F238E27FC236}">
                    <a16:creationId xmlns:a16="http://schemas.microsoft.com/office/drawing/2014/main" id="{432E17D2-C86B-4317-82CB-26426198865F}"/>
                  </a:ext>
                </a:extLst>
              </p:cNvPr>
              <p:cNvSpPr/>
              <p:nvPr/>
            </p:nvSpPr>
            <p:spPr>
              <a:xfrm rot="16200000">
                <a:off x="7613408" y="1681694"/>
                <a:ext cx="1845577" cy="164284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31B6D47-21EE-452B-A45C-DBB199F80807}"/>
                  </a:ext>
                </a:extLst>
              </p:cNvPr>
              <p:cNvSpPr/>
              <p:nvPr/>
            </p:nvSpPr>
            <p:spPr>
              <a:xfrm>
                <a:off x="8082094" y="731240"/>
                <a:ext cx="915798" cy="915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D1CE53-4173-4EBF-BC6D-FF38B9F25CA8}"/>
              </a:ext>
            </a:extLst>
          </p:cNvPr>
          <p:cNvGrpSpPr/>
          <p:nvPr/>
        </p:nvGrpSpPr>
        <p:grpSpPr>
          <a:xfrm>
            <a:off x="698658" y="169143"/>
            <a:ext cx="10681393" cy="1122117"/>
            <a:chOff x="558072" y="323087"/>
            <a:chExt cx="10681393" cy="11221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10CBF27-578F-4030-871F-7B74F3801E5C}"/>
                </a:ext>
              </a:extLst>
            </p:cNvPr>
            <p:cNvGrpSpPr/>
            <p:nvPr/>
          </p:nvGrpSpPr>
          <p:grpSpPr>
            <a:xfrm>
              <a:off x="558072" y="323087"/>
              <a:ext cx="10681393" cy="1122117"/>
              <a:chOff x="1196026" y="312686"/>
              <a:chExt cx="10681393" cy="112211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D1B0A1B-0B98-47FB-83C8-2DD02B4E21B2}"/>
                  </a:ext>
                </a:extLst>
              </p:cNvPr>
              <p:cNvGrpSpPr/>
              <p:nvPr/>
            </p:nvGrpSpPr>
            <p:grpSpPr>
              <a:xfrm>
                <a:off x="2981066" y="312686"/>
                <a:ext cx="8896353" cy="1122117"/>
                <a:chOff x="2886847" y="5160811"/>
                <a:chExt cx="8896353" cy="112211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5556541-9B6A-4DC0-BB8F-D7F27738D952}"/>
                    </a:ext>
                  </a:extLst>
                </p:cNvPr>
                <p:cNvSpPr/>
                <p:nvPr/>
              </p:nvSpPr>
              <p:spPr>
                <a:xfrm>
                  <a:off x="2886847" y="5160812"/>
                  <a:ext cx="1781434" cy="1116000"/>
                </a:xfrm>
                <a:prstGeom prst="rect">
                  <a:avLst/>
                </a:prstGeom>
                <a:solidFill>
                  <a:schemeClr val="accent5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4A43607-715A-4032-8D52-BAF905016955}"/>
                    </a:ext>
                  </a:extLst>
                </p:cNvPr>
                <p:cNvSpPr/>
                <p:nvPr/>
              </p:nvSpPr>
              <p:spPr>
                <a:xfrm>
                  <a:off x="4664675" y="5160812"/>
                  <a:ext cx="1781434" cy="1116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6D23B9E-BA87-482C-862E-3DCC8B0CA3AA}"/>
                    </a:ext>
                  </a:extLst>
                </p:cNvPr>
                <p:cNvSpPr/>
                <p:nvPr/>
              </p:nvSpPr>
              <p:spPr>
                <a:xfrm>
                  <a:off x="8220332" y="5160811"/>
                  <a:ext cx="1781434" cy="1116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19E6CE8-ACEF-42CB-95C3-AC4F53004999}"/>
                    </a:ext>
                  </a:extLst>
                </p:cNvPr>
                <p:cNvSpPr/>
                <p:nvPr/>
              </p:nvSpPr>
              <p:spPr>
                <a:xfrm>
                  <a:off x="10001766" y="5166928"/>
                  <a:ext cx="1781434" cy="1116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8F849CD-7A52-4E8B-B0B9-9352A5D53E94}"/>
                  </a:ext>
                </a:extLst>
              </p:cNvPr>
              <p:cNvSpPr/>
              <p:nvPr/>
            </p:nvSpPr>
            <p:spPr>
              <a:xfrm>
                <a:off x="1196026" y="312686"/>
                <a:ext cx="1781434" cy="1116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B1CE8DA-A6C3-4D29-9F18-77A2CD20CC8D}"/>
                </a:ext>
              </a:extLst>
            </p:cNvPr>
            <p:cNvSpPr/>
            <p:nvPr/>
          </p:nvSpPr>
          <p:spPr>
            <a:xfrm>
              <a:off x="5895163" y="323088"/>
              <a:ext cx="1781434" cy="1116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0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1581D1C-6872-4298-8385-705CDCF2A02F}"/>
              </a:ext>
            </a:extLst>
          </p:cNvPr>
          <p:cNvGrpSpPr/>
          <p:nvPr/>
        </p:nvGrpSpPr>
        <p:grpSpPr>
          <a:xfrm>
            <a:off x="544519" y="172468"/>
            <a:ext cx="2700952" cy="3055546"/>
            <a:chOff x="1204015" y="521233"/>
            <a:chExt cx="2700952" cy="305554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2E1C05-B31D-4459-ABFB-E6C7DB32006E}"/>
                </a:ext>
              </a:extLst>
            </p:cNvPr>
            <p:cNvSpPr/>
            <p:nvPr/>
          </p:nvSpPr>
          <p:spPr>
            <a:xfrm>
              <a:off x="1378484" y="869225"/>
              <a:ext cx="2353901" cy="23312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403096-4C40-4239-8DC3-540E06DD2826}"/>
                </a:ext>
              </a:extLst>
            </p:cNvPr>
            <p:cNvSpPr/>
            <p:nvPr/>
          </p:nvSpPr>
          <p:spPr>
            <a:xfrm>
              <a:off x="2073055" y="1548708"/>
              <a:ext cx="973247" cy="9732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79608696-7FB0-4AC1-AE89-B6BBEE0FD68F}"/>
                </a:ext>
              </a:extLst>
            </p:cNvPr>
            <p:cNvSpPr/>
            <p:nvPr/>
          </p:nvSpPr>
          <p:spPr>
            <a:xfrm rot="3600000">
              <a:off x="3293857" y="1154977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BC2E82FF-AC46-4768-A455-4CED5EE2248A}"/>
                </a:ext>
              </a:extLst>
            </p:cNvPr>
            <p:cNvSpPr/>
            <p:nvPr/>
          </p:nvSpPr>
          <p:spPr>
            <a:xfrm>
              <a:off x="2162173" y="521233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59E55CB-5FB9-42EC-8C86-D8519535D86F}"/>
                </a:ext>
              </a:extLst>
            </p:cNvPr>
            <p:cNvSpPr/>
            <p:nvPr/>
          </p:nvSpPr>
          <p:spPr>
            <a:xfrm rot="7200000">
              <a:off x="3293857" y="2482818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A9CE3DF0-3582-4130-A836-92B10ACE3948}"/>
                </a:ext>
              </a:extLst>
            </p:cNvPr>
            <p:cNvSpPr/>
            <p:nvPr/>
          </p:nvSpPr>
          <p:spPr>
            <a:xfrm rot="10800000">
              <a:off x="2162173" y="3146739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C2F761A-E39A-4D32-AC16-394AB641464B}"/>
                </a:ext>
              </a:extLst>
            </p:cNvPr>
            <p:cNvSpPr/>
            <p:nvPr/>
          </p:nvSpPr>
          <p:spPr>
            <a:xfrm rot="14400000">
              <a:off x="1022946" y="2482818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9D72EBE-43E0-4B52-9784-F1DDDE6AD971}"/>
                </a:ext>
              </a:extLst>
            </p:cNvPr>
            <p:cNvSpPr/>
            <p:nvPr/>
          </p:nvSpPr>
          <p:spPr>
            <a:xfrm rot="18000000">
              <a:off x="1022945" y="1154976"/>
              <a:ext cx="792179" cy="43004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588DC2-71CC-469E-BA33-AA77F832279C}"/>
              </a:ext>
            </a:extLst>
          </p:cNvPr>
          <p:cNvGrpSpPr/>
          <p:nvPr/>
        </p:nvGrpSpPr>
        <p:grpSpPr>
          <a:xfrm>
            <a:off x="8599508" y="390054"/>
            <a:ext cx="1642843" cy="2694664"/>
            <a:chOff x="7714775" y="731240"/>
            <a:chExt cx="1642843" cy="2694664"/>
          </a:xfrm>
          <a:solidFill>
            <a:schemeClr val="tx1"/>
          </a:solidFill>
        </p:grpSpPr>
        <p:sp>
          <p:nvSpPr>
            <p:cNvPr id="29" name="순서도: 지연 28">
              <a:extLst>
                <a:ext uri="{FF2B5EF4-FFF2-40B4-BE49-F238E27FC236}">
                  <a16:creationId xmlns:a16="http://schemas.microsoft.com/office/drawing/2014/main" id="{EB2636B1-514D-4298-8968-C029B1AFBE3A}"/>
                </a:ext>
              </a:extLst>
            </p:cNvPr>
            <p:cNvSpPr/>
            <p:nvPr/>
          </p:nvSpPr>
          <p:spPr>
            <a:xfrm rot="16200000">
              <a:off x="7613408" y="1681694"/>
              <a:ext cx="1845577" cy="1642843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1EC2F12-8A04-4BAB-B21C-D091B767A99D}"/>
                </a:ext>
              </a:extLst>
            </p:cNvPr>
            <p:cNvSpPr/>
            <p:nvPr/>
          </p:nvSpPr>
          <p:spPr>
            <a:xfrm>
              <a:off x="8082094" y="731240"/>
              <a:ext cx="915798" cy="9157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10057A-CF78-4B10-A419-7F1328A8BC60}"/>
              </a:ext>
            </a:extLst>
          </p:cNvPr>
          <p:cNvGrpSpPr/>
          <p:nvPr/>
        </p:nvGrpSpPr>
        <p:grpSpPr>
          <a:xfrm>
            <a:off x="3901674" y="299972"/>
            <a:ext cx="3843550" cy="2747880"/>
            <a:chOff x="3977925" y="2053173"/>
            <a:chExt cx="3843550" cy="2747880"/>
          </a:xfrm>
          <a:solidFill>
            <a:schemeClr val="tx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B6F8EC7-FFE6-44E5-9E34-8C8B6018EA37}"/>
                </a:ext>
              </a:extLst>
            </p:cNvPr>
            <p:cNvGrpSpPr/>
            <p:nvPr/>
          </p:nvGrpSpPr>
          <p:grpSpPr>
            <a:xfrm>
              <a:off x="3977925" y="2053173"/>
              <a:ext cx="3843550" cy="2747880"/>
              <a:chOff x="3977925" y="2053173"/>
              <a:chExt cx="3843550" cy="2747880"/>
            </a:xfrm>
            <a:grpFill/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978CA85-445A-469F-A538-20F9C6E27716}"/>
                  </a:ext>
                </a:extLst>
              </p:cNvPr>
              <p:cNvGrpSpPr/>
              <p:nvPr/>
            </p:nvGrpSpPr>
            <p:grpSpPr>
              <a:xfrm>
                <a:off x="3977925" y="2053173"/>
                <a:ext cx="3843550" cy="2747880"/>
                <a:chOff x="5691816" y="1353298"/>
                <a:chExt cx="3843550" cy="2747880"/>
              </a:xfrm>
              <a:grpFill/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86C531E1-AA1A-4B0E-A937-B02263CB99EB}"/>
                    </a:ext>
                  </a:extLst>
                </p:cNvPr>
                <p:cNvSpPr/>
                <p:nvPr/>
              </p:nvSpPr>
              <p:spPr>
                <a:xfrm rot="2400000">
                  <a:off x="7219052" y="1971935"/>
                  <a:ext cx="2316314" cy="37778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F193E593-7AB2-42A6-91CC-9354DE3CEACE}"/>
                    </a:ext>
                  </a:extLst>
                </p:cNvPr>
                <p:cNvSpPr/>
                <p:nvPr/>
              </p:nvSpPr>
              <p:spPr>
                <a:xfrm rot="19200000">
                  <a:off x="5691816" y="1968008"/>
                  <a:ext cx="2309324" cy="3847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4AEB3096-DBE4-47CE-9FF7-7ECCED07BEDF}"/>
                    </a:ext>
                  </a:extLst>
                </p:cNvPr>
                <p:cNvSpPr/>
                <p:nvPr/>
              </p:nvSpPr>
              <p:spPr>
                <a:xfrm rot="5400000">
                  <a:off x="8063867" y="1639330"/>
                  <a:ext cx="1061674" cy="48960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7220E6EC-CDC5-4B83-A05F-6BC98253533F}"/>
                    </a:ext>
                  </a:extLst>
                </p:cNvPr>
                <p:cNvSpPr/>
                <p:nvPr/>
              </p:nvSpPr>
              <p:spPr>
                <a:xfrm rot="5400000">
                  <a:off x="7001519" y="2318274"/>
                  <a:ext cx="1236126" cy="232968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06879CA9-5901-433A-946E-543EC28050D3}"/>
                    </a:ext>
                  </a:extLst>
                </p:cNvPr>
                <p:cNvSpPr/>
                <p:nvPr/>
              </p:nvSpPr>
              <p:spPr>
                <a:xfrm>
                  <a:off x="6448676" y="2016243"/>
                  <a:ext cx="2320952" cy="9229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08CA737-B59E-42D6-B0B7-B3E1C896A845}"/>
                  </a:ext>
                </a:extLst>
              </p:cNvPr>
              <p:cNvSpPr/>
              <p:nvPr/>
            </p:nvSpPr>
            <p:spPr>
              <a:xfrm>
                <a:off x="4734784" y="3631946"/>
                <a:ext cx="2320951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B14FB08-2881-4849-994C-8330FE3DBA38}"/>
                </a:ext>
              </a:extLst>
            </p:cNvPr>
            <p:cNvSpPr/>
            <p:nvPr/>
          </p:nvSpPr>
          <p:spPr>
            <a:xfrm>
              <a:off x="5144586" y="3262873"/>
              <a:ext cx="1501345" cy="1501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/>
                <a:t>$</a:t>
              </a:r>
              <a:endParaRPr lang="ko-KR" altLang="en-US" sz="88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D642B6-227A-4E29-BFCB-B800F853C9C7}"/>
              </a:ext>
            </a:extLst>
          </p:cNvPr>
          <p:cNvGrpSpPr/>
          <p:nvPr/>
        </p:nvGrpSpPr>
        <p:grpSpPr>
          <a:xfrm>
            <a:off x="4454646" y="3886794"/>
            <a:ext cx="3034354" cy="1644628"/>
            <a:chOff x="4852468" y="2291823"/>
            <a:chExt cx="1676912" cy="901847"/>
          </a:xfrm>
          <a:solidFill>
            <a:schemeClr val="tx1"/>
          </a:solidFill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1961B6-FE26-4FAD-9A1B-81A2A0604443}"/>
                </a:ext>
              </a:extLst>
            </p:cNvPr>
            <p:cNvSpPr/>
            <p:nvPr/>
          </p:nvSpPr>
          <p:spPr>
            <a:xfrm>
              <a:off x="4852468" y="2725100"/>
              <a:ext cx="327172" cy="327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1C4DEA7-11ED-4B71-9011-66F53DC0C8FB}"/>
                </a:ext>
              </a:extLst>
            </p:cNvPr>
            <p:cNvSpPr/>
            <p:nvPr/>
          </p:nvSpPr>
          <p:spPr>
            <a:xfrm>
              <a:off x="5262118" y="2731769"/>
              <a:ext cx="327172" cy="327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7E4BAB2-3B9F-491E-8510-76BCACEBAD19}"/>
                </a:ext>
              </a:extLst>
            </p:cNvPr>
            <p:cNvSpPr/>
            <p:nvPr/>
          </p:nvSpPr>
          <p:spPr>
            <a:xfrm>
              <a:off x="5671769" y="2731770"/>
              <a:ext cx="591872" cy="3271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BFE5E05-BA4C-4127-8B83-578202767D3B}"/>
                </a:ext>
              </a:extLst>
            </p:cNvPr>
            <p:cNvSpPr/>
            <p:nvPr/>
          </p:nvSpPr>
          <p:spPr>
            <a:xfrm rot="2700000">
              <a:off x="5750228" y="2580509"/>
              <a:ext cx="778589" cy="201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1FEA1DB-8554-4109-9DD0-D0294006767B}"/>
                </a:ext>
              </a:extLst>
            </p:cNvPr>
            <p:cNvSpPr/>
            <p:nvPr/>
          </p:nvSpPr>
          <p:spPr>
            <a:xfrm rot="8100000">
              <a:off x="5750791" y="2992452"/>
              <a:ext cx="778589" cy="201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C4650F-E57B-4079-97FF-D4CF1EDCA382}"/>
              </a:ext>
            </a:extLst>
          </p:cNvPr>
          <p:cNvGrpSpPr/>
          <p:nvPr/>
        </p:nvGrpSpPr>
        <p:grpSpPr>
          <a:xfrm rot="10800000">
            <a:off x="8160624" y="4407881"/>
            <a:ext cx="3034354" cy="1644628"/>
            <a:chOff x="4852468" y="2291823"/>
            <a:chExt cx="1676912" cy="901847"/>
          </a:xfrm>
          <a:solidFill>
            <a:schemeClr val="tx1"/>
          </a:solidFill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34CFFBE-D892-4ECA-A004-47D758443E48}"/>
                </a:ext>
              </a:extLst>
            </p:cNvPr>
            <p:cNvSpPr/>
            <p:nvPr/>
          </p:nvSpPr>
          <p:spPr>
            <a:xfrm>
              <a:off x="4852468" y="2725100"/>
              <a:ext cx="327172" cy="327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B7B152C-94D5-4F06-8DC4-E1EA22F2EF34}"/>
                </a:ext>
              </a:extLst>
            </p:cNvPr>
            <p:cNvSpPr/>
            <p:nvPr/>
          </p:nvSpPr>
          <p:spPr>
            <a:xfrm>
              <a:off x="5262118" y="2731769"/>
              <a:ext cx="327172" cy="327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B774F42-E95B-4C27-AE1A-2A5EF6EB0D41}"/>
                </a:ext>
              </a:extLst>
            </p:cNvPr>
            <p:cNvSpPr/>
            <p:nvPr/>
          </p:nvSpPr>
          <p:spPr>
            <a:xfrm>
              <a:off x="5671769" y="2731770"/>
              <a:ext cx="591872" cy="3271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4C29516-C8F9-4C70-A664-8DB112603A08}"/>
                </a:ext>
              </a:extLst>
            </p:cNvPr>
            <p:cNvSpPr/>
            <p:nvPr/>
          </p:nvSpPr>
          <p:spPr>
            <a:xfrm rot="2700000">
              <a:off x="5750228" y="2580509"/>
              <a:ext cx="778589" cy="201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97EDBEC-6CD7-4E1F-96E1-3F21EF2A5EED}"/>
                </a:ext>
              </a:extLst>
            </p:cNvPr>
            <p:cNvSpPr/>
            <p:nvPr/>
          </p:nvSpPr>
          <p:spPr>
            <a:xfrm rot="8100000">
              <a:off x="5750791" y="2992452"/>
              <a:ext cx="778589" cy="201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68BC0F-CFA5-4CED-81F1-6A4510A5201C}"/>
              </a:ext>
            </a:extLst>
          </p:cNvPr>
          <p:cNvGrpSpPr/>
          <p:nvPr/>
        </p:nvGrpSpPr>
        <p:grpSpPr>
          <a:xfrm>
            <a:off x="746048" y="3662339"/>
            <a:ext cx="2284402" cy="2988335"/>
            <a:chOff x="5895439" y="734336"/>
            <a:chExt cx="2284402" cy="298833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91A4296-9745-4562-98FD-0D40F5C40F11}"/>
                </a:ext>
              </a:extLst>
            </p:cNvPr>
            <p:cNvGrpSpPr/>
            <p:nvPr/>
          </p:nvGrpSpPr>
          <p:grpSpPr>
            <a:xfrm>
              <a:off x="6536998" y="734336"/>
              <a:ext cx="1642843" cy="2694664"/>
              <a:chOff x="7714775" y="731240"/>
              <a:chExt cx="1642843" cy="2694664"/>
            </a:xfrm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DFBFE9D2-54FD-4E2C-82B3-B9E2590EDDD9}"/>
                  </a:ext>
                </a:extLst>
              </p:cNvPr>
              <p:cNvSpPr/>
              <p:nvPr/>
            </p:nvSpPr>
            <p:spPr>
              <a:xfrm rot="16200000">
                <a:off x="7613408" y="1681694"/>
                <a:ext cx="1845577" cy="1642843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38750E1-2937-4A96-ABC4-8E88505FB199}"/>
                  </a:ext>
                </a:extLst>
              </p:cNvPr>
              <p:cNvSpPr/>
              <p:nvPr/>
            </p:nvSpPr>
            <p:spPr>
              <a:xfrm>
                <a:off x="8082094" y="731240"/>
                <a:ext cx="915798" cy="9157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CE131D5-3329-49B4-9E6D-D7015D587FC8}"/>
                </a:ext>
              </a:extLst>
            </p:cNvPr>
            <p:cNvGrpSpPr/>
            <p:nvPr/>
          </p:nvGrpSpPr>
          <p:grpSpPr>
            <a:xfrm>
              <a:off x="5976710" y="1021979"/>
              <a:ext cx="1642843" cy="2694664"/>
              <a:chOff x="7714775" y="731240"/>
              <a:chExt cx="1642843" cy="2694664"/>
            </a:xfrm>
            <a:solidFill>
              <a:schemeClr val="bg1"/>
            </a:solidFill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257677F7-1D50-4E27-97B2-43D50337FF80}"/>
                  </a:ext>
                </a:extLst>
              </p:cNvPr>
              <p:cNvSpPr/>
              <p:nvPr/>
            </p:nvSpPr>
            <p:spPr>
              <a:xfrm rot="16200000">
                <a:off x="7613408" y="1681694"/>
                <a:ext cx="1845577" cy="164284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338345A-F01E-464A-AEF9-3D99D4CF0D9E}"/>
                  </a:ext>
                </a:extLst>
              </p:cNvPr>
              <p:cNvSpPr/>
              <p:nvPr/>
            </p:nvSpPr>
            <p:spPr>
              <a:xfrm>
                <a:off x="8082094" y="731240"/>
                <a:ext cx="915798" cy="915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F1B7A1-35E1-48BB-8FD5-8F717E12FB66}"/>
                </a:ext>
              </a:extLst>
            </p:cNvPr>
            <p:cNvGrpSpPr/>
            <p:nvPr/>
          </p:nvGrpSpPr>
          <p:grpSpPr>
            <a:xfrm>
              <a:off x="5895439" y="1028007"/>
              <a:ext cx="1642843" cy="2694664"/>
              <a:chOff x="7714775" y="731240"/>
              <a:chExt cx="1642843" cy="2694664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FA5C7846-3780-4F4A-B8CF-56A5DF36469D}"/>
                  </a:ext>
                </a:extLst>
              </p:cNvPr>
              <p:cNvSpPr/>
              <p:nvPr/>
            </p:nvSpPr>
            <p:spPr>
              <a:xfrm rot="16200000">
                <a:off x="7613408" y="1681694"/>
                <a:ext cx="1845577" cy="1642843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B732576-EE70-4912-94EB-FE4C94E07733}"/>
                  </a:ext>
                </a:extLst>
              </p:cNvPr>
              <p:cNvSpPr/>
              <p:nvPr/>
            </p:nvSpPr>
            <p:spPr>
              <a:xfrm>
                <a:off x="8082094" y="731240"/>
                <a:ext cx="915798" cy="9157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6D8DB6-C617-4224-A235-FCBBFC57860E}"/>
              </a:ext>
            </a:extLst>
          </p:cNvPr>
          <p:cNvGrpSpPr/>
          <p:nvPr/>
        </p:nvGrpSpPr>
        <p:grpSpPr>
          <a:xfrm>
            <a:off x="566666" y="828796"/>
            <a:ext cx="4045130" cy="933416"/>
            <a:chOff x="375280" y="4571457"/>
            <a:chExt cx="4045130" cy="933416"/>
          </a:xfrm>
          <a:solidFill>
            <a:schemeClr val="accent5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8506827-C61D-4BF0-BB28-45F52F370C92}"/>
                </a:ext>
              </a:extLst>
            </p:cNvPr>
            <p:cNvSpPr/>
            <p:nvPr/>
          </p:nvSpPr>
          <p:spPr>
            <a:xfrm>
              <a:off x="375280" y="4852953"/>
              <a:ext cx="4045130" cy="6519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BC3E2ACF-A340-4C28-B0F9-26EE304FFEDA}"/>
                </a:ext>
              </a:extLst>
            </p:cNvPr>
            <p:cNvSpPr/>
            <p:nvPr/>
          </p:nvSpPr>
          <p:spPr>
            <a:xfrm>
              <a:off x="1492291" y="4571457"/>
              <a:ext cx="1811106" cy="933416"/>
            </a:xfrm>
            <a:prstGeom prst="round2Same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D8DCD8-809A-4678-94AD-52272FBA57CA}"/>
              </a:ext>
            </a:extLst>
          </p:cNvPr>
          <p:cNvSpPr/>
          <p:nvPr/>
        </p:nvSpPr>
        <p:spPr>
          <a:xfrm>
            <a:off x="7088515" y="2477499"/>
            <a:ext cx="4664005" cy="14889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1536B-382C-4C22-98C1-0FC7105D2CEA}"/>
              </a:ext>
            </a:extLst>
          </p:cNvPr>
          <p:cNvSpPr/>
          <p:nvPr/>
        </p:nvSpPr>
        <p:spPr>
          <a:xfrm>
            <a:off x="9944839" y="4115102"/>
            <a:ext cx="1488991" cy="14889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7DDBE7-BE94-408E-B81C-515449CA096D}"/>
              </a:ext>
            </a:extLst>
          </p:cNvPr>
          <p:cNvGrpSpPr/>
          <p:nvPr/>
        </p:nvGrpSpPr>
        <p:grpSpPr>
          <a:xfrm>
            <a:off x="5677930" y="551009"/>
            <a:ext cx="5833872" cy="1488989"/>
            <a:chOff x="3045389" y="1847114"/>
            <a:chExt cx="4673440" cy="1488989"/>
          </a:xfrm>
          <a:solidFill>
            <a:schemeClr val="accent1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1B1C8DA-56CF-4EF7-AF02-0D9AFFE9CD93}"/>
                </a:ext>
              </a:extLst>
            </p:cNvPr>
            <p:cNvSpPr/>
            <p:nvPr/>
          </p:nvSpPr>
          <p:spPr>
            <a:xfrm>
              <a:off x="3045389" y="1847114"/>
              <a:ext cx="4673440" cy="1488989"/>
            </a:xfrm>
            <a:prstGeom prst="roundRect">
              <a:avLst>
                <a:gd name="adj" fmla="val 26764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856A9C-DDEA-4E9B-A14A-A1E52C76CE96}"/>
                </a:ext>
              </a:extLst>
            </p:cNvPr>
            <p:cNvSpPr/>
            <p:nvPr/>
          </p:nvSpPr>
          <p:spPr>
            <a:xfrm>
              <a:off x="5302531" y="1847114"/>
              <a:ext cx="159154" cy="1488989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D2F6F2-AA1E-422A-A8F2-B235FF1EC065}"/>
              </a:ext>
            </a:extLst>
          </p:cNvPr>
          <p:cNvSpPr/>
          <p:nvPr/>
        </p:nvSpPr>
        <p:spPr>
          <a:xfrm>
            <a:off x="288477" y="5752706"/>
            <a:ext cx="11378983" cy="400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5C2F0A-9241-41B7-A983-7A3FB0E8DFF4}"/>
              </a:ext>
            </a:extLst>
          </p:cNvPr>
          <p:cNvSpPr/>
          <p:nvPr/>
        </p:nvSpPr>
        <p:spPr>
          <a:xfrm>
            <a:off x="237605" y="2477498"/>
            <a:ext cx="6312051" cy="14889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1FB33C-DF1E-4817-BACB-D6B5C86620FB}"/>
              </a:ext>
            </a:extLst>
          </p:cNvPr>
          <p:cNvGrpSpPr/>
          <p:nvPr/>
        </p:nvGrpSpPr>
        <p:grpSpPr>
          <a:xfrm>
            <a:off x="544847" y="723014"/>
            <a:ext cx="5240222" cy="1864242"/>
            <a:chOff x="544847" y="723014"/>
            <a:chExt cx="5240222" cy="1864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F96D38-4C8F-4ED6-B7B2-FD9515F9B0A3}"/>
                </a:ext>
              </a:extLst>
            </p:cNvPr>
            <p:cNvSpPr/>
            <p:nvPr/>
          </p:nvSpPr>
          <p:spPr>
            <a:xfrm>
              <a:off x="544847" y="723014"/>
              <a:ext cx="5240222" cy="1864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D5983191-2C1C-4C38-8A2C-593A408E052E}"/>
                </a:ext>
              </a:extLst>
            </p:cNvPr>
            <p:cNvSpPr/>
            <p:nvPr/>
          </p:nvSpPr>
          <p:spPr>
            <a:xfrm rot="5400000">
              <a:off x="2657753" y="1217887"/>
              <a:ext cx="1014410" cy="8744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F8672-3AB2-4E67-BD2B-3C62F07A82B2}"/>
              </a:ext>
            </a:extLst>
          </p:cNvPr>
          <p:cNvSpPr/>
          <p:nvPr/>
        </p:nvSpPr>
        <p:spPr>
          <a:xfrm>
            <a:off x="6406933" y="899337"/>
            <a:ext cx="5296929" cy="151159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1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늘, 어두운이(가) 표시된 사진&#10;&#10;자동 생성된 설명">
            <a:extLst>
              <a:ext uri="{FF2B5EF4-FFF2-40B4-BE49-F238E27FC236}">
                <a16:creationId xmlns:a16="http://schemas.microsoft.com/office/drawing/2014/main" id="{ED0656D5-A862-4B9D-BC98-9AF53D99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7AA6E3-94B0-4D37-BBC6-B4A6F0D846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71" y="2768600"/>
            <a:ext cx="1556657" cy="1556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11D72-C3A5-46E2-84FE-4FDD27B75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7" y="3204028"/>
            <a:ext cx="881743" cy="881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920225-A7A5-428B-8817-438004254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86" y="3262085"/>
            <a:ext cx="881744" cy="8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최성환</cp:lastModifiedBy>
  <cp:revision>201</cp:revision>
  <dcterms:created xsi:type="dcterms:W3CDTF">2021-07-17T04:41:57Z</dcterms:created>
  <dcterms:modified xsi:type="dcterms:W3CDTF">2021-07-18T05:12:07Z</dcterms:modified>
</cp:coreProperties>
</file>