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80000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9577-FBCC-2D17-9A4C-71110C386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C1363-2C02-B611-2964-A9ACEB6E0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DEFC7-4F31-9CC4-C0A4-B41D4FB0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5548-3AB7-44D9-86F2-1FCC9BB058C0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98FE-0CB1-4D61-8F5B-BD35FB15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EC11-8C34-703A-898A-008AB611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24F7-90CC-425D-A0A2-CCAC63821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93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E846-D1D9-1842-1750-4649CADF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14E40-7DA4-D4EF-0286-A3AF11AE1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C56C-DF32-7BFA-647C-39BAB581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5548-3AB7-44D9-86F2-1FCC9BB058C0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5022-63D2-F318-4288-BB36470B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DBF5-0F37-3747-0C7F-4AC7253C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24F7-90CC-425D-A0A2-CCAC63821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2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2E10E-E8D3-3B37-8CD4-FBF9915D3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05FB7-17D9-DE1B-F66B-8A7D72DEB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759F-693B-6748-4B45-ABE64FE5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5548-3AB7-44D9-86F2-1FCC9BB058C0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836B-7FCD-0744-F97A-0730A3E1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76F0-7386-4E22-4059-B40F0279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24F7-90CC-425D-A0A2-CCAC63821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4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321-B76C-E4BB-C944-E35957DE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541D-79C7-46DF-CB6A-EB7526E8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40C0-0344-29A5-E7C0-59312A57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5548-3AB7-44D9-86F2-1FCC9BB058C0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532C-92B7-CC6D-C7E0-24AAE259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A3755-F0C7-B44E-A4DB-98DE3E8D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24F7-90CC-425D-A0A2-CCAC63821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1523-83D7-A8A3-DFF5-AB9718F7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27C6D-43A9-E8B4-1AF5-95043809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08AA-E6EB-8674-17DA-89E1B568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5548-3AB7-44D9-86F2-1FCC9BB058C0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A1C8D-91CE-E544-ECF3-48D68576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50ED-DD95-6879-1F69-94C2F73A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24F7-90CC-425D-A0A2-CCAC63821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2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7116-D747-5153-E06B-BEBD092F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DB7E-4F63-2918-2FCB-3A667532E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3A958-9A1B-5460-C7D2-E149D9C7F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B1720-C80B-D211-63A9-A6DC0EEA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5548-3AB7-44D9-86F2-1FCC9BB058C0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555FC-A5D1-C03A-6079-E00A76EE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C3355-81DA-3979-326C-A48EDDA0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24F7-90CC-425D-A0A2-CCAC63821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1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C956-6C58-6515-DA17-2EC7E65B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C0578-25E0-2A1D-9827-E472ABB2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D6BAB-D8E4-4382-E4DE-6DCC04963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3E308-3A79-F819-F589-64394668B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280D5-1AEB-DAD0-AEEB-AD2DB7167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5FD79-F28B-43EA-456C-00023F55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5548-3AB7-44D9-86F2-1FCC9BB058C0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13624-EE18-459D-61CC-793C349C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8D615-59B7-D153-900A-D46433A6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24F7-90CC-425D-A0A2-CCAC63821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0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AA1D-DD3A-BE71-81AF-33DB900B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CE5AE-2E0E-CCFA-D44A-379E9041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5548-3AB7-44D9-86F2-1FCC9BB058C0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B455E-F106-D883-2C30-0344EC62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5D3E2-04C5-A530-5012-EF946DCE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24F7-90CC-425D-A0A2-CCAC63821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6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DFA7B-424F-1CBE-E631-532FD53E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5548-3AB7-44D9-86F2-1FCC9BB058C0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B64C7-6867-A7CE-27F0-631432F4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39074-E75F-F2BA-4D83-F51DB61C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24F7-90CC-425D-A0A2-CCAC63821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1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DF69-BB8D-F008-4881-7A54D117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E9A0-B58D-114A-0078-DF195969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5599B-2038-33B9-4B72-09BC10BF1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9F65D-6B11-A29B-5BCF-2259C05F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5548-3AB7-44D9-86F2-1FCC9BB058C0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C6D56-66FE-FBE5-ADFD-45E826B7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DA27E-F013-F6CD-0C90-F1FF1F75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24F7-90CC-425D-A0A2-CCAC63821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8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D74F-9757-8E2C-42E2-7F5D17D3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EDE8A-ED99-5DDC-D865-AA236589C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B476E-5255-C7C6-FCA5-54AFA44AC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E1B18-E396-FC38-56FD-C3F3471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5548-3AB7-44D9-86F2-1FCC9BB058C0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4D30C-381F-EFEB-F17C-39F5D6C1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1D8F-3B81-2DAA-0FAD-4F9B8141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24F7-90CC-425D-A0A2-CCAC63821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34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36FA0-D445-8D46-1000-F4DA4636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3ED2F-5EA1-9FD5-B578-56444009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C6C9-833A-2FDE-A025-8519676D9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5548-3AB7-44D9-86F2-1FCC9BB058C0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D52D9-FDA8-CA5A-295A-4AA2CBA1E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F8405-F5D4-D6CF-3B8A-3BD98ABDB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24F7-90CC-425D-A0A2-CCAC63821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0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C51E4C-3F7B-00AB-CDB0-7524230FBFFF}"/>
              </a:ext>
            </a:extLst>
          </p:cNvPr>
          <p:cNvSpPr/>
          <p:nvPr/>
        </p:nvSpPr>
        <p:spPr>
          <a:xfrm>
            <a:off x="1" y="0"/>
            <a:ext cx="12192000" cy="5902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E1025-A13D-021B-F00D-EA9E141AB1FD}"/>
              </a:ext>
            </a:extLst>
          </p:cNvPr>
          <p:cNvSpPr txBox="1"/>
          <p:nvPr/>
        </p:nvSpPr>
        <p:spPr>
          <a:xfrm>
            <a:off x="412865" y="2252749"/>
            <a:ext cx="5503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Callum</a:t>
            </a:r>
            <a:br>
              <a:rPr lang="en-GB" sz="5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</a:br>
            <a:r>
              <a:rPr lang="en-GB" sz="5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Carter-Begbie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64FF6-586F-CEDC-C44E-8DBCD9102517}"/>
              </a:ext>
            </a:extLst>
          </p:cNvPr>
          <p:cNvSpPr txBox="1"/>
          <p:nvPr/>
        </p:nvSpPr>
        <p:spPr>
          <a:xfrm>
            <a:off x="7248698" y="2252749"/>
            <a:ext cx="4530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About me: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1400" dirty="0">
                <a:solidFill>
                  <a:schemeClr val="bg1">
                    <a:lumMod val="95000"/>
                  </a:schemeClr>
                </a:solidFill>
              </a:rPr>
              <a:t>**text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</a:rPr>
              <a:t>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 **text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1FA521-BE00-E37A-6797-ABF394AB9369}"/>
              </a:ext>
            </a:extLst>
          </p:cNvPr>
          <p:cNvSpPr txBox="1"/>
          <p:nvPr/>
        </p:nvSpPr>
        <p:spPr>
          <a:xfrm rot="10800000">
            <a:off x="4976553" y="2671"/>
            <a:ext cx="33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^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A9FF38-88AC-70F7-6B9B-98A6132B3DCA}"/>
              </a:ext>
            </a:extLst>
          </p:cNvPr>
          <p:cNvSpPr/>
          <p:nvPr/>
        </p:nvSpPr>
        <p:spPr>
          <a:xfrm>
            <a:off x="216131" y="51551"/>
            <a:ext cx="2040775" cy="50540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C00000"/>
                </a:solidFill>
              </a:rPr>
              <a:t>HOMEPAGE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2378E-379C-F937-D7E2-F8291096E93B}"/>
              </a:ext>
            </a:extLst>
          </p:cNvPr>
          <p:cNvSpPr txBox="1"/>
          <p:nvPr/>
        </p:nvSpPr>
        <p:spPr>
          <a:xfrm rot="10800000">
            <a:off x="3501008" y="-10003"/>
            <a:ext cx="33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^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22A507-3AFB-A8DF-11A3-7D9C8713FD72}"/>
              </a:ext>
            </a:extLst>
          </p:cNvPr>
          <p:cNvSpPr/>
          <p:nvPr/>
        </p:nvSpPr>
        <p:spPr>
          <a:xfrm>
            <a:off x="3922190" y="51554"/>
            <a:ext cx="1388251" cy="4925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C00000"/>
                </a:solidFill>
              </a:rPr>
              <a:t>Music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76072E-A695-082D-5281-591742F00084}"/>
              </a:ext>
            </a:extLst>
          </p:cNvPr>
          <p:cNvSpPr/>
          <p:nvPr/>
        </p:nvSpPr>
        <p:spPr>
          <a:xfrm>
            <a:off x="2342772" y="46355"/>
            <a:ext cx="1496291" cy="4925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C00000"/>
                </a:solidFill>
              </a:rPr>
              <a:t>Games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31D261-F706-5592-F924-151B759F802D}"/>
              </a:ext>
            </a:extLst>
          </p:cNvPr>
          <p:cNvSpPr/>
          <p:nvPr/>
        </p:nvSpPr>
        <p:spPr>
          <a:xfrm>
            <a:off x="5397734" y="51553"/>
            <a:ext cx="1546167" cy="47288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C00000"/>
                </a:solidFill>
              </a:rPr>
              <a:t>Models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B6F0A8-F437-39DF-5468-33CAC6BD9AB8}"/>
              </a:ext>
            </a:extLst>
          </p:cNvPr>
          <p:cNvSpPr txBox="1"/>
          <p:nvPr/>
        </p:nvSpPr>
        <p:spPr>
          <a:xfrm rot="10800000">
            <a:off x="6641857" y="-16985"/>
            <a:ext cx="33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^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76D121-CB3E-FC42-E0B2-FD240D4ACCBF}"/>
              </a:ext>
            </a:extLst>
          </p:cNvPr>
          <p:cNvSpPr txBox="1"/>
          <p:nvPr/>
        </p:nvSpPr>
        <p:spPr>
          <a:xfrm rot="10800000">
            <a:off x="8905699" y="-40678"/>
            <a:ext cx="33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^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49F96C-7D9E-E68A-E441-E623A8BBC82C}"/>
              </a:ext>
            </a:extLst>
          </p:cNvPr>
          <p:cNvSpPr txBox="1"/>
          <p:nvPr/>
        </p:nvSpPr>
        <p:spPr>
          <a:xfrm rot="10800000">
            <a:off x="11585172" y="-28216"/>
            <a:ext cx="33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^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EB7AAF-846F-2CD3-40DA-EA7116AF6AAD}"/>
              </a:ext>
            </a:extLst>
          </p:cNvPr>
          <p:cNvSpPr/>
          <p:nvPr/>
        </p:nvSpPr>
        <p:spPr>
          <a:xfrm>
            <a:off x="7032567" y="51553"/>
            <a:ext cx="2211186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C00000"/>
                </a:solidFill>
              </a:rPr>
              <a:t>Automotive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6B956-A5F0-74F5-0B84-C1B7176FE5D2}"/>
              </a:ext>
            </a:extLst>
          </p:cNvPr>
          <p:cNvSpPr/>
          <p:nvPr/>
        </p:nvSpPr>
        <p:spPr>
          <a:xfrm>
            <a:off x="9326880" y="51553"/>
            <a:ext cx="2596345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C00000"/>
                </a:solidFill>
              </a:rPr>
              <a:t>Other Projects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1D6B3-9543-B44E-73A0-6682952FA057}"/>
              </a:ext>
            </a:extLst>
          </p:cNvPr>
          <p:cNvSpPr/>
          <p:nvPr/>
        </p:nvSpPr>
        <p:spPr>
          <a:xfrm>
            <a:off x="0" y="6475445"/>
            <a:ext cx="12192000" cy="3777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64E84-C728-A1F7-DF37-A094142FB4AB}"/>
              </a:ext>
            </a:extLst>
          </p:cNvPr>
          <p:cNvSpPr/>
          <p:nvPr/>
        </p:nvSpPr>
        <p:spPr>
          <a:xfrm>
            <a:off x="5548206" y="6504457"/>
            <a:ext cx="1093651" cy="3207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C00000"/>
                </a:solidFill>
              </a:rPr>
              <a:t>LinkedIn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51384A-60C6-87BD-51BE-8ECC683DE71D}"/>
              </a:ext>
            </a:extLst>
          </p:cNvPr>
          <p:cNvSpPr/>
          <p:nvPr/>
        </p:nvSpPr>
        <p:spPr>
          <a:xfrm>
            <a:off x="4236098" y="6503947"/>
            <a:ext cx="1215320" cy="3207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C00000"/>
                </a:solidFill>
              </a:rPr>
              <a:t>Instagram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080286-03D0-E4F5-F0F3-BC3D49D7DFA6}"/>
              </a:ext>
            </a:extLst>
          </p:cNvPr>
          <p:cNvSpPr/>
          <p:nvPr/>
        </p:nvSpPr>
        <p:spPr>
          <a:xfrm>
            <a:off x="6738645" y="6503947"/>
            <a:ext cx="1093651" cy="3207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C00000"/>
                </a:solidFill>
              </a:rPr>
              <a:t>YouTube</a:t>
            </a:r>
            <a:endParaRPr lang="en-GB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5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Carter-Begbie</dc:creator>
  <cp:lastModifiedBy>Callum Carter-Begbie</cp:lastModifiedBy>
  <cp:revision>6</cp:revision>
  <dcterms:created xsi:type="dcterms:W3CDTF">2023-03-11T21:01:58Z</dcterms:created>
  <dcterms:modified xsi:type="dcterms:W3CDTF">2023-03-11T23:25:05Z</dcterms:modified>
</cp:coreProperties>
</file>