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9505BD-F313-415A-907E-ACB208A6C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931504"/>
          </a:xfrm>
        </p:spPr>
        <p:txBody>
          <a:bodyPr/>
          <a:lstStyle/>
          <a:p>
            <a:pPr algn="ctr"/>
            <a:r>
              <a:rPr lang="fr-FR" sz="5400" dirty="0"/>
              <a:t>LIF PROJET</a:t>
            </a:r>
            <a:br>
              <a:rPr lang="fr-FR" sz="5400" dirty="0"/>
            </a:br>
            <a:r>
              <a:rPr lang="fr-FR" sz="5400" dirty="0"/>
              <a:t>RC4. </a:t>
            </a:r>
            <a:r>
              <a:rPr lang="fr-FR" sz="5400" dirty="0" err="1"/>
              <a:t>Kaggle</a:t>
            </a:r>
            <a:r>
              <a:rPr lang="fr-FR" sz="5400" dirty="0"/>
              <a:t> Challenge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5D829B-695E-4B8E-BD4F-66DDFCD53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931504"/>
            <a:ext cx="12192000" cy="4926496"/>
          </a:xfrm>
        </p:spPr>
        <p:txBody>
          <a:bodyPr>
            <a:normAutofit/>
          </a:bodyPr>
          <a:lstStyle/>
          <a:p>
            <a:r>
              <a:rPr lang="fr-FR" sz="4400" dirty="0"/>
              <a:t>Equipe :</a:t>
            </a:r>
            <a:br>
              <a:rPr lang="fr-FR" sz="4400" dirty="0"/>
            </a:br>
            <a:br>
              <a:rPr lang="fr-FR" sz="4400" dirty="0"/>
            </a:br>
            <a:r>
              <a:rPr lang="fr-FR" sz="4400" dirty="0"/>
              <a:t>INAYA Victor</a:t>
            </a:r>
            <a:br>
              <a:rPr lang="fr-FR" sz="4400" dirty="0"/>
            </a:br>
            <a:r>
              <a:rPr lang="fr-FR" sz="4400" dirty="0"/>
              <a:t>PACCALIN Axel</a:t>
            </a:r>
          </a:p>
        </p:txBody>
      </p:sp>
    </p:spTree>
    <p:extLst>
      <p:ext uri="{BB962C8B-B14F-4D97-AF65-F5344CB8AC3E}">
        <p14:creationId xmlns:p14="http://schemas.microsoft.com/office/powerpoint/2010/main" val="11442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ACA385-7AA8-4A8E-8014-5023FA4D0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6858000"/>
          </a:xfrm>
        </p:spPr>
        <p:txBody>
          <a:bodyPr/>
          <a:lstStyle/>
          <a:p>
            <a:r>
              <a:rPr lang="fr-FR" dirty="0"/>
              <a:t>Plan :</a:t>
            </a:r>
            <a:br>
              <a:rPr lang="fr-FR" dirty="0"/>
            </a:br>
            <a:r>
              <a:rPr lang="fr-FR" dirty="0"/>
              <a:t>I. </a:t>
            </a:r>
            <a:r>
              <a:rPr lang="fr-FR" dirty="0" err="1"/>
              <a:t>Problèmatique</a:t>
            </a:r>
            <a:br>
              <a:rPr lang="fr-FR" dirty="0"/>
            </a:br>
            <a:r>
              <a:rPr lang="fr-FR" dirty="0"/>
              <a:t>	A. </a:t>
            </a:r>
            <a:r>
              <a:rPr lang="fr-FR" dirty="0" err="1"/>
              <a:t>Kaggle</a:t>
            </a:r>
            <a:br>
              <a:rPr lang="fr-FR" dirty="0"/>
            </a:br>
            <a:r>
              <a:rPr lang="fr-FR" dirty="0"/>
              <a:t>II. Réalisation </a:t>
            </a:r>
            <a:br>
              <a:rPr lang="fr-FR" dirty="0"/>
            </a:br>
            <a:r>
              <a:rPr lang="fr-FR" dirty="0"/>
              <a:t>	A. Les Challenges</a:t>
            </a:r>
            <a:br>
              <a:rPr lang="fr-FR" dirty="0"/>
            </a:br>
            <a:r>
              <a:rPr lang="fr-FR" dirty="0"/>
              <a:t>	B. </a:t>
            </a:r>
            <a:r>
              <a:rPr lang="fr-FR" dirty="0" err="1"/>
              <a:t>Demonstration</a:t>
            </a:r>
            <a:br>
              <a:rPr lang="fr-FR" dirty="0"/>
            </a:br>
            <a:r>
              <a:rPr lang="fr-FR" dirty="0"/>
              <a:t>	C. Phase d’ Apprentissage </a:t>
            </a:r>
            <a:br>
              <a:rPr lang="fr-FR" dirty="0"/>
            </a:br>
            <a:r>
              <a:rPr lang="fr-FR" dirty="0"/>
              <a:t>	D. Les Réseaux Neuronaux</a:t>
            </a:r>
            <a:br>
              <a:rPr lang="fr-FR" dirty="0"/>
            </a:br>
            <a:r>
              <a:rPr lang="fr-FR" dirty="0"/>
              <a:t>III. Bilan</a:t>
            </a:r>
            <a:br>
              <a:rPr lang="fr-FR" dirty="0"/>
            </a:br>
            <a:r>
              <a:rPr lang="fr-FR" dirty="0"/>
              <a:t>	A. Résultat</a:t>
            </a:r>
            <a:br>
              <a:rPr lang="fr-FR" dirty="0"/>
            </a:b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921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7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8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9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0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20">
            <a:extLst>
              <a:ext uri="{FF2B5EF4-FFF2-40B4-BE49-F238E27FC236}">
                <a16:creationId xmlns:a16="http://schemas.microsoft.com/office/drawing/2014/main" id="{7810E80F-9C89-42DA-AC6A-CA9F6C0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E3632E-1AD5-41D7-9AD9-CE95048B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492" y="1325880"/>
            <a:ext cx="3354807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I.A.</a:t>
            </a:r>
            <a:b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Kaggle</a:t>
            </a:r>
          </a:p>
        </p:txBody>
      </p:sp>
      <p:sp>
        <p:nvSpPr>
          <p:cNvPr id="43" name="Rectangle 22">
            <a:extLst>
              <a:ext uri="{FF2B5EF4-FFF2-40B4-BE49-F238E27FC236}">
                <a16:creationId xmlns:a16="http://schemas.microsoft.com/office/drawing/2014/main" id="{35955B09-6DFD-41EE-8794-648DBC50B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ounded Rectangle 4">
            <a:extLst>
              <a:ext uri="{FF2B5EF4-FFF2-40B4-BE49-F238E27FC236}">
                <a16:creationId xmlns:a16="http://schemas.microsoft.com/office/drawing/2014/main" id="{A8D15A26-D50C-4BE5-8A59-321D90248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591673"/>
            <a:ext cx="6272784" cy="562624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BFFEBC-2781-471E-92E6-A6CA302ECB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858" y="492369"/>
            <a:ext cx="6400166" cy="5773958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A1C8458-DBAA-4D00-98AC-E9890360D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0074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7F052-F11D-47EA-A21F-68889AE1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II.A. Les Challenges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33B290F-B87F-43B5-A605-3FDFFBA57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5253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_ Digit Recognizer</a:t>
            </a:r>
            <a:br>
              <a:rPr lang="fr-FR" dirty="0"/>
            </a:br>
            <a:r>
              <a:rPr lang="fr-FR" dirty="0"/>
              <a:t>_ A-Z </a:t>
            </a:r>
            <a:r>
              <a:rPr lang="fr-FR" dirty="0" err="1"/>
              <a:t>Handwritten</a:t>
            </a:r>
            <a:r>
              <a:rPr lang="fr-FR" dirty="0"/>
              <a:t> Alphabets</a:t>
            </a:r>
            <a:br>
              <a:rPr lang="fr-FR" dirty="0"/>
            </a:br>
            <a:r>
              <a:rPr lang="fr-FR" dirty="0"/>
              <a:t>_ </a:t>
            </a:r>
            <a:r>
              <a:rPr lang="en-US" dirty="0"/>
              <a:t>Quick, Draw! Doodle Recognition Challenge</a:t>
            </a:r>
          </a:p>
          <a:p>
            <a:pPr marL="0" indent="0">
              <a:buNone/>
            </a:pPr>
            <a:r>
              <a:rPr lang="fr-FR" dirty="0"/>
              <a:t>			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4BBC239-DC14-463F-A07D-78A9D971C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46" y="3930260"/>
            <a:ext cx="2091918" cy="167520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2651270-A05C-4FF7-90B3-7E3583D19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647" y="3377836"/>
            <a:ext cx="1267624" cy="1277191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DA55CDB7-0FC0-4B84-9994-1B7CCA20B7A9}"/>
              </a:ext>
            </a:extLst>
          </p:cNvPr>
          <p:cNvSpPr/>
          <p:nvPr/>
        </p:nvSpPr>
        <p:spPr>
          <a:xfrm rot="1344254">
            <a:off x="3035551" y="5320442"/>
            <a:ext cx="1506992" cy="574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E4D52779-2254-4811-876B-1B6909E9B904}"/>
              </a:ext>
            </a:extLst>
          </p:cNvPr>
          <p:cNvSpPr/>
          <p:nvPr/>
        </p:nvSpPr>
        <p:spPr>
          <a:xfrm rot="20234998">
            <a:off x="2932304" y="3944481"/>
            <a:ext cx="1335243" cy="4706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F43D793-CD1E-4DA9-9EF2-2064EBEB9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312" y="5330619"/>
            <a:ext cx="1260392" cy="126039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AA60098-7B14-4F10-9DB4-73E8FD679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307" y="2274624"/>
            <a:ext cx="4351000" cy="215131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3AA1BC0-999C-42C1-9183-D261C2B9D3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1867" y="4529806"/>
            <a:ext cx="4253947" cy="2151310"/>
          </a:xfrm>
          <a:prstGeom prst="rect">
            <a:avLst/>
          </a:prstGeom>
        </p:spPr>
      </p:pic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C152E39F-0B9C-479C-9CAF-7D2B5ABCEEBD}"/>
              </a:ext>
            </a:extLst>
          </p:cNvPr>
          <p:cNvSpPr/>
          <p:nvPr/>
        </p:nvSpPr>
        <p:spPr>
          <a:xfrm rot="20234998">
            <a:off x="6115004" y="3469275"/>
            <a:ext cx="1335243" cy="4706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86F546A4-45E4-4B5D-8262-075D8458C04E}"/>
              </a:ext>
            </a:extLst>
          </p:cNvPr>
          <p:cNvSpPr/>
          <p:nvPr/>
        </p:nvSpPr>
        <p:spPr>
          <a:xfrm>
            <a:off x="6029129" y="5673361"/>
            <a:ext cx="1506992" cy="574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869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</Words>
  <Application>Microsoft Office PowerPoint</Application>
  <PresentationFormat>Grand écran</PresentationFormat>
  <Paragraphs>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LIF PROJET RC4. Kaggle Challenge  </vt:lpstr>
      <vt:lpstr>Plan : I. Problèmatique  A. Kaggle II. Réalisation   A. Les Challenges  B. Demonstration  C. Phase d’ Apprentissage   D. Les Réseaux Neuronaux III. Bilan  A. Résultat   </vt:lpstr>
      <vt:lpstr>I.A. Kaggle</vt:lpstr>
      <vt:lpstr>II.A. Les Challenges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 PROJET RC4. Kaggle Challenge  </dc:title>
  <dc:creator>ALPHA</dc:creator>
  <cp:lastModifiedBy>ALPHA</cp:lastModifiedBy>
  <cp:revision>4</cp:revision>
  <dcterms:created xsi:type="dcterms:W3CDTF">2018-11-08T19:16:41Z</dcterms:created>
  <dcterms:modified xsi:type="dcterms:W3CDTF">2018-11-08T19:47:26Z</dcterms:modified>
</cp:coreProperties>
</file>