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05BD-F313-415A-907E-ACB208A6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1504"/>
          </a:xfrm>
        </p:spPr>
        <p:txBody>
          <a:bodyPr/>
          <a:lstStyle/>
          <a:p>
            <a:pPr algn="ctr"/>
            <a:r>
              <a:rPr lang="fr-FR" sz="5400" dirty="0"/>
              <a:t>LIF PROJET</a:t>
            </a:r>
            <a:br>
              <a:rPr lang="fr-FR" sz="5400" dirty="0"/>
            </a:br>
            <a:r>
              <a:rPr lang="fr-FR" sz="5400" dirty="0"/>
              <a:t>RC4. </a:t>
            </a:r>
            <a:r>
              <a:rPr lang="fr-FR" sz="5400" dirty="0" err="1"/>
              <a:t>Kaggle</a:t>
            </a:r>
            <a:r>
              <a:rPr lang="fr-FR" sz="5400" dirty="0"/>
              <a:t> Challenge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5D829B-695E-4B8E-BD4F-66DDFCD5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31504"/>
            <a:ext cx="12192000" cy="4926496"/>
          </a:xfrm>
        </p:spPr>
        <p:txBody>
          <a:bodyPr>
            <a:normAutofit/>
          </a:bodyPr>
          <a:lstStyle/>
          <a:p>
            <a:r>
              <a:rPr lang="fr-FR" sz="4400" dirty="0"/>
              <a:t>Equipe :</a:t>
            </a:r>
            <a:br>
              <a:rPr lang="fr-FR" sz="4400" dirty="0"/>
            </a:br>
            <a:br>
              <a:rPr lang="fr-FR" sz="4400" dirty="0"/>
            </a:br>
            <a:r>
              <a:rPr lang="fr-FR" sz="4400" dirty="0"/>
              <a:t>INAYA Victor</a:t>
            </a:r>
            <a:br>
              <a:rPr lang="fr-FR" sz="4400" dirty="0"/>
            </a:br>
            <a:r>
              <a:rPr lang="fr-FR" sz="4400" dirty="0"/>
              <a:t>PACCALIN Axel</a:t>
            </a:r>
          </a:p>
        </p:txBody>
      </p:sp>
    </p:spTree>
    <p:extLst>
      <p:ext uri="{BB962C8B-B14F-4D97-AF65-F5344CB8AC3E}">
        <p14:creationId xmlns:p14="http://schemas.microsoft.com/office/powerpoint/2010/main" val="11442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CA385-7AA8-4A8E-8014-5023FA4D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6858000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Plan :</a:t>
            </a:r>
            <a:br>
              <a:rPr lang="fr-FR" dirty="0"/>
            </a:br>
            <a:r>
              <a:rPr lang="fr-FR" dirty="0"/>
              <a:t>I. </a:t>
            </a:r>
            <a:r>
              <a:rPr lang="fr-FR" dirty="0" err="1"/>
              <a:t>Problèmatique</a:t>
            </a:r>
            <a:br>
              <a:rPr lang="fr-FR" dirty="0"/>
            </a:br>
            <a:r>
              <a:rPr lang="fr-FR" dirty="0"/>
              <a:t>	A. </a:t>
            </a:r>
            <a:r>
              <a:rPr lang="fr-FR" dirty="0" err="1"/>
              <a:t>Kaggle</a:t>
            </a:r>
            <a:br>
              <a:rPr lang="fr-FR" dirty="0"/>
            </a:br>
            <a:r>
              <a:rPr lang="fr-FR" dirty="0"/>
              <a:t>	B. L’intelligence artificiel  </a:t>
            </a:r>
            <a:br>
              <a:rPr lang="fr-FR" dirty="0"/>
            </a:br>
            <a:r>
              <a:rPr lang="fr-FR" dirty="0"/>
              <a:t>II. Réalisation </a:t>
            </a:r>
            <a:br>
              <a:rPr lang="fr-FR" dirty="0"/>
            </a:br>
            <a:r>
              <a:rPr lang="fr-FR" dirty="0"/>
              <a:t>	A. Organisation Des Programmes</a:t>
            </a:r>
            <a:br>
              <a:rPr lang="fr-FR" dirty="0"/>
            </a:br>
            <a:r>
              <a:rPr lang="fr-FR" dirty="0"/>
              <a:t>	B. Les Challenges</a:t>
            </a:r>
            <a:br>
              <a:rPr lang="fr-FR" dirty="0"/>
            </a:br>
            <a:r>
              <a:rPr lang="fr-FR" dirty="0"/>
              <a:t>III. Résultat 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err="1"/>
              <a:t>A.Rendu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21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7F052-F11D-47EA-A21F-68889AE1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3"/>
            <a:ext cx="12192000" cy="1268896"/>
          </a:xfrm>
        </p:spPr>
        <p:txBody>
          <a:bodyPr/>
          <a:lstStyle/>
          <a:p>
            <a:r>
              <a:rPr lang="fr-FR" dirty="0"/>
              <a:t>II. Réalisation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3B290F-B87F-43B5-A605-3FDFFBA5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669775"/>
            <a:ext cx="12192000" cy="5184912"/>
          </a:xfrm>
        </p:spPr>
        <p:txBody>
          <a:bodyPr/>
          <a:lstStyle/>
          <a:p>
            <a:r>
              <a:rPr lang="fr-FR" dirty="0"/>
              <a:t> 									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BBC239-DC14-463F-A07D-78A9D971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5" y="2525738"/>
            <a:ext cx="3845823" cy="30797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651270-A05C-4FF7-90B3-7E3583D19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15" y="552107"/>
            <a:ext cx="2701927" cy="2722319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A55CDB7-0FC0-4B84-9994-1B7CCA20B7A9}"/>
              </a:ext>
            </a:extLst>
          </p:cNvPr>
          <p:cNvSpPr/>
          <p:nvPr/>
        </p:nvSpPr>
        <p:spPr>
          <a:xfrm rot="1344254">
            <a:off x="4596802" y="4467556"/>
            <a:ext cx="2321823" cy="1073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4D52779-2254-4811-876B-1B6909E9B904}"/>
              </a:ext>
            </a:extLst>
          </p:cNvPr>
          <p:cNvSpPr/>
          <p:nvPr/>
        </p:nvSpPr>
        <p:spPr>
          <a:xfrm rot="20234998">
            <a:off x="4610354" y="2584993"/>
            <a:ext cx="2321823" cy="1073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F43D793-CD1E-4DA9-9EF2-2064EBEB9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815" y="3837261"/>
            <a:ext cx="2701927" cy="2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0AB16-C924-4CBD-8654-5E5B0397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62200"/>
          </a:xfrm>
        </p:spPr>
        <p:txBody>
          <a:bodyPr/>
          <a:lstStyle/>
          <a:p>
            <a:r>
              <a:rPr lang="fr-FR" dirty="0" err="1"/>
              <a:t>II.Réalisation</a:t>
            </a:r>
            <a:r>
              <a:rPr lang="fr-FR" dirty="0"/>
              <a:t> : Apprentissage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E68DFD-8D71-43B8-8E2A-BC325E219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007166"/>
            <a:ext cx="12192000" cy="587237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CBBF2AF-89DD-40B2-9598-3164637F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2" y="1447334"/>
            <a:ext cx="8746435" cy="49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0AB16-C924-4CBD-8654-5E5B0397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62200"/>
          </a:xfrm>
        </p:spPr>
        <p:txBody>
          <a:bodyPr/>
          <a:lstStyle/>
          <a:p>
            <a:r>
              <a:rPr lang="fr-FR" dirty="0" err="1"/>
              <a:t>II.Réalisation</a:t>
            </a:r>
            <a:r>
              <a:rPr lang="fr-FR" dirty="0"/>
              <a:t> : Apprentissage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E68DFD-8D71-43B8-8E2A-BC325E219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007166"/>
            <a:ext cx="12192000" cy="587237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95C40EB-E362-45E7-9CC0-191E8281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1492106"/>
            <a:ext cx="8348870" cy="49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9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7DF1-0732-4986-A4A2-55FD5E8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826"/>
          </a:xfrm>
        </p:spPr>
        <p:txBody>
          <a:bodyPr/>
          <a:lstStyle/>
          <a:p>
            <a:r>
              <a:rPr lang="fr-FR" dirty="0"/>
              <a:t>III. Résultat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278B43-B80E-434A-9D8A-1534FAF8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44826"/>
            <a:ext cx="12192000" cy="601317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D4F621-98EF-45D3-8854-48810B43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752" y="1445958"/>
            <a:ext cx="4881944" cy="48109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CAAD8E-6EED-4F20-8365-4998621B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" y="1445958"/>
            <a:ext cx="5866781" cy="48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2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1788</TotalTime>
  <Words>21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LIF PROJET RC4. Kaggle Challenge  </vt:lpstr>
      <vt:lpstr> Plan : I. Problèmatique  A. Kaggle  B. L’intelligence artificiel   II. Réalisation   A. Organisation Des Programmes  B. Les Challenges III. Résultat   A.Rendu  </vt:lpstr>
      <vt:lpstr>II. Réalisation </vt:lpstr>
      <vt:lpstr>II.Réalisation : Apprentissage </vt:lpstr>
      <vt:lpstr>II.Réalisation : Apprentissage </vt:lpstr>
      <vt:lpstr>III. Résultat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 PROJET RC4. Kaggle Challenge</dc:title>
  <dc:creator>ALPHA</dc:creator>
  <cp:lastModifiedBy>ALPHA</cp:lastModifiedBy>
  <cp:revision>14</cp:revision>
  <dcterms:created xsi:type="dcterms:W3CDTF">2018-10-11T07:38:05Z</dcterms:created>
  <dcterms:modified xsi:type="dcterms:W3CDTF">2018-10-12T13:27:03Z</dcterms:modified>
</cp:coreProperties>
</file>