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Présentation des membres du groupe :)</a:t>
            </a:r>
          </a:p>
          <a:p>
            <a:pPr/>
            <a:r>
              <a:t>Nous sommes 3 étudiants en troisième année de licence informatique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Sujet </a:t>
            </a:r>
          </a:p>
          <a:p>
            <a:pPr/>
            <a:r>
              <a:t>- Analyse d'interactions entre les personnages de séries sous forme de graphe </a:t>
            </a:r>
          </a:p>
          <a:p>
            <a:pPr/>
            <a:r>
              <a:t> - Visualisation des évolutions de ces interactions (réseau dynamique)</a:t>
            </a:r>
          </a:p>
          <a:p>
            <a:pPr/>
            <a:r>
              <a:t>- Mise en place d'un site web </a:t>
            </a:r>
          </a:p>
          <a:p>
            <a:pPr/>
            <a:r>
              <a:t> - Choix de la série à visualiser (GoT, BB, HoC)</a:t>
            </a:r>
          </a:p>
          <a:p>
            <a:pPr/>
            <a:r>
              <a:t> - Visualisation du graphe qui évolue au fils de la série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Annonce du plan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Réseaux dynamiques : Evolution d'un réseau au fur et à mesure que l'on lui fournit des nouvelles données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Génération de graphes</a:t>
            </a:r>
          </a:p>
          <a:p>
            <a:pPr/>
            <a:r>
              <a:t>	Analyse des données fournit par notre encadrant (liens entre les personnages)</a:t>
            </a:r>
          </a:p>
          <a:p>
            <a:pPr/>
            <a:r>
              <a:t>	Mise en valeur de cette analyse</a:t>
            </a:r>
          </a:p>
          <a:p>
            <a:pPr/>
            <a:r>
              <a:t> 		- en mettant des couleurs aux noeuds</a:t>
            </a:r>
          </a:p>
          <a:p>
            <a:pPr/>
            <a:r>
              <a:t> 		- en grossissant les noeuds en fonction de l'importance des personnages</a:t>
            </a:r>
          </a:p>
          <a:p>
            <a:pPr/>
          </a:p>
          <a:p>
            <a:pPr/>
            <a:r>
              <a:t>- Site web</a:t>
            </a:r>
          </a:p>
          <a:p>
            <a:pPr/>
            <a:r>
              <a:t>	Accès rapide et faciles au différentes séries</a:t>
            </a:r>
          </a:p>
          <a:p>
            <a:pPr/>
            <a:r>
              <a:t>	Réalisation d'une interface pour permettre de visualiser les différents graphes</a:t>
            </a:r>
          </a:p>
          <a:p>
            <a:pPr/>
            <a:r>
              <a:t>	Mise à dispositions de résumés des différentes series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Back End avec JS NetxorkX et Front EnD avec D3</a:t>
            </a:r>
          </a:p>
          <a:p>
            <a:pPr/>
            <a:r>
              <a:t>	Problèmes de compatibilités de versions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64694" indent="-264694">
              <a:buSzPct val="75000"/>
              <a:buChar char="-"/>
            </a:pPr>
            <a:r>
              <a:t>Permettre à l’utilisateur d’ajouter des saisons aux séries </a:t>
            </a:r>
          </a:p>
          <a:p>
            <a:pPr lvl="1" marL="721894" indent="-264694">
              <a:buSzPct val="75000"/>
              <a:buChar char="-"/>
            </a:pPr>
            <a:r>
              <a:t>Résumé + Liens pour le graphe</a:t>
            </a:r>
          </a:p>
          <a:p>
            <a:pPr marL="264694" indent="-264694">
              <a:buSzPct val="75000"/>
              <a:buChar char="-"/>
            </a:pPr>
            <a:r>
              <a:t>——————————————— des nouvelles séries</a:t>
            </a:r>
          </a:p>
          <a:p>
            <a:pPr lvl="1" marL="721894" indent="-264694">
              <a:buSzPct val="75000"/>
              <a:buChar char="-"/>
            </a:pPr>
            <a:r>
              <a:t>Résumés + Liens pour le graphes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Nous avons apprécié de travailler sur ce projet puisqu’il nous a permit d’apprendre à gérer les réseaux dynamiques avec un thème qui nous ait familier.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C3 : Implémentation d’un outil de visualisation de l’évolution de réseaux dynamiques en langages web"/>
          <p:cNvSpPr txBox="1"/>
          <p:nvPr>
            <p:ph type="title"/>
          </p:nvPr>
        </p:nvSpPr>
        <p:spPr>
          <a:xfrm>
            <a:off x="2406178" y="3225800"/>
            <a:ext cx="8192444" cy="3302000"/>
          </a:xfrm>
          <a:prstGeom prst="rect">
            <a:avLst/>
          </a:prstGeom>
        </p:spPr>
        <p:txBody>
          <a:bodyPr/>
          <a:lstStyle>
            <a:lvl1pPr defTabSz="303783">
              <a:defRPr sz="4680"/>
            </a:lvl1pPr>
          </a:lstStyle>
          <a:p>
            <a:pPr/>
            <a:r>
              <a:t>RC3 : Implémentation d’un outil de visualisation de l’évolution de réseaux dynamiques en langages web</a:t>
            </a:r>
          </a:p>
        </p:txBody>
      </p:sp>
      <p:sp>
        <p:nvSpPr>
          <p:cNvPr id="120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Etudiants : Biermé - Labrux - Lahely…"/>
          <p:cNvSpPr txBox="1"/>
          <p:nvPr/>
        </p:nvSpPr>
        <p:spPr>
          <a:xfrm>
            <a:off x="3893540" y="7467595"/>
            <a:ext cx="5217721" cy="83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Etudiants :</a:t>
            </a:r>
            <a:r>
              <a:t> Biermé - Labrux - Lahely</a:t>
            </a:r>
          </a:p>
          <a:p>
            <a:pPr>
              <a:defRPr sz="2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Enseignant : </a:t>
            </a:r>
            <a:r>
              <a:t>Rémi Cazabet</a:t>
            </a:r>
          </a:p>
        </p:txBody>
      </p:sp>
      <p:sp>
        <p:nvSpPr>
          <p:cNvPr id="122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23" name="Logo_D3.svg.png" descr="Logo_D3.svg.png"/>
          <p:cNvPicPr>
            <a:picLocks noChangeAspect="1"/>
          </p:cNvPicPr>
          <p:nvPr/>
        </p:nvPicPr>
        <p:blipFill>
          <a:blip r:embed="rId3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" descr="Image"/>
          <p:cNvPicPr>
            <a:picLocks noChangeAspect="1"/>
          </p:cNvPicPr>
          <p:nvPr/>
        </p:nvPicPr>
        <p:blipFill>
          <a:blip r:embed="rId4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 aux questions 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Place aux questions !</a:t>
            </a:r>
          </a:p>
        </p:txBody>
      </p:sp>
      <p:sp>
        <p:nvSpPr>
          <p:cNvPr id="196" name="Numéro de diapositive"/>
          <p:cNvSpPr txBox="1"/>
          <p:nvPr>
            <p:ph type="sldNum" sz="quarter" idx="2"/>
          </p:nvPr>
        </p:nvSpPr>
        <p:spPr>
          <a:xfrm>
            <a:off x="112901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Logo_D3.svg.png" descr="Logo_D3.svg.png"/>
          <p:cNvPicPr>
            <a:picLocks noChangeAspect="1"/>
          </p:cNvPicPr>
          <p:nvPr/>
        </p:nvPicPr>
        <p:blipFill>
          <a:blip r:embed="rId3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9" name="Graph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Graphes</a:t>
            </a:r>
          </a:p>
          <a:p>
            <a:pPr lvl="1"/>
            <a:r>
              <a:t>Interactions entre personnages de séries</a:t>
            </a:r>
          </a:p>
          <a:p>
            <a:pPr lvl="1"/>
            <a:r>
              <a:t>Evolution</a:t>
            </a:r>
          </a:p>
          <a:p>
            <a:pPr/>
            <a:r>
              <a:t>Site web</a:t>
            </a:r>
          </a:p>
        </p:txBody>
      </p:sp>
      <p:sp>
        <p:nvSpPr>
          <p:cNvPr id="130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32" name="Logo_D3.svg.png" descr="Logo_D3.svg.png"/>
          <p:cNvPicPr>
            <a:picLocks noChangeAspect="1"/>
          </p:cNvPicPr>
          <p:nvPr/>
        </p:nvPicPr>
        <p:blipFill>
          <a:blip r:embed="rId3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4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38" name="Définition des termes techniq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Définition des termes techniques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Le projet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Graphe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Site web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Ce que le projet nous a apporté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Pour aller plus loin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Conclusion</a:t>
            </a:r>
          </a:p>
        </p:txBody>
      </p:sp>
      <p:sp>
        <p:nvSpPr>
          <p:cNvPr id="139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Logo_D3.svg.png" descr="Logo_D3.svg.png"/>
          <p:cNvPicPr>
            <a:picLocks noChangeAspect="1"/>
          </p:cNvPicPr>
          <p:nvPr/>
        </p:nvPicPr>
        <p:blipFill>
          <a:blip r:embed="rId4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éfinition des termes techn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Définition des termes techniques</a:t>
            </a:r>
          </a:p>
        </p:txBody>
      </p:sp>
      <p:sp>
        <p:nvSpPr>
          <p:cNvPr id="147" name="Réseaux dynamiqu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Réseaux dynamiques</a:t>
            </a:r>
          </a:p>
        </p:txBody>
      </p:sp>
      <p:sp>
        <p:nvSpPr>
          <p:cNvPr id="148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Logo_D3.svg.png" descr="Logo_D3.svg.png"/>
          <p:cNvPicPr>
            <a:picLocks noChangeAspect="1"/>
          </p:cNvPicPr>
          <p:nvPr/>
        </p:nvPicPr>
        <p:blipFill>
          <a:blip r:embed="rId4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e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projet</a:t>
            </a:r>
          </a:p>
        </p:txBody>
      </p:sp>
      <p:sp>
        <p:nvSpPr>
          <p:cNvPr id="156" name="Génération de graph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Génération de graphes</a:t>
            </a:r>
          </a:p>
          <a:p>
            <a:pPr lvl="1"/>
            <a:r>
              <a:t>Taille des noeuds / Couleur des noeuds</a:t>
            </a:r>
          </a:p>
          <a:p>
            <a:pPr/>
            <a:r>
              <a:t>Site web</a:t>
            </a:r>
          </a:p>
          <a:p>
            <a:pPr lvl="1"/>
            <a:r>
              <a:t>Accès rapide </a:t>
            </a:r>
          </a:p>
        </p:txBody>
      </p:sp>
      <p:sp>
        <p:nvSpPr>
          <p:cNvPr id="157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ogo_D3.svg.png" descr="Logo_D3.svg.png"/>
          <p:cNvPicPr>
            <a:picLocks noChangeAspect="1"/>
          </p:cNvPicPr>
          <p:nvPr/>
        </p:nvPicPr>
        <p:blipFill>
          <a:blip r:embed="rId4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e que le projet nous a apport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Ce que le projet nous a apporté</a:t>
            </a:r>
          </a:p>
        </p:txBody>
      </p:sp>
      <p:sp>
        <p:nvSpPr>
          <p:cNvPr id="165" name="Les difficultés rencontré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difficultés rencontrés</a:t>
            </a:r>
          </a:p>
          <a:p>
            <a:pPr lvl="1"/>
            <a:r>
              <a:t>Back End : JS NetxorkX</a:t>
            </a:r>
          </a:p>
          <a:p>
            <a:pPr lvl="1"/>
            <a:r>
              <a:t>Front EnD : D3 </a:t>
            </a:r>
          </a:p>
          <a:p>
            <a:pPr/>
            <a:r>
              <a:t>Les solutions apportées pour ces problèmes</a:t>
            </a:r>
          </a:p>
        </p:txBody>
      </p:sp>
      <p:sp>
        <p:nvSpPr>
          <p:cNvPr id="166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Logo_D3.svg.png" descr="Logo_D3.svg.png"/>
          <p:cNvPicPr>
            <a:picLocks noChangeAspect="1"/>
          </p:cNvPicPr>
          <p:nvPr/>
        </p:nvPicPr>
        <p:blipFill>
          <a:blip r:embed="rId4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é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</a:t>
            </a:r>
          </a:p>
        </p:txBody>
      </p:sp>
      <p:sp>
        <p:nvSpPr>
          <p:cNvPr id="174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Logo_D3.svg.png" descr="Logo_D3.svg.png"/>
          <p:cNvPicPr>
            <a:picLocks noChangeAspect="1"/>
          </p:cNvPicPr>
          <p:nvPr/>
        </p:nvPicPr>
        <p:blipFill>
          <a:blip r:embed="rId3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our aller plus lo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Pour aller plus loin</a:t>
            </a:r>
          </a:p>
        </p:txBody>
      </p:sp>
      <p:sp>
        <p:nvSpPr>
          <p:cNvPr id="180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Logo_D3.svg.png" descr="Logo_D3.svg.png"/>
          <p:cNvPicPr>
            <a:picLocks noChangeAspect="1"/>
          </p:cNvPicPr>
          <p:nvPr/>
        </p:nvPicPr>
        <p:blipFill>
          <a:blip r:embed="rId4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8" name="Numéro de diapositive"/>
          <p:cNvSpPr txBox="1"/>
          <p:nvPr>
            <p:ph type="sldNum" sz="quarter" idx="2"/>
          </p:nvPr>
        </p:nvSpPr>
        <p:spPr>
          <a:xfrm>
            <a:off x="113537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UCBL - Licence Informatique"/>
          <p:cNvSpPr txBox="1"/>
          <p:nvPr/>
        </p:nvSpPr>
        <p:spPr>
          <a:xfrm>
            <a:off x="4318824" y="9245599"/>
            <a:ext cx="43671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UCBL - Licence Informatique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alphaModFix amt="10229"/>
            <a:extLst/>
          </a:blip>
          <a:stretch>
            <a:fillRect/>
          </a:stretch>
        </p:blipFill>
        <p:spPr>
          <a:xfrm>
            <a:off x="7951612" y="7919142"/>
            <a:ext cx="5355829" cy="107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Logo_D3.svg.png" descr="Logo_D3.svg.png"/>
          <p:cNvPicPr>
            <a:picLocks noChangeAspect="1"/>
          </p:cNvPicPr>
          <p:nvPr/>
        </p:nvPicPr>
        <p:blipFill>
          <a:blip r:embed="rId4">
            <a:alphaModFix amt="35370"/>
            <a:extLst/>
          </a:blip>
          <a:stretch>
            <a:fillRect/>
          </a:stretch>
        </p:blipFill>
        <p:spPr>
          <a:xfrm>
            <a:off x="-2722" y="-1190"/>
            <a:ext cx="2348403" cy="2229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