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rIns="81350" tIns="406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3884088" y="8685113"/>
            <a:ext cx="2972472" cy="458897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rIns="81350" tIns="40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247170" y="1143171"/>
            <a:ext cx="4363658" cy="30860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812730" y="1151930"/>
            <a:ext cx="5518547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812730" y="3536160"/>
            <a:ext cx="5518547" cy="794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0" lvl="2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381000" lvl="3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508000" lvl="4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40963" y="6324303"/>
            <a:ext cx="327813" cy="40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4"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3" type="body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4"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4" name="Shape 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1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2960" y="382319"/>
            <a:ext cx="663479" cy="66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457200" y="1172879"/>
            <a:ext cx="8229600" cy="359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4AD9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i.apache.org/projects/flink/flink-docs-release-1.2/dev/cluster_execution.html#linking-with-modules-not-contained-in-the-binary-distribu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i.apache.org/projects/flink/flink-docs-master/api/java/org/apache/flink/streaming/api/functions/source/SourceFunction.html" TargetMode="External"/><Relationship Id="rId4" Type="http://schemas.openxmlformats.org/officeDocument/2006/relationships/hyperlink" Target="https://ci.apache.org/projects/flink/flink-docs-master/api/java/org/apache/flink/streaming/api/functions/sink/SinkFunc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i.apache.org/projects/flink/flink-docs-release-1.2/dev/connectors/index.html" TargetMode="External"/><Relationship Id="rId4" Type="http://schemas.openxmlformats.org/officeDocument/2006/relationships/hyperlink" Target="http://data-artisans.com/kafka-flink-a-practical-how-to/" TargetMode="External"/><Relationship Id="rId5" Type="http://schemas.openxmlformats.org/officeDocument/2006/relationships/hyperlink" Target="https://www.elastic.co/blog/building-real-time-dashboard-applications-with-apache-flink-elasticsearch-and-kiban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12" name="Shape 21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980295" y="5475925"/>
            <a:ext cx="29820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v1.1.3 – 8.11.2016</a:t>
            </a:r>
            <a:b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bundled Connectors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 the Unbundled Connectors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many of the available streaming connectors are not bundled with Flink by default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prevents dependency clashes with your code</a:t>
            </a:r>
          </a:p>
          <a:p>
            <a:pPr indent="-360" lvl="0" marL="3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these modules, you can either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the JAR files into the lib folder of each TaskManager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package them with your code (recommended)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https://ci.apache.org/projects/flink/flink-docs-release-1.2/dev/cluster_execution.html#linking-with-modules-not-contained-in-the-binary-distribution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to Apache Kafka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and Flink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“Apache Kafka is a distributed, partitioned, replicated commit log service”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maintains feeds of messages in categories called topics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can read a Kafka topic to produce a DataStream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write a DataStream to a Kafka topic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coordinates with Kafka to provide recovery in the case of failures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Data from Kafka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7200" y="1474200"/>
            <a:ext cx="8229239" cy="49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DataStream source from a Kafka topic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Properties props = </a:t>
            </a: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Properties();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"zookeeper.connect"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"localhost:2181"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"bootstrap.servers"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"localhost:9092"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"group.id"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"myGroup"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create a data source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data= env.addSource(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FlinkKafkaConsumer09&lt;String&gt;(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"myTopic"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        </a:t>
            </a: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Kafka topic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deserialization schema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props)                    </a:t>
            </a: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Consumer config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Data to Kafka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Kafka sink to a DataStream by providing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broker address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topic name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serialization schema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aStream = …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aStream.addSink(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	 new </a:t>
            </a:r>
            <a:r>
              <a:rPr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FlinkKafkaProducer09&lt;String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localhost:9092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b="0" lang="en" sz="180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default local broker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myTopic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              </a:t>
            </a: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Kafka topic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1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SimpleStringSchema()) </a:t>
            </a: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serialization schema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Writing to Elasticsearch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istributed search engine, based on Apache Lucene</a:t>
            </a: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of an ecosystem that also includes Kibana for exploration and visualization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used to store and index JSON documents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good defaults, but you can not modify an index mapping (schema) after inserting data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has an HTTP-based REST API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and Flink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199" y="1474200"/>
            <a:ext cx="8140856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has separate Sink connectors for </a:t>
            </a:r>
            <a:b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1.x and 2.x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Flink connectors use the Transport Client to send data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You’ll need to know your</a:t>
            </a:r>
          </a:p>
          <a:p>
            <a:pPr indent="-463800" lvl="1" marL="99720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cluster’s network address</a:t>
            </a:r>
          </a:p>
          <a:p>
            <a:pPr indent="-463800" lvl="1" marL="99720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name</a:t>
            </a:r>
          </a:p>
          <a:p>
            <a:pPr indent="-463800" lvl="1" marL="99720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 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Implementing Custom Connectors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Connectors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260" lvl="0" marL="3432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lang="en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</a:p>
          <a:p>
            <a:pPr indent="-343260" lvl="0" marL="3432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lang="en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Queuing systems (sources and sinks)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Kinesis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NiFi</a:t>
            </a:r>
          </a:p>
          <a:p>
            <a:pPr indent="-343260" lvl="0" marL="3432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lang="en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stores (sinks)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Rolling files (HDFS, S3, …)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  <a:p>
            <a:pPr indent="-349500" lvl="1" marL="8829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</a:p>
          <a:p>
            <a:pPr indent="-349500" lvl="0" marL="425700" marR="0" rtl="0" algn="l">
              <a:spcBef>
                <a:spcPts val="0"/>
              </a:spcBef>
              <a:buClr>
                <a:srgbClr val="34AD91"/>
              </a:buClr>
              <a:buSzPct val="75000"/>
              <a:buFont typeface="Noto Sans Symbols"/>
              <a:buChar char="▪"/>
            </a:pPr>
            <a:r>
              <a:rPr b="1" lang="en" sz="2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connectors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http://ci.apache.org/projects/flink/flink-docs-master/api/java/org/apache/flink/streaming/api/functions/source/SourceFunction.html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RichSourceFunction, ParallelSourceFunction, and RichParallelSourceFunction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https://ci.apache.org/projects/flink/flink-docs-master/api/java/org/apache/flink/streaming/api/functions/sink/SinkFunction.html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 real example, look at NifiSource and NifiSink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Connectors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b="0" i="1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data stream from custom source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DataStream&lt;&lt;Tuple2&lt;Long, String&gt; stream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.addSource(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MySourceFunction()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emit data with a custom sink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stream.addSink(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MySinkFunction()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355" name="Shape 35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interface has four methods: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– runs as long as necessary, emitting elements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– called when run must stop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snapshotState – called during checkpointing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restoreState – called when rolling back</a:t>
            </a: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328" lvl="0" marL="338328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not update state during checkpointing – a lock object is provided for this</a:t>
            </a:r>
          </a:p>
          <a:p>
            <a:pPr indent="-338328" lvl="0" marL="338328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328" lvl="0" marL="338328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ParallelSourceFunction interface adds methods for coordination among multiple instances</a:t>
            </a:r>
          </a:p>
          <a:p>
            <a:pPr indent="-338328" lvl="0" marL="338328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simple interface</a:t>
            </a:r>
          </a:p>
          <a:p>
            <a:pPr indent="-342900" lvl="1" marL="91440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method is called for every record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exactly once end-to-end semantics either</a:t>
            </a:r>
          </a:p>
          <a:p>
            <a:pPr indent="-343259" lvl="1" marL="914759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underlying data store must support transactions, or</a:t>
            </a:r>
          </a:p>
          <a:p>
            <a:pPr indent="-343259" lvl="1" marL="914759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updates must be idempotent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indent="-353567" lvl="1" marL="886967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https://ci.apache.org/projects/flink/flink-docs-release-1.2/dev/connectors/index.html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indent="-353567" lvl="1" marL="886967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http://data-artisans.com/kafka-flink-a-practical-how-to/</a:t>
            </a:r>
          </a:p>
          <a:p>
            <a:pPr indent="-353567" lvl="1" marL="886967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https://www.elastic.co/blog/building-real-time-dashboard-applications-with-apache-flink-elasticsearch-and-kibana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Connectors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Sources: Collections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287720"/>
            <a:ext cx="8229239" cy="485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b="0" i="1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elements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8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Java collection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new ArrayList&lt;String&gt;();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b="1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  <a:r>
              <a:rPr b="0" lang="en" sz="18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Sockets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b="0" i="1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text socket from port</a:t>
            </a:r>
            <a:b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socketLines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.socketTextStream(</a:t>
            </a:r>
            <a:r>
              <a:rPr b="1" lang="en" sz="20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0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242" name="Shape 24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Files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b="0" i="1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env.readTextFile("file:///path");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env.readFile(inputFormat, "file:///path");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Sources: Monitored Files &amp; Directories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1287720"/>
            <a:ext cx="8229239" cy="404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b="0" i="1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monitor directory, checking for new files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every 100 milliseconds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TextInputFormat format = new TextInputFormat(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new org.apache.flink.core.fs.Path("file:///tmp/dir/"));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inputStream = env.readFile(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format,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"file:///tmp/dir/",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FileProcessingMode.PROCESS_CONTINUOUSLY,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100,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FilePathFilter.createDefaultFilter());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7" name="Shape 257"/>
          <p:cNvSpPr txBox="1"/>
          <p:nvPr/>
        </p:nvSpPr>
        <p:spPr>
          <a:xfrm>
            <a:off x="457200" y="5724507"/>
            <a:ext cx="82292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modify a file (e.g. by appending to it), its entire contents will be reprocessed! This will break exactly-once semantics.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Sinks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to the standard output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stream.print()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text file using toString()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stream.writeAsText(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CSV file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stream.writeAsCsv(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Emit to socket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stream.writeToSocket(host, port, SerializationSchema)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560" lvl="0" marL="45756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in mind that programs are </a:t>
            </a:r>
            <a:r>
              <a:rPr b="0" lang="en" sz="3200" strike="noStrike">
                <a:solidFill>
                  <a:srgbClr val="34AD91"/>
                </a:solidFill>
                <a:latin typeface="Calibri"/>
                <a:ea typeface="Calibri"/>
                <a:cs typeface="Calibri"/>
                <a:sym typeface="Calibri"/>
              </a:rPr>
              <a:t>lazily executed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DataStream&lt;T&gt; result;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result.writeToSocket(</a:t>
            </a:r>
            <a:r>
              <a:rPr b="1" lang="en" sz="20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  <a:b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result.writeAsText("/path/to/file", "\n", "|");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0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Execution really starts here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